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84" r:id="rId5"/>
    <p:sldId id="285" r:id="rId6"/>
    <p:sldId id="286" r:id="rId7"/>
    <p:sldId id="287" r:id="rId8"/>
    <p:sldId id="288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/>
              </a:rPr>
              <a:t>Tema 2: Utilización de los Lenguajes de Marca: HTML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Guía Didáctica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7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2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C1EFAA-968C-47BE-AAB2-29B0A65D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2.1 Introducción</a:t>
            </a:r>
          </a:p>
          <a:p>
            <a:r>
              <a:rPr lang="es-ES" dirty="0"/>
              <a:t>2.2 Estructura de un documento HTML</a:t>
            </a:r>
          </a:p>
          <a:p>
            <a:r>
              <a:rPr lang="es-ES" dirty="0"/>
              <a:t>2.3 Etiquetas y atributos HTML</a:t>
            </a:r>
          </a:p>
          <a:p>
            <a:r>
              <a:rPr lang="es-ES" dirty="0"/>
              <a:t>2.4 Elementos de la cabecera</a:t>
            </a:r>
          </a:p>
          <a:p>
            <a:r>
              <a:rPr lang="es-ES" dirty="0"/>
              <a:t>2.5 Elementos del cuerpo</a:t>
            </a:r>
          </a:p>
          <a:p>
            <a:r>
              <a:rPr lang="es-ES" dirty="0"/>
              <a:t>2.6 Elementos HTML5</a:t>
            </a:r>
          </a:p>
          <a:p>
            <a:r>
              <a:rPr lang="es-ES" dirty="0"/>
              <a:t>Practicar</a:t>
            </a:r>
          </a:p>
        </p:txBody>
      </p:sp>
    </p:spTree>
    <p:extLst>
      <p:ext uri="{BB962C8B-B14F-4D97-AF65-F5344CB8AC3E}">
        <p14:creationId xmlns:p14="http://schemas.microsoft.com/office/powerpoint/2010/main" val="208166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dirty="0"/>
              <a:t>2.1 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 err="1"/>
              <a:t>Navegadores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Encuesta</a:t>
            </a:r>
            <a:r>
              <a:rPr lang="en-US" b="1" dirty="0">
                <a:solidFill>
                  <a:srgbClr val="FF0000"/>
                </a:solidFill>
              </a:rPr>
              <a:t>: ¿</a:t>
            </a:r>
            <a:r>
              <a:rPr lang="en-US" b="1" dirty="0" err="1">
                <a:solidFill>
                  <a:srgbClr val="FF0000"/>
                </a:solidFill>
              </a:rPr>
              <a:t>Qué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navegador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usas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tú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 err="1"/>
              <a:t>Versiones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5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7958D-AD57-417B-AE1B-8E649CE6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Estructura de un documento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85B3E-53AB-4A1D-875F-99563608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Descripción</a:t>
            </a:r>
          </a:p>
          <a:p>
            <a:r>
              <a:rPr lang="es-ES" dirty="0"/>
              <a:t>Documento</a:t>
            </a:r>
          </a:p>
          <a:p>
            <a:pPr lvl="1"/>
            <a:r>
              <a:rPr lang="es-ES" dirty="0"/>
              <a:t>Cabecera</a:t>
            </a:r>
          </a:p>
          <a:p>
            <a:pPr lvl="1"/>
            <a:r>
              <a:rPr lang="es-ES" dirty="0"/>
              <a:t>Cuerpo</a:t>
            </a:r>
          </a:p>
          <a:p>
            <a:r>
              <a:rPr lang="es-ES" b="1" dirty="0">
                <a:solidFill>
                  <a:srgbClr val="FF0000"/>
                </a:solidFill>
              </a:rPr>
              <a:t>Realizar Ejercicios 1 y 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F0C2D3-A392-4EA1-A987-DF626406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96" y="1958532"/>
            <a:ext cx="2311713" cy="29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7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68E83-F6F4-4919-B55F-DE1A2D08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s-ES"/>
              <a:t>2.3 Etiquetas y atributos HTML</a:t>
            </a:r>
            <a:endParaRPr lang="es-ES" dirty="0"/>
          </a:p>
        </p:txBody>
      </p:sp>
      <p:pic>
        <p:nvPicPr>
          <p:cNvPr id="4" name="Picture 244">
            <a:extLst>
              <a:ext uri="{FF2B5EF4-FFF2-40B4-BE49-F238E27FC236}">
                <a16:creationId xmlns:a16="http://schemas.microsoft.com/office/drawing/2014/main" id="{E29DCBEF-6551-4678-9E03-40D2BD561F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69" y="1696796"/>
            <a:ext cx="4834750" cy="187289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B8F7146-8F47-4862-AE68-2DD1B3ACC602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Elementos en línea</a:t>
            </a:r>
          </a:p>
          <a:p>
            <a:r>
              <a:rPr lang="es-ES" dirty="0"/>
              <a:t>Elementos en bloque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024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431E4-BFC7-45E8-ABC2-3A33528B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2.4 Elementos de la cabecera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C62129-A183-4EA3-86A0-D54E3A74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&lt;</a:t>
            </a:r>
            <a:r>
              <a:rPr lang="es-ES" dirty="0" err="1"/>
              <a:t>title</a:t>
            </a:r>
            <a:r>
              <a:rPr lang="es-ES" dirty="0"/>
              <a:t>&gt;</a:t>
            </a:r>
          </a:p>
          <a:p>
            <a:r>
              <a:rPr lang="es-ES" dirty="0"/>
              <a:t>&lt;meta …&gt;</a:t>
            </a:r>
          </a:p>
          <a:p>
            <a:r>
              <a:rPr lang="es-ES" dirty="0"/>
              <a:t>&lt;link …&gt;</a:t>
            </a:r>
          </a:p>
          <a:p>
            <a:r>
              <a:rPr lang="es-ES" dirty="0"/>
              <a:t>&lt;</a:t>
            </a:r>
            <a:r>
              <a:rPr lang="es-ES" dirty="0" err="1"/>
              <a:t>style</a:t>
            </a:r>
            <a:r>
              <a:rPr lang="es-ES" dirty="0"/>
              <a:t> …&gt;</a:t>
            </a:r>
          </a:p>
          <a:p>
            <a:r>
              <a:rPr lang="es-ES" dirty="0"/>
              <a:t>&lt;script ..&gt;</a:t>
            </a:r>
          </a:p>
          <a:p>
            <a:r>
              <a:rPr lang="es-ES" dirty="0" err="1"/>
              <a:t>Favicon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285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B8D16-66BD-4B86-B501-D02D45D7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2.5 Elementos del cuerpo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95535-642C-4193-9E0A-F3594D45D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260502" cy="4928410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Formato de párrafos</a:t>
            </a:r>
          </a:p>
          <a:p>
            <a:pPr lvl="1"/>
            <a:r>
              <a:rPr lang="es-ES" b="1" dirty="0">
                <a:solidFill>
                  <a:srgbClr val="FF0000"/>
                </a:solidFill>
                <a:effectLst/>
              </a:rPr>
              <a:t>Realizar Ejercicios 3 al 8</a:t>
            </a:r>
          </a:p>
          <a:p>
            <a:r>
              <a:rPr lang="es-ES" dirty="0"/>
              <a:t>Encabezados</a:t>
            </a:r>
          </a:p>
          <a:p>
            <a:pPr lvl="1"/>
            <a:r>
              <a:rPr lang="es-ES" b="1" dirty="0">
                <a:solidFill>
                  <a:srgbClr val="FF0000"/>
                </a:solidFill>
                <a:effectLst/>
              </a:rPr>
              <a:t>Realizar Ejercicios 9 y 10</a:t>
            </a:r>
          </a:p>
          <a:p>
            <a:r>
              <a:rPr lang="es-ES" dirty="0"/>
              <a:t>Espacios en blanco y nuevas líneas</a:t>
            </a:r>
          </a:p>
          <a:p>
            <a:r>
              <a:rPr lang="es-ES" dirty="0"/>
              <a:t>Separador</a:t>
            </a:r>
          </a:p>
          <a:p>
            <a:r>
              <a:rPr lang="es-ES" dirty="0"/>
              <a:t>Listas</a:t>
            </a:r>
          </a:p>
          <a:p>
            <a:pPr lvl="1"/>
            <a:r>
              <a:rPr lang="es-ES" b="1" dirty="0">
                <a:solidFill>
                  <a:srgbClr val="FF0000"/>
                </a:solidFill>
                <a:effectLst/>
              </a:rPr>
              <a:t>Realizar Ejercicios 11 al 18</a:t>
            </a:r>
            <a:endParaRPr lang="es-ES" dirty="0"/>
          </a:p>
          <a:p>
            <a:r>
              <a:rPr lang="es-ES" dirty="0"/>
              <a:t>Tablas</a:t>
            </a:r>
          </a:p>
          <a:p>
            <a:pPr lvl="1"/>
            <a:r>
              <a:rPr lang="es-ES" dirty="0"/>
              <a:t>Visitar https://htmlcolorcodes.com/es/</a:t>
            </a:r>
          </a:p>
          <a:p>
            <a:pPr lvl="1"/>
            <a:r>
              <a:rPr lang="es-ES" b="1" dirty="0">
                <a:solidFill>
                  <a:srgbClr val="FF0000"/>
                </a:solidFill>
                <a:effectLst/>
              </a:rPr>
              <a:t>Realizar Ejercicios 19 al 27</a:t>
            </a:r>
          </a:p>
          <a:p>
            <a:r>
              <a:rPr lang="es-ES" dirty="0"/>
              <a:t>Imágenes</a:t>
            </a:r>
          </a:p>
          <a:p>
            <a:pPr lvl="1"/>
            <a:r>
              <a:rPr lang="es-ES" b="1" dirty="0">
                <a:solidFill>
                  <a:srgbClr val="FF0000"/>
                </a:solidFill>
                <a:effectLst/>
              </a:rPr>
              <a:t>Realizar Ejercicio 28</a:t>
            </a:r>
          </a:p>
          <a:p>
            <a:r>
              <a:rPr lang="es-ES" dirty="0"/>
              <a:t>Enlaces</a:t>
            </a:r>
          </a:p>
          <a:p>
            <a:pPr lvl="1"/>
            <a:r>
              <a:rPr lang="es-ES" b="1" dirty="0">
                <a:solidFill>
                  <a:srgbClr val="FF0000"/>
                </a:solidFill>
                <a:effectLst/>
              </a:rPr>
              <a:t>Realizar Ejercicio 29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85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892F7-E6B2-4CBE-8E3C-629CB6EF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2.6 Elementos HTML5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CDA8CE-2407-41F4-974C-669896B8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Estructura</a:t>
            </a:r>
          </a:p>
          <a:p>
            <a:r>
              <a:rPr lang="es-ES" dirty="0"/>
              <a:t>Imágenes</a:t>
            </a:r>
          </a:p>
          <a:p>
            <a:pPr lvl="1"/>
            <a:r>
              <a:rPr lang="es-ES" b="1" dirty="0">
                <a:solidFill>
                  <a:srgbClr val="FF0000"/>
                </a:solidFill>
                <a:effectLst/>
              </a:rPr>
              <a:t>Realizar Ejercicio 30</a:t>
            </a:r>
          </a:p>
          <a:p>
            <a:r>
              <a:rPr lang="es-ES" dirty="0"/>
              <a:t>Audios</a:t>
            </a:r>
          </a:p>
          <a:p>
            <a:r>
              <a:rPr lang="es-ES" dirty="0"/>
              <a:t>Vídeos</a:t>
            </a:r>
          </a:p>
          <a:p>
            <a:pPr lvl="1"/>
            <a:endParaRPr lang="es-ES" dirty="0"/>
          </a:p>
        </p:txBody>
      </p:sp>
      <p:pic>
        <p:nvPicPr>
          <p:cNvPr id="4" name="Imagen 3" descr="Código-Web - Etiquetas HTML5">
            <a:extLst>
              <a:ext uri="{FF2B5EF4-FFF2-40B4-BE49-F238E27FC236}">
                <a16:creationId xmlns:a16="http://schemas.microsoft.com/office/drawing/2014/main" id="{38DBC463-DC37-4C68-AE6D-70421253636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" t="8900" r="2736" b="7068"/>
          <a:stretch/>
        </p:blipFill>
        <p:spPr bwMode="auto">
          <a:xfrm>
            <a:off x="6337795" y="1732449"/>
            <a:ext cx="4667250" cy="30575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270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51E86-E4ED-4AB9-86A5-7EA28B72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12D9E5-69F6-4C9B-A146-CFF98DEB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Echar un vistazo a la “Chuleta HTML5”</a:t>
            </a:r>
          </a:p>
          <a:p>
            <a:r>
              <a:rPr lang="es-ES" dirty="0"/>
              <a:t>Visitar el “Tutorial de referencia de HTML5 (w3schools)”</a:t>
            </a:r>
          </a:p>
          <a:p>
            <a:r>
              <a:rPr lang="es-ES" dirty="0"/>
              <a:t>Visitar la web de la fundación Mozilla </a:t>
            </a:r>
            <a:r>
              <a:rPr lang="es-ES"/>
              <a:t>“Audios y Videos en HTML”</a:t>
            </a:r>
            <a:endParaRPr lang="es-ES" dirty="0"/>
          </a:p>
          <a:p>
            <a:r>
              <a:rPr lang="es-ES" dirty="0"/>
              <a:t>Realizar el “Taller de Visual </a:t>
            </a:r>
            <a:r>
              <a:rPr lang="es-ES" dirty="0" err="1"/>
              <a:t>Code</a:t>
            </a:r>
            <a:r>
              <a:rPr lang="es-ES" dirty="0"/>
              <a:t>”</a:t>
            </a:r>
          </a:p>
          <a:p>
            <a:r>
              <a:rPr lang="es-ES" dirty="0"/>
              <a:t>Realizar el Test del Tema</a:t>
            </a:r>
          </a:p>
          <a:p>
            <a:r>
              <a:rPr lang="es-ES" dirty="0"/>
              <a:t>Realizar la Práctica del Tema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3227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1092</TotalTime>
  <Words>218</Words>
  <Application>Microsoft Office PowerPoint</Application>
  <PresentationFormat>Panorámica</PresentationFormat>
  <Paragraphs>60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Pizarra</vt:lpstr>
      <vt:lpstr>Tema 2: Utilización de los Lenguajes de Marca: HTML</vt:lpstr>
      <vt:lpstr>Tema 2</vt:lpstr>
      <vt:lpstr>2.1 Introducción</vt:lpstr>
      <vt:lpstr>2.2 Estructura de un documento HTML</vt:lpstr>
      <vt:lpstr>2.3 Etiquetas y atributos HTML</vt:lpstr>
      <vt:lpstr>2.4 Elementos de la cabecera</vt:lpstr>
      <vt:lpstr>2.5 Elementos del cuerpo</vt:lpstr>
      <vt:lpstr>2.6 Elementos HTML5</vt:lpstr>
      <vt:lpstr>Practicar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Identificación de sistemas ERP-CRM</dc:title>
  <dc:creator>Javier Grupostudium</dc:creator>
  <cp:lastModifiedBy>profesores grupostudium</cp:lastModifiedBy>
  <cp:revision>84</cp:revision>
  <dcterms:created xsi:type="dcterms:W3CDTF">2019-07-03T07:57:15Z</dcterms:created>
  <dcterms:modified xsi:type="dcterms:W3CDTF">2021-07-08T05:52:47Z</dcterms:modified>
</cp:coreProperties>
</file>