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9" r:id="rId4"/>
    <p:sldId id="268" r:id="rId5"/>
    <p:sldId id="267" r:id="rId6"/>
    <p:sldId id="26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Эмиль Каримов" initials="ЭК" lastIdx="2" clrIdx="0">
    <p:extLst>
      <p:ext uri="{19B8F6BF-5375-455C-9EA6-DF929625EA0E}">
        <p15:presenceInfo xmlns:p15="http://schemas.microsoft.com/office/powerpoint/2012/main" userId="c6a5af78a8a382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51515"/>
    <a:srgbClr val="F6D2F0"/>
    <a:srgbClr val="F4EDF7"/>
    <a:srgbClr val="3F4579"/>
    <a:srgbClr val="242125"/>
    <a:srgbClr val="444046"/>
    <a:srgbClr val="716D79"/>
    <a:srgbClr val="858585"/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2409" autoAdjust="0"/>
  </p:normalViewPr>
  <p:slideViewPr>
    <p:cSldViewPr snapToGrid="0">
      <p:cViewPr varScale="1">
        <p:scale>
          <a:sx n="59" d="100"/>
          <a:sy n="59" d="100"/>
        </p:scale>
        <p:origin x="25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A4222-23E5-4A59-B02C-0ADAA02AB712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7AB2B-D5CA-4804-8411-8EDAD7A4F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92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-apple-system"/>
              </a:rPr>
              <a:t>Главная цель сайта – удовлетворить потребность пользователя в информации и предоставить удобный и простой способ оформить заказ.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7AB2B-D5CA-4804-8411-8EDAD7A4FF6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99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-apple-system"/>
              </a:rPr>
              <a:t>В современном мире, путешествия очень популярны, а туры – это комплексный подход удовлетворения прихотей клиента и избавление от сопутствующих трудностей, например, сбор и оформление документов, поиск места проживания и развлекательных программ, перемещение и питание и т.д.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-apple-system"/>
              </a:rPr>
              <a:t>Поэтому актуальность туров сейчас не вызывает сомнений.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7AB2B-D5CA-4804-8411-8EDAD7A4FF6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8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сайта я выбрал простые и мягкие цвета, которые не раздражали бы пользователей и настраивали на позитивный лад. Выбор мягкой палитры помогает расширить охват аудитории, так как подобные цвета воспринимаются нейтрально и не отпугнут людей с различными вкусами.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7AB2B-D5CA-4804-8411-8EDAD7A4FF6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65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-apple-system"/>
              </a:rPr>
              <a:t>Для проекта я выбрал шрифт </a:t>
            </a:r>
            <a:r>
              <a:rPr lang="en-US" b="0" i="0" dirty="0">
                <a:solidFill>
                  <a:srgbClr val="D1D5DB"/>
                </a:solidFill>
                <a:effectLst/>
                <a:latin typeface="-apple-system"/>
              </a:rPr>
              <a:t>Inter</a:t>
            </a:r>
            <a:r>
              <a:rPr lang="ru-RU" b="0" i="0" dirty="0">
                <a:solidFill>
                  <a:srgbClr val="D1D5DB"/>
                </a:solidFill>
                <a:effectLst/>
                <a:latin typeface="-apple-system"/>
              </a:rPr>
              <a:t>, так как я считаю, что он прост, лаконичен и универсален. Я не стал выбирать броские или дерзкие шрифты, чтобы не отпугивать определенную часть аудитории.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7AB2B-D5CA-4804-8411-8EDAD7A4FF6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47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-apple-system"/>
              </a:rPr>
              <a:t>Стандартный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-apple-system"/>
              </a:rPr>
              <a:t>стэк</a:t>
            </a:r>
            <a:r>
              <a:rPr lang="ru-RU" b="0" i="0" dirty="0">
                <a:solidFill>
                  <a:srgbClr val="D1D5DB"/>
                </a:solidFill>
                <a:effectLst/>
                <a:latin typeface="-apple-system"/>
              </a:rPr>
              <a:t> для разработки сайта, нативный </a:t>
            </a:r>
            <a:r>
              <a:rPr lang="en-US" b="0" i="0" dirty="0">
                <a:solidFill>
                  <a:srgbClr val="D1D5DB"/>
                </a:solidFill>
                <a:effectLst/>
                <a:latin typeface="-apple-system"/>
              </a:rPr>
              <a:t>JavaScript, HTML </a:t>
            </a:r>
            <a:r>
              <a:rPr lang="ru-RU" b="0" i="0" dirty="0">
                <a:solidFill>
                  <a:srgbClr val="D1D5DB"/>
                </a:solidFill>
                <a:effectLst/>
                <a:latin typeface="-apple-system"/>
              </a:rPr>
              <a:t>и </a:t>
            </a:r>
            <a:r>
              <a:rPr lang="en-US" b="0" i="0" dirty="0">
                <a:solidFill>
                  <a:srgbClr val="D1D5DB"/>
                </a:solidFill>
                <a:effectLst/>
                <a:latin typeface="-apple-system"/>
              </a:rPr>
              <a:t>CSS. </a:t>
            </a:r>
            <a:r>
              <a:rPr lang="ru-RU" b="0" i="0" dirty="0">
                <a:solidFill>
                  <a:srgbClr val="D1D5DB"/>
                </a:solidFill>
                <a:effectLst/>
                <a:latin typeface="-apple-system"/>
              </a:rPr>
              <a:t>В работе применил методологию БЭМ, Адаптивную и Семантическую верстки, а также реализовал слайдер без применения дополнительных пакетов или фреймворков.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7AB2B-D5CA-4804-8411-8EDAD7A4FF6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11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i="0" dirty="0">
              <a:solidFill>
                <a:srgbClr val="D1D5DB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7AB2B-D5CA-4804-8411-8EDAD7A4FF6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57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EC40-B227-4092-9BC9-6829E9F736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E1F6-BEAA-4E41-A3BB-43B9CBC0B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5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EC40-B227-4092-9BC9-6829E9F736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E1F6-BEAA-4E41-A3BB-43B9CBC0B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78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EC40-B227-4092-9BC9-6829E9F736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E1F6-BEAA-4E41-A3BB-43B9CBC0B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61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EC40-B227-4092-9BC9-6829E9F736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E1F6-BEAA-4E41-A3BB-43B9CBC0B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13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EC40-B227-4092-9BC9-6829E9F736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E1F6-BEAA-4E41-A3BB-43B9CBC0B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96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EC40-B227-4092-9BC9-6829E9F736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E1F6-BEAA-4E41-A3BB-43B9CBC0B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75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EC40-B227-4092-9BC9-6829E9F736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E1F6-BEAA-4E41-A3BB-43B9CBC0B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8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EC40-B227-4092-9BC9-6829E9F736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E1F6-BEAA-4E41-A3BB-43B9CBC0B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87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EC40-B227-4092-9BC9-6829E9F736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E1F6-BEAA-4E41-A3BB-43B9CBC0B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96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EC40-B227-4092-9BC9-6829E9F736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E1F6-BEAA-4E41-A3BB-43B9CBC0B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8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EC40-B227-4092-9BC9-6829E9F736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E1F6-BEAA-4E41-A3BB-43B9CBC0B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64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EC40-B227-4092-9BC9-6829E9F736B9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E1F6-BEAA-4E41-A3BB-43B9CBC0B3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7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microsoft.com/office/2007/relationships/hdphoto" Target="../media/hdphoto5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4.wdp"/><Relationship Id="rId4" Type="http://schemas.openxmlformats.org/officeDocument/2006/relationships/image" Target="../media/image8.png"/><Relationship Id="rId9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18B3C-6556-4449-9DC3-246DC809D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02" y="2160098"/>
            <a:ext cx="8359584" cy="1418173"/>
          </a:xfrm>
        </p:spPr>
        <p:txBody>
          <a:bodyPr>
            <a:normAutofit/>
          </a:bodyPr>
          <a:lstStyle/>
          <a:p>
            <a:pPr algn="l"/>
            <a:r>
              <a:rPr lang="en-US" sz="88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Italy.</a:t>
            </a:r>
            <a:r>
              <a:rPr lang="en-US" sz="8800" dirty="0" err="1">
                <a:solidFill>
                  <a:srgbClr val="9E5ECE"/>
                </a:solidFill>
                <a:latin typeface="Arial Black" panose="020B0A04020102020204" pitchFamily="34" charset="0"/>
              </a:rPr>
              <a:t>On</a:t>
            </a:r>
            <a:endParaRPr lang="ru-RU" sz="4800" dirty="0">
              <a:solidFill>
                <a:srgbClr val="9E5ECE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Google Shape;551;p16">
            <a:extLst>
              <a:ext uri="{FF2B5EF4-FFF2-40B4-BE49-F238E27FC236}">
                <a16:creationId xmlns:a16="http://schemas.microsoft.com/office/drawing/2014/main" id="{C165D723-E567-4652-A652-9E03AC7DE66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9578532" y="-333372"/>
            <a:ext cx="3164886" cy="31742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CA47D-12C8-4583-99EE-ABC5FB1817D0}"/>
              </a:ext>
            </a:extLst>
          </p:cNvPr>
          <p:cNvSpPr txBox="1"/>
          <p:nvPr/>
        </p:nvSpPr>
        <p:spPr>
          <a:xfrm>
            <a:off x="436502" y="3416928"/>
            <a:ext cx="7060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</a:rPr>
              <a:t>Все что вам нужно</a:t>
            </a:r>
            <a:endParaRPr lang="ru-RU" sz="4000" dirty="0"/>
          </a:p>
        </p:txBody>
      </p:sp>
      <p:sp>
        <p:nvSpPr>
          <p:cNvPr id="9" name="Google Shape;617;p16">
            <a:extLst>
              <a:ext uri="{FF2B5EF4-FFF2-40B4-BE49-F238E27FC236}">
                <a16:creationId xmlns:a16="http://schemas.microsoft.com/office/drawing/2014/main" id="{3EE7E17E-6A56-42C8-BE37-6F4BDC79C52B}"/>
              </a:ext>
            </a:extLst>
          </p:cNvPr>
          <p:cNvSpPr/>
          <p:nvPr/>
        </p:nvSpPr>
        <p:spPr>
          <a:xfrm>
            <a:off x="11470569" y="6311348"/>
            <a:ext cx="780246" cy="780246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553;p16">
            <a:extLst>
              <a:ext uri="{FF2B5EF4-FFF2-40B4-BE49-F238E27FC236}">
                <a16:creationId xmlns:a16="http://schemas.microsoft.com/office/drawing/2014/main" id="{BF5A1A1B-781F-43DB-B881-F4ABC73DDE03}"/>
              </a:ext>
            </a:extLst>
          </p:cNvPr>
          <p:cNvGrpSpPr/>
          <p:nvPr/>
        </p:nvGrpSpPr>
        <p:grpSpPr>
          <a:xfrm rot="5400000" flipH="1">
            <a:off x="1630682" y="-778506"/>
            <a:ext cx="1789693" cy="1297398"/>
            <a:chOff x="5725175" y="3659975"/>
            <a:chExt cx="1169875" cy="848075"/>
          </a:xfrm>
        </p:grpSpPr>
        <p:sp>
          <p:nvSpPr>
            <p:cNvPr id="11" name="Google Shape;554;p16">
              <a:extLst>
                <a:ext uri="{FF2B5EF4-FFF2-40B4-BE49-F238E27FC236}">
                  <a16:creationId xmlns:a16="http://schemas.microsoft.com/office/drawing/2014/main" id="{A7E97B71-2E43-4AA1-9D49-DEA7D390CDA6}"/>
                </a:ext>
              </a:extLst>
            </p:cNvPr>
            <p:cNvSpPr/>
            <p:nvPr/>
          </p:nvSpPr>
          <p:spPr>
            <a:xfrm>
              <a:off x="6869100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5;p16">
              <a:extLst>
                <a:ext uri="{FF2B5EF4-FFF2-40B4-BE49-F238E27FC236}">
                  <a16:creationId xmlns:a16="http://schemas.microsoft.com/office/drawing/2014/main" id="{47615E69-6608-4737-9789-3E2613AE9FFF}"/>
                </a:ext>
              </a:extLst>
            </p:cNvPr>
            <p:cNvSpPr/>
            <p:nvPr/>
          </p:nvSpPr>
          <p:spPr>
            <a:xfrm>
              <a:off x="6726100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6;p16">
              <a:extLst>
                <a:ext uri="{FF2B5EF4-FFF2-40B4-BE49-F238E27FC236}">
                  <a16:creationId xmlns:a16="http://schemas.microsoft.com/office/drawing/2014/main" id="{786D6805-A77B-4DDB-9B47-73D3BFCC251E}"/>
                </a:ext>
              </a:extLst>
            </p:cNvPr>
            <p:cNvSpPr/>
            <p:nvPr/>
          </p:nvSpPr>
          <p:spPr>
            <a:xfrm>
              <a:off x="6583100" y="365997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7;p16">
              <a:extLst>
                <a:ext uri="{FF2B5EF4-FFF2-40B4-BE49-F238E27FC236}">
                  <a16:creationId xmlns:a16="http://schemas.microsoft.com/office/drawing/2014/main" id="{7BD91935-B1D2-42E0-B3A3-B5B9AB7AB1E5}"/>
                </a:ext>
              </a:extLst>
            </p:cNvPr>
            <p:cNvSpPr/>
            <p:nvPr/>
          </p:nvSpPr>
          <p:spPr>
            <a:xfrm>
              <a:off x="6440125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58;p16">
              <a:extLst>
                <a:ext uri="{FF2B5EF4-FFF2-40B4-BE49-F238E27FC236}">
                  <a16:creationId xmlns:a16="http://schemas.microsoft.com/office/drawing/2014/main" id="{D83D4608-11BC-48F3-8F76-EDAB8EAB415D}"/>
                </a:ext>
              </a:extLst>
            </p:cNvPr>
            <p:cNvSpPr/>
            <p:nvPr/>
          </p:nvSpPr>
          <p:spPr>
            <a:xfrm>
              <a:off x="6297125" y="365997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9;p16">
              <a:extLst>
                <a:ext uri="{FF2B5EF4-FFF2-40B4-BE49-F238E27FC236}">
                  <a16:creationId xmlns:a16="http://schemas.microsoft.com/office/drawing/2014/main" id="{1427DED1-4777-4224-BEEB-76FF1E3C005D}"/>
                </a:ext>
              </a:extLst>
            </p:cNvPr>
            <p:cNvSpPr/>
            <p:nvPr/>
          </p:nvSpPr>
          <p:spPr>
            <a:xfrm>
              <a:off x="6154150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60;p16">
              <a:extLst>
                <a:ext uri="{FF2B5EF4-FFF2-40B4-BE49-F238E27FC236}">
                  <a16:creationId xmlns:a16="http://schemas.microsoft.com/office/drawing/2014/main" id="{F148F6F7-6277-4A27-888E-B1BB6D662204}"/>
                </a:ext>
              </a:extLst>
            </p:cNvPr>
            <p:cNvSpPr/>
            <p:nvPr/>
          </p:nvSpPr>
          <p:spPr>
            <a:xfrm>
              <a:off x="6011150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61;p16">
              <a:extLst>
                <a:ext uri="{FF2B5EF4-FFF2-40B4-BE49-F238E27FC236}">
                  <a16:creationId xmlns:a16="http://schemas.microsoft.com/office/drawing/2014/main" id="{F84258F2-FE8C-4603-807D-FC58FB5A46F9}"/>
                </a:ext>
              </a:extLst>
            </p:cNvPr>
            <p:cNvSpPr/>
            <p:nvPr/>
          </p:nvSpPr>
          <p:spPr>
            <a:xfrm>
              <a:off x="5868150" y="365997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2;p16">
              <a:extLst>
                <a:ext uri="{FF2B5EF4-FFF2-40B4-BE49-F238E27FC236}">
                  <a16:creationId xmlns:a16="http://schemas.microsoft.com/office/drawing/2014/main" id="{6525E56C-6F61-4E90-AA4B-2CF3DA45218C}"/>
                </a:ext>
              </a:extLst>
            </p:cNvPr>
            <p:cNvSpPr/>
            <p:nvPr/>
          </p:nvSpPr>
          <p:spPr>
            <a:xfrm>
              <a:off x="5725175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63;p16">
              <a:extLst>
                <a:ext uri="{FF2B5EF4-FFF2-40B4-BE49-F238E27FC236}">
                  <a16:creationId xmlns:a16="http://schemas.microsoft.com/office/drawing/2014/main" id="{27242342-13C0-477C-A5B9-914D18EE80F0}"/>
                </a:ext>
              </a:extLst>
            </p:cNvPr>
            <p:cNvSpPr/>
            <p:nvPr/>
          </p:nvSpPr>
          <p:spPr>
            <a:xfrm>
              <a:off x="6869100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64;p16">
              <a:extLst>
                <a:ext uri="{FF2B5EF4-FFF2-40B4-BE49-F238E27FC236}">
                  <a16:creationId xmlns:a16="http://schemas.microsoft.com/office/drawing/2014/main" id="{9DCC84A8-7366-4C84-B2DB-A384D9FA894C}"/>
                </a:ext>
              </a:extLst>
            </p:cNvPr>
            <p:cNvSpPr/>
            <p:nvPr/>
          </p:nvSpPr>
          <p:spPr>
            <a:xfrm>
              <a:off x="6726100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65;p16">
              <a:extLst>
                <a:ext uri="{FF2B5EF4-FFF2-40B4-BE49-F238E27FC236}">
                  <a16:creationId xmlns:a16="http://schemas.microsoft.com/office/drawing/2014/main" id="{08CA4C6F-A02B-481E-9B2A-C01D46DFAA06}"/>
                </a:ext>
              </a:extLst>
            </p:cNvPr>
            <p:cNvSpPr/>
            <p:nvPr/>
          </p:nvSpPr>
          <p:spPr>
            <a:xfrm>
              <a:off x="6583100" y="379700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66;p16">
              <a:extLst>
                <a:ext uri="{FF2B5EF4-FFF2-40B4-BE49-F238E27FC236}">
                  <a16:creationId xmlns:a16="http://schemas.microsoft.com/office/drawing/2014/main" id="{FFFF1432-41FE-49F9-9632-50F63938918A}"/>
                </a:ext>
              </a:extLst>
            </p:cNvPr>
            <p:cNvSpPr/>
            <p:nvPr/>
          </p:nvSpPr>
          <p:spPr>
            <a:xfrm>
              <a:off x="6440125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67;p16">
              <a:extLst>
                <a:ext uri="{FF2B5EF4-FFF2-40B4-BE49-F238E27FC236}">
                  <a16:creationId xmlns:a16="http://schemas.microsoft.com/office/drawing/2014/main" id="{CB754D26-9417-419A-A781-5C25B12CEE9E}"/>
                </a:ext>
              </a:extLst>
            </p:cNvPr>
            <p:cNvSpPr/>
            <p:nvPr/>
          </p:nvSpPr>
          <p:spPr>
            <a:xfrm>
              <a:off x="6297125" y="379700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68;p16">
              <a:extLst>
                <a:ext uri="{FF2B5EF4-FFF2-40B4-BE49-F238E27FC236}">
                  <a16:creationId xmlns:a16="http://schemas.microsoft.com/office/drawing/2014/main" id="{27B97B8C-AF4F-4DA1-B505-E3A889C23883}"/>
                </a:ext>
              </a:extLst>
            </p:cNvPr>
            <p:cNvSpPr/>
            <p:nvPr/>
          </p:nvSpPr>
          <p:spPr>
            <a:xfrm>
              <a:off x="6154150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9;p16">
              <a:extLst>
                <a:ext uri="{FF2B5EF4-FFF2-40B4-BE49-F238E27FC236}">
                  <a16:creationId xmlns:a16="http://schemas.microsoft.com/office/drawing/2014/main" id="{F2A31E52-63BE-4070-8AD4-48CBA2D1B079}"/>
                </a:ext>
              </a:extLst>
            </p:cNvPr>
            <p:cNvSpPr/>
            <p:nvPr/>
          </p:nvSpPr>
          <p:spPr>
            <a:xfrm>
              <a:off x="6011150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70;p16">
              <a:extLst>
                <a:ext uri="{FF2B5EF4-FFF2-40B4-BE49-F238E27FC236}">
                  <a16:creationId xmlns:a16="http://schemas.microsoft.com/office/drawing/2014/main" id="{5D9E1BD0-46D0-4759-8A0C-53A8199CD85B}"/>
                </a:ext>
              </a:extLst>
            </p:cNvPr>
            <p:cNvSpPr/>
            <p:nvPr/>
          </p:nvSpPr>
          <p:spPr>
            <a:xfrm>
              <a:off x="5868150" y="379700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71;p16">
              <a:extLst>
                <a:ext uri="{FF2B5EF4-FFF2-40B4-BE49-F238E27FC236}">
                  <a16:creationId xmlns:a16="http://schemas.microsoft.com/office/drawing/2014/main" id="{864A2FF6-A837-4294-BF35-A1EFB0EC3476}"/>
                </a:ext>
              </a:extLst>
            </p:cNvPr>
            <p:cNvSpPr/>
            <p:nvPr/>
          </p:nvSpPr>
          <p:spPr>
            <a:xfrm>
              <a:off x="5725175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2;p16">
              <a:extLst>
                <a:ext uri="{FF2B5EF4-FFF2-40B4-BE49-F238E27FC236}">
                  <a16:creationId xmlns:a16="http://schemas.microsoft.com/office/drawing/2014/main" id="{769C0376-2CCA-4B52-B2B4-63E795BB44E6}"/>
                </a:ext>
              </a:extLst>
            </p:cNvPr>
            <p:cNvSpPr/>
            <p:nvPr/>
          </p:nvSpPr>
          <p:spPr>
            <a:xfrm>
              <a:off x="6869100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3;p16">
              <a:extLst>
                <a:ext uri="{FF2B5EF4-FFF2-40B4-BE49-F238E27FC236}">
                  <a16:creationId xmlns:a16="http://schemas.microsoft.com/office/drawing/2014/main" id="{DB991B07-0130-4A8E-8EC6-0078D60F38CC}"/>
                </a:ext>
              </a:extLst>
            </p:cNvPr>
            <p:cNvSpPr/>
            <p:nvPr/>
          </p:nvSpPr>
          <p:spPr>
            <a:xfrm>
              <a:off x="6726100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4;p16">
              <a:extLst>
                <a:ext uri="{FF2B5EF4-FFF2-40B4-BE49-F238E27FC236}">
                  <a16:creationId xmlns:a16="http://schemas.microsoft.com/office/drawing/2014/main" id="{F37C4F83-6686-422E-AEDF-77361A76B568}"/>
                </a:ext>
              </a:extLst>
            </p:cNvPr>
            <p:cNvSpPr/>
            <p:nvPr/>
          </p:nvSpPr>
          <p:spPr>
            <a:xfrm>
              <a:off x="6583100" y="393402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5;p16">
              <a:extLst>
                <a:ext uri="{FF2B5EF4-FFF2-40B4-BE49-F238E27FC236}">
                  <a16:creationId xmlns:a16="http://schemas.microsoft.com/office/drawing/2014/main" id="{17EDDC74-6490-4973-8EA2-B0A2A071A9CC}"/>
                </a:ext>
              </a:extLst>
            </p:cNvPr>
            <p:cNvSpPr/>
            <p:nvPr/>
          </p:nvSpPr>
          <p:spPr>
            <a:xfrm>
              <a:off x="6440125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6;p16">
              <a:extLst>
                <a:ext uri="{FF2B5EF4-FFF2-40B4-BE49-F238E27FC236}">
                  <a16:creationId xmlns:a16="http://schemas.microsoft.com/office/drawing/2014/main" id="{C85333DE-A56A-4D43-AAEE-626FA025FE68}"/>
                </a:ext>
              </a:extLst>
            </p:cNvPr>
            <p:cNvSpPr/>
            <p:nvPr/>
          </p:nvSpPr>
          <p:spPr>
            <a:xfrm>
              <a:off x="6297125" y="393402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7;p16">
              <a:extLst>
                <a:ext uri="{FF2B5EF4-FFF2-40B4-BE49-F238E27FC236}">
                  <a16:creationId xmlns:a16="http://schemas.microsoft.com/office/drawing/2014/main" id="{8DD86ECB-354E-4A0E-9F49-6685365B9DDD}"/>
                </a:ext>
              </a:extLst>
            </p:cNvPr>
            <p:cNvSpPr/>
            <p:nvPr/>
          </p:nvSpPr>
          <p:spPr>
            <a:xfrm>
              <a:off x="6154150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8;p16">
              <a:extLst>
                <a:ext uri="{FF2B5EF4-FFF2-40B4-BE49-F238E27FC236}">
                  <a16:creationId xmlns:a16="http://schemas.microsoft.com/office/drawing/2014/main" id="{81CECA7A-1CEF-43D3-948B-EADBD902810B}"/>
                </a:ext>
              </a:extLst>
            </p:cNvPr>
            <p:cNvSpPr/>
            <p:nvPr/>
          </p:nvSpPr>
          <p:spPr>
            <a:xfrm>
              <a:off x="6011150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9;p16">
              <a:extLst>
                <a:ext uri="{FF2B5EF4-FFF2-40B4-BE49-F238E27FC236}">
                  <a16:creationId xmlns:a16="http://schemas.microsoft.com/office/drawing/2014/main" id="{D9B2B016-1ED2-4430-A3DD-2748ECF99147}"/>
                </a:ext>
              </a:extLst>
            </p:cNvPr>
            <p:cNvSpPr/>
            <p:nvPr/>
          </p:nvSpPr>
          <p:spPr>
            <a:xfrm>
              <a:off x="5868150" y="393402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80;p16">
              <a:extLst>
                <a:ext uri="{FF2B5EF4-FFF2-40B4-BE49-F238E27FC236}">
                  <a16:creationId xmlns:a16="http://schemas.microsoft.com/office/drawing/2014/main" id="{FACF8110-EC4F-4B34-97D0-6F436BDCC439}"/>
                </a:ext>
              </a:extLst>
            </p:cNvPr>
            <p:cNvSpPr/>
            <p:nvPr/>
          </p:nvSpPr>
          <p:spPr>
            <a:xfrm>
              <a:off x="5725175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81;p16">
              <a:extLst>
                <a:ext uri="{FF2B5EF4-FFF2-40B4-BE49-F238E27FC236}">
                  <a16:creationId xmlns:a16="http://schemas.microsoft.com/office/drawing/2014/main" id="{6A8998F0-1889-42B6-A743-17AD2AE27947}"/>
                </a:ext>
              </a:extLst>
            </p:cNvPr>
            <p:cNvSpPr/>
            <p:nvPr/>
          </p:nvSpPr>
          <p:spPr>
            <a:xfrm>
              <a:off x="6869100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82;p16">
              <a:extLst>
                <a:ext uri="{FF2B5EF4-FFF2-40B4-BE49-F238E27FC236}">
                  <a16:creationId xmlns:a16="http://schemas.microsoft.com/office/drawing/2014/main" id="{D1F9F6F1-16C7-45FC-8EE2-EAFD69B53728}"/>
                </a:ext>
              </a:extLst>
            </p:cNvPr>
            <p:cNvSpPr/>
            <p:nvPr/>
          </p:nvSpPr>
          <p:spPr>
            <a:xfrm>
              <a:off x="6726100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83;p16">
              <a:extLst>
                <a:ext uri="{FF2B5EF4-FFF2-40B4-BE49-F238E27FC236}">
                  <a16:creationId xmlns:a16="http://schemas.microsoft.com/office/drawing/2014/main" id="{32CB29CD-C8C8-4DF9-B164-8ACA590754DD}"/>
                </a:ext>
              </a:extLst>
            </p:cNvPr>
            <p:cNvSpPr/>
            <p:nvPr/>
          </p:nvSpPr>
          <p:spPr>
            <a:xfrm>
              <a:off x="6583100" y="407105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84;p16">
              <a:extLst>
                <a:ext uri="{FF2B5EF4-FFF2-40B4-BE49-F238E27FC236}">
                  <a16:creationId xmlns:a16="http://schemas.microsoft.com/office/drawing/2014/main" id="{35641C51-44C9-4AEF-9CA9-8649AB68D243}"/>
                </a:ext>
              </a:extLst>
            </p:cNvPr>
            <p:cNvSpPr/>
            <p:nvPr/>
          </p:nvSpPr>
          <p:spPr>
            <a:xfrm>
              <a:off x="6440125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85;p16">
              <a:extLst>
                <a:ext uri="{FF2B5EF4-FFF2-40B4-BE49-F238E27FC236}">
                  <a16:creationId xmlns:a16="http://schemas.microsoft.com/office/drawing/2014/main" id="{4986A09A-532E-47BD-8E93-782F09A9CDCF}"/>
                </a:ext>
              </a:extLst>
            </p:cNvPr>
            <p:cNvSpPr/>
            <p:nvPr/>
          </p:nvSpPr>
          <p:spPr>
            <a:xfrm>
              <a:off x="6297125" y="407105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86;p16">
              <a:extLst>
                <a:ext uri="{FF2B5EF4-FFF2-40B4-BE49-F238E27FC236}">
                  <a16:creationId xmlns:a16="http://schemas.microsoft.com/office/drawing/2014/main" id="{0776DBD9-555C-4411-9847-74B5AE0BE002}"/>
                </a:ext>
              </a:extLst>
            </p:cNvPr>
            <p:cNvSpPr/>
            <p:nvPr/>
          </p:nvSpPr>
          <p:spPr>
            <a:xfrm>
              <a:off x="6154150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7;p16">
              <a:extLst>
                <a:ext uri="{FF2B5EF4-FFF2-40B4-BE49-F238E27FC236}">
                  <a16:creationId xmlns:a16="http://schemas.microsoft.com/office/drawing/2014/main" id="{250E68CF-9C2F-4ABF-8ED8-2F5AE1B2068B}"/>
                </a:ext>
              </a:extLst>
            </p:cNvPr>
            <p:cNvSpPr/>
            <p:nvPr/>
          </p:nvSpPr>
          <p:spPr>
            <a:xfrm>
              <a:off x="6011150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8;p16">
              <a:extLst>
                <a:ext uri="{FF2B5EF4-FFF2-40B4-BE49-F238E27FC236}">
                  <a16:creationId xmlns:a16="http://schemas.microsoft.com/office/drawing/2014/main" id="{F05C5554-A11A-4D04-8ACB-FF3B9D9A6297}"/>
                </a:ext>
              </a:extLst>
            </p:cNvPr>
            <p:cNvSpPr/>
            <p:nvPr/>
          </p:nvSpPr>
          <p:spPr>
            <a:xfrm>
              <a:off x="5868150" y="407105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89;p16">
              <a:extLst>
                <a:ext uri="{FF2B5EF4-FFF2-40B4-BE49-F238E27FC236}">
                  <a16:creationId xmlns:a16="http://schemas.microsoft.com/office/drawing/2014/main" id="{19C48612-C56B-4252-8EB0-EE584791C84C}"/>
                </a:ext>
              </a:extLst>
            </p:cNvPr>
            <p:cNvSpPr/>
            <p:nvPr/>
          </p:nvSpPr>
          <p:spPr>
            <a:xfrm>
              <a:off x="5725175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0;p16">
              <a:extLst>
                <a:ext uri="{FF2B5EF4-FFF2-40B4-BE49-F238E27FC236}">
                  <a16:creationId xmlns:a16="http://schemas.microsoft.com/office/drawing/2014/main" id="{CF91329E-5243-4731-801D-41835634419F}"/>
                </a:ext>
              </a:extLst>
            </p:cNvPr>
            <p:cNvSpPr/>
            <p:nvPr/>
          </p:nvSpPr>
          <p:spPr>
            <a:xfrm>
              <a:off x="6869100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0" y="0"/>
                  </a:moveTo>
                  <a:lnTo>
                    <a:pt x="0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1;p16">
              <a:extLst>
                <a:ext uri="{FF2B5EF4-FFF2-40B4-BE49-F238E27FC236}">
                  <a16:creationId xmlns:a16="http://schemas.microsoft.com/office/drawing/2014/main" id="{31514C0A-5019-475F-AC71-F25843BD6D17}"/>
                </a:ext>
              </a:extLst>
            </p:cNvPr>
            <p:cNvSpPr/>
            <p:nvPr/>
          </p:nvSpPr>
          <p:spPr>
            <a:xfrm>
              <a:off x="6726100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2;p16">
              <a:extLst>
                <a:ext uri="{FF2B5EF4-FFF2-40B4-BE49-F238E27FC236}">
                  <a16:creationId xmlns:a16="http://schemas.microsoft.com/office/drawing/2014/main" id="{AE7844C9-2027-4008-AC20-654FB287A25C}"/>
                </a:ext>
              </a:extLst>
            </p:cNvPr>
            <p:cNvSpPr/>
            <p:nvPr/>
          </p:nvSpPr>
          <p:spPr>
            <a:xfrm>
              <a:off x="6583100" y="4208075"/>
              <a:ext cx="25975" cy="25925"/>
            </a:xfrm>
            <a:custGeom>
              <a:avLst/>
              <a:gdLst/>
              <a:ahLst/>
              <a:cxnLst/>
              <a:rect l="l" t="t" r="r" b="b"/>
              <a:pathLst>
                <a:path w="1039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3;p16">
              <a:extLst>
                <a:ext uri="{FF2B5EF4-FFF2-40B4-BE49-F238E27FC236}">
                  <a16:creationId xmlns:a16="http://schemas.microsoft.com/office/drawing/2014/main" id="{B150015C-A588-455D-BFF3-1DA562DF9D27}"/>
                </a:ext>
              </a:extLst>
            </p:cNvPr>
            <p:cNvSpPr/>
            <p:nvPr/>
          </p:nvSpPr>
          <p:spPr>
            <a:xfrm>
              <a:off x="6440125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0" y="0"/>
                  </a:moveTo>
                  <a:lnTo>
                    <a:pt x="0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4;p16">
              <a:extLst>
                <a:ext uri="{FF2B5EF4-FFF2-40B4-BE49-F238E27FC236}">
                  <a16:creationId xmlns:a16="http://schemas.microsoft.com/office/drawing/2014/main" id="{6FBFA903-7ABB-44D0-A53F-AC91F0884906}"/>
                </a:ext>
              </a:extLst>
            </p:cNvPr>
            <p:cNvSpPr/>
            <p:nvPr/>
          </p:nvSpPr>
          <p:spPr>
            <a:xfrm>
              <a:off x="6297125" y="4208075"/>
              <a:ext cx="25975" cy="25925"/>
            </a:xfrm>
            <a:custGeom>
              <a:avLst/>
              <a:gdLst/>
              <a:ahLst/>
              <a:cxnLst/>
              <a:rect l="l" t="t" r="r" b="b"/>
              <a:pathLst>
                <a:path w="1039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5;p16">
              <a:extLst>
                <a:ext uri="{FF2B5EF4-FFF2-40B4-BE49-F238E27FC236}">
                  <a16:creationId xmlns:a16="http://schemas.microsoft.com/office/drawing/2014/main" id="{642B20CC-B33B-406C-A468-F9C3779B9B74}"/>
                </a:ext>
              </a:extLst>
            </p:cNvPr>
            <p:cNvSpPr/>
            <p:nvPr/>
          </p:nvSpPr>
          <p:spPr>
            <a:xfrm>
              <a:off x="6154150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0" y="0"/>
                  </a:moveTo>
                  <a:lnTo>
                    <a:pt x="0" y="1036"/>
                  </a:lnTo>
                  <a:lnTo>
                    <a:pt x="1037" y="1036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6;p16">
              <a:extLst>
                <a:ext uri="{FF2B5EF4-FFF2-40B4-BE49-F238E27FC236}">
                  <a16:creationId xmlns:a16="http://schemas.microsoft.com/office/drawing/2014/main" id="{C41E21D7-69B5-4367-A9AC-61FB0F3382BD}"/>
                </a:ext>
              </a:extLst>
            </p:cNvPr>
            <p:cNvSpPr/>
            <p:nvPr/>
          </p:nvSpPr>
          <p:spPr>
            <a:xfrm>
              <a:off x="6011150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7;p16">
              <a:extLst>
                <a:ext uri="{FF2B5EF4-FFF2-40B4-BE49-F238E27FC236}">
                  <a16:creationId xmlns:a16="http://schemas.microsoft.com/office/drawing/2014/main" id="{91647A55-F4BB-4C77-AE7A-A6F9ADA1C35A}"/>
                </a:ext>
              </a:extLst>
            </p:cNvPr>
            <p:cNvSpPr/>
            <p:nvPr/>
          </p:nvSpPr>
          <p:spPr>
            <a:xfrm>
              <a:off x="5868150" y="4208075"/>
              <a:ext cx="25975" cy="25925"/>
            </a:xfrm>
            <a:custGeom>
              <a:avLst/>
              <a:gdLst/>
              <a:ahLst/>
              <a:cxnLst/>
              <a:rect l="l" t="t" r="r" b="b"/>
              <a:pathLst>
                <a:path w="1039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8;p16">
              <a:extLst>
                <a:ext uri="{FF2B5EF4-FFF2-40B4-BE49-F238E27FC236}">
                  <a16:creationId xmlns:a16="http://schemas.microsoft.com/office/drawing/2014/main" id="{6326F918-55B0-4F3A-8BA1-65339C882C65}"/>
                </a:ext>
              </a:extLst>
            </p:cNvPr>
            <p:cNvSpPr/>
            <p:nvPr/>
          </p:nvSpPr>
          <p:spPr>
            <a:xfrm>
              <a:off x="5725175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0" y="0"/>
                  </a:moveTo>
                  <a:lnTo>
                    <a:pt x="0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9;p16">
              <a:extLst>
                <a:ext uri="{FF2B5EF4-FFF2-40B4-BE49-F238E27FC236}">
                  <a16:creationId xmlns:a16="http://schemas.microsoft.com/office/drawing/2014/main" id="{0351BC32-2863-4D0E-8816-0B707B18F5AC}"/>
                </a:ext>
              </a:extLst>
            </p:cNvPr>
            <p:cNvSpPr/>
            <p:nvPr/>
          </p:nvSpPr>
          <p:spPr>
            <a:xfrm>
              <a:off x="6869100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0;p16">
              <a:extLst>
                <a:ext uri="{FF2B5EF4-FFF2-40B4-BE49-F238E27FC236}">
                  <a16:creationId xmlns:a16="http://schemas.microsoft.com/office/drawing/2014/main" id="{9C02587E-902F-4A85-BDC3-D36303311B98}"/>
                </a:ext>
              </a:extLst>
            </p:cNvPr>
            <p:cNvSpPr/>
            <p:nvPr/>
          </p:nvSpPr>
          <p:spPr>
            <a:xfrm>
              <a:off x="6726100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1;p16">
              <a:extLst>
                <a:ext uri="{FF2B5EF4-FFF2-40B4-BE49-F238E27FC236}">
                  <a16:creationId xmlns:a16="http://schemas.microsoft.com/office/drawing/2014/main" id="{00BD86C6-57AF-49B0-8FA5-CF025D6EAFD7}"/>
                </a:ext>
              </a:extLst>
            </p:cNvPr>
            <p:cNvSpPr/>
            <p:nvPr/>
          </p:nvSpPr>
          <p:spPr>
            <a:xfrm>
              <a:off x="6583100" y="4345050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2;p16">
              <a:extLst>
                <a:ext uri="{FF2B5EF4-FFF2-40B4-BE49-F238E27FC236}">
                  <a16:creationId xmlns:a16="http://schemas.microsoft.com/office/drawing/2014/main" id="{C4185DFC-81A9-41BC-8FCD-4BFB3083A1B3}"/>
                </a:ext>
              </a:extLst>
            </p:cNvPr>
            <p:cNvSpPr/>
            <p:nvPr/>
          </p:nvSpPr>
          <p:spPr>
            <a:xfrm>
              <a:off x="6440125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3;p16">
              <a:extLst>
                <a:ext uri="{FF2B5EF4-FFF2-40B4-BE49-F238E27FC236}">
                  <a16:creationId xmlns:a16="http://schemas.microsoft.com/office/drawing/2014/main" id="{86BBF0B4-08EA-4FF9-9CC9-83C72896E29A}"/>
                </a:ext>
              </a:extLst>
            </p:cNvPr>
            <p:cNvSpPr/>
            <p:nvPr/>
          </p:nvSpPr>
          <p:spPr>
            <a:xfrm>
              <a:off x="6297125" y="4345050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04;p16">
              <a:extLst>
                <a:ext uri="{FF2B5EF4-FFF2-40B4-BE49-F238E27FC236}">
                  <a16:creationId xmlns:a16="http://schemas.microsoft.com/office/drawing/2014/main" id="{576B5E85-B53D-42F2-A462-34F47C8A550F}"/>
                </a:ext>
              </a:extLst>
            </p:cNvPr>
            <p:cNvSpPr/>
            <p:nvPr/>
          </p:nvSpPr>
          <p:spPr>
            <a:xfrm>
              <a:off x="6154150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05;p16">
              <a:extLst>
                <a:ext uri="{FF2B5EF4-FFF2-40B4-BE49-F238E27FC236}">
                  <a16:creationId xmlns:a16="http://schemas.microsoft.com/office/drawing/2014/main" id="{1E246CD9-BF10-43E5-82D0-49B879230856}"/>
                </a:ext>
              </a:extLst>
            </p:cNvPr>
            <p:cNvSpPr/>
            <p:nvPr/>
          </p:nvSpPr>
          <p:spPr>
            <a:xfrm>
              <a:off x="6011150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06;p16">
              <a:extLst>
                <a:ext uri="{FF2B5EF4-FFF2-40B4-BE49-F238E27FC236}">
                  <a16:creationId xmlns:a16="http://schemas.microsoft.com/office/drawing/2014/main" id="{11A5A2FB-4429-4E4E-93FF-418ED905B2D2}"/>
                </a:ext>
              </a:extLst>
            </p:cNvPr>
            <p:cNvSpPr/>
            <p:nvPr/>
          </p:nvSpPr>
          <p:spPr>
            <a:xfrm>
              <a:off x="5868150" y="4345050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07;p16">
              <a:extLst>
                <a:ext uri="{FF2B5EF4-FFF2-40B4-BE49-F238E27FC236}">
                  <a16:creationId xmlns:a16="http://schemas.microsoft.com/office/drawing/2014/main" id="{ED5B44FB-8FA3-4B5D-B9E8-7979D802BF66}"/>
                </a:ext>
              </a:extLst>
            </p:cNvPr>
            <p:cNvSpPr/>
            <p:nvPr/>
          </p:nvSpPr>
          <p:spPr>
            <a:xfrm>
              <a:off x="5725175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08;p16">
              <a:extLst>
                <a:ext uri="{FF2B5EF4-FFF2-40B4-BE49-F238E27FC236}">
                  <a16:creationId xmlns:a16="http://schemas.microsoft.com/office/drawing/2014/main" id="{16FBBE57-8A1E-4EDA-A468-E88592864584}"/>
                </a:ext>
              </a:extLst>
            </p:cNvPr>
            <p:cNvSpPr/>
            <p:nvPr/>
          </p:nvSpPr>
          <p:spPr>
            <a:xfrm>
              <a:off x="6869100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09;p16">
              <a:extLst>
                <a:ext uri="{FF2B5EF4-FFF2-40B4-BE49-F238E27FC236}">
                  <a16:creationId xmlns:a16="http://schemas.microsoft.com/office/drawing/2014/main" id="{0B871678-6A10-49AE-BFCF-B744276709FC}"/>
                </a:ext>
              </a:extLst>
            </p:cNvPr>
            <p:cNvSpPr/>
            <p:nvPr/>
          </p:nvSpPr>
          <p:spPr>
            <a:xfrm>
              <a:off x="6726100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10;p16">
              <a:extLst>
                <a:ext uri="{FF2B5EF4-FFF2-40B4-BE49-F238E27FC236}">
                  <a16:creationId xmlns:a16="http://schemas.microsoft.com/office/drawing/2014/main" id="{1254D705-44B2-4769-8D39-335C792DDDBC}"/>
                </a:ext>
              </a:extLst>
            </p:cNvPr>
            <p:cNvSpPr/>
            <p:nvPr/>
          </p:nvSpPr>
          <p:spPr>
            <a:xfrm>
              <a:off x="6583100" y="4482075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11;p16">
              <a:extLst>
                <a:ext uri="{FF2B5EF4-FFF2-40B4-BE49-F238E27FC236}">
                  <a16:creationId xmlns:a16="http://schemas.microsoft.com/office/drawing/2014/main" id="{F86BD9E7-4712-4BCA-A558-2D4720C0AE04}"/>
                </a:ext>
              </a:extLst>
            </p:cNvPr>
            <p:cNvSpPr/>
            <p:nvPr/>
          </p:nvSpPr>
          <p:spPr>
            <a:xfrm>
              <a:off x="6440125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12;p16">
              <a:extLst>
                <a:ext uri="{FF2B5EF4-FFF2-40B4-BE49-F238E27FC236}">
                  <a16:creationId xmlns:a16="http://schemas.microsoft.com/office/drawing/2014/main" id="{342EC0A4-70AE-4AA4-BE46-CCC14F3E379C}"/>
                </a:ext>
              </a:extLst>
            </p:cNvPr>
            <p:cNvSpPr/>
            <p:nvPr/>
          </p:nvSpPr>
          <p:spPr>
            <a:xfrm>
              <a:off x="6297125" y="4482075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13;p16">
              <a:extLst>
                <a:ext uri="{FF2B5EF4-FFF2-40B4-BE49-F238E27FC236}">
                  <a16:creationId xmlns:a16="http://schemas.microsoft.com/office/drawing/2014/main" id="{0A7F8BAA-31E1-4634-BDC6-381B917FF430}"/>
                </a:ext>
              </a:extLst>
            </p:cNvPr>
            <p:cNvSpPr/>
            <p:nvPr/>
          </p:nvSpPr>
          <p:spPr>
            <a:xfrm>
              <a:off x="6154150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14;p16">
              <a:extLst>
                <a:ext uri="{FF2B5EF4-FFF2-40B4-BE49-F238E27FC236}">
                  <a16:creationId xmlns:a16="http://schemas.microsoft.com/office/drawing/2014/main" id="{E0CE4168-9AFB-4140-9B59-E3D19D1B369E}"/>
                </a:ext>
              </a:extLst>
            </p:cNvPr>
            <p:cNvSpPr/>
            <p:nvPr/>
          </p:nvSpPr>
          <p:spPr>
            <a:xfrm>
              <a:off x="6011150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15;p16">
              <a:extLst>
                <a:ext uri="{FF2B5EF4-FFF2-40B4-BE49-F238E27FC236}">
                  <a16:creationId xmlns:a16="http://schemas.microsoft.com/office/drawing/2014/main" id="{CCFCDDE2-2BA6-40BB-A665-65B72F3C03C1}"/>
                </a:ext>
              </a:extLst>
            </p:cNvPr>
            <p:cNvSpPr/>
            <p:nvPr/>
          </p:nvSpPr>
          <p:spPr>
            <a:xfrm>
              <a:off x="5868150" y="4482075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16;p16">
              <a:extLst>
                <a:ext uri="{FF2B5EF4-FFF2-40B4-BE49-F238E27FC236}">
                  <a16:creationId xmlns:a16="http://schemas.microsoft.com/office/drawing/2014/main" id="{58784E53-6098-471A-AEE5-5BE123CEC7DB}"/>
                </a:ext>
              </a:extLst>
            </p:cNvPr>
            <p:cNvSpPr/>
            <p:nvPr/>
          </p:nvSpPr>
          <p:spPr>
            <a:xfrm>
              <a:off x="5725175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" name="Google Shape;552;p16">
            <a:extLst>
              <a:ext uri="{FF2B5EF4-FFF2-40B4-BE49-F238E27FC236}">
                <a16:creationId xmlns:a16="http://schemas.microsoft.com/office/drawing/2014/main" id="{8C7647E6-1B0A-45CE-AE9E-1CD7B27E8064}"/>
              </a:ext>
            </a:extLst>
          </p:cNvPr>
          <p:cNvPicPr preferRelativeResize="0"/>
          <p:nvPr/>
        </p:nvPicPr>
        <p:blipFill>
          <a:blip r:embed="rId3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539" y="-1477591"/>
            <a:ext cx="2695568" cy="269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551;p16">
            <a:extLst>
              <a:ext uri="{FF2B5EF4-FFF2-40B4-BE49-F238E27FC236}">
                <a16:creationId xmlns:a16="http://schemas.microsoft.com/office/drawing/2014/main" id="{536BF5DA-23EF-4AAA-8528-69BEA6F3294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208828" y="5336283"/>
            <a:ext cx="5009805" cy="502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553;p16">
            <a:extLst>
              <a:ext uri="{FF2B5EF4-FFF2-40B4-BE49-F238E27FC236}">
                <a16:creationId xmlns:a16="http://schemas.microsoft.com/office/drawing/2014/main" id="{2104F091-5918-4F86-BE3F-BA80C3F3CE4B}"/>
              </a:ext>
            </a:extLst>
          </p:cNvPr>
          <p:cNvGrpSpPr/>
          <p:nvPr/>
        </p:nvGrpSpPr>
        <p:grpSpPr>
          <a:xfrm rot="5400000" flipH="1">
            <a:off x="10575722" y="315234"/>
            <a:ext cx="1789693" cy="1297398"/>
            <a:chOff x="5725175" y="3659975"/>
            <a:chExt cx="1169875" cy="848075"/>
          </a:xfrm>
        </p:grpSpPr>
        <p:sp>
          <p:nvSpPr>
            <p:cNvPr id="77" name="Google Shape;554;p16">
              <a:extLst>
                <a:ext uri="{FF2B5EF4-FFF2-40B4-BE49-F238E27FC236}">
                  <a16:creationId xmlns:a16="http://schemas.microsoft.com/office/drawing/2014/main" id="{FD5F4D12-24ED-4740-A2F4-E37225DC06CE}"/>
                </a:ext>
              </a:extLst>
            </p:cNvPr>
            <p:cNvSpPr/>
            <p:nvPr/>
          </p:nvSpPr>
          <p:spPr>
            <a:xfrm>
              <a:off x="6869100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55;p16">
              <a:extLst>
                <a:ext uri="{FF2B5EF4-FFF2-40B4-BE49-F238E27FC236}">
                  <a16:creationId xmlns:a16="http://schemas.microsoft.com/office/drawing/2014/main" id="{AE01F850-505C-427A-B6DE-EFAE98E70EF1}"/>
                </a:ext>
              </a:extLst>
            </p:cNvPr>
            <p:cNvSpPr/>
            <p:nvPr/>
          </p:nvSpPr>
          <p:spPr>
            <a:xfrm>
              <a:off x="6726100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56;p16">
              <a:extLst>
                <a:ext uri="{FF2B5EF4-FFF2-40B4-BE49-F238E27FC236}">
                  <a16:creationId xmlns:a16="http://schemas.microsoft.com/office/drawing/2014/main" id="{71A68D6B-E501-4699-89FA-26653B01359D}"/>
                </a:ext>
              </a:extLst>
            </p:cNvPr>
            <p:cNvSpPr/>
            <p:nvPr/>
          </p:nvSpPr>
          <p:spPr>
            <a:xfrm>
              <a:off x="6583100" y="365997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7;p16">
              <a:extLst>
                <a:ext uri="{FF2B5EF4-FFF2-40B4-BE49-F238E27FC236}">
                  <a16:creationId xmlns:a16="http://schemas.microsoft.com/office/drawing/2014/main" id="{AB3D5A59-804B-44A2-851B-6967251AB89A}"/>
                </a:ext>
              </a:extLst>
            </p:cNvPr>
            <p:cNvSpPr/>
            <p:nvPr/>
          </p:nvSpPr>
          <p:spPr>
            <a:xfrm>
              <a:off x="6440125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8;p16">
              <a:extLst>
                <a:ext uri="{FF2B5EF4-FFF2-40B4-BE49-F238E27FC236}">
                  <a16:creationId xmlns:a16="http://schemas.microsoft.com/office/drawing/2014/main" id="{770CF1D5-C244-4E10-A154-18C8773B2B66}"/>
                </a:ext>
              </a:extLst>
            </p:cNvPr>
            <p:cNvSpPr/>
            <p:nvPr/>
          </p:nvSpPr>
          <p:spPr>
            <a:xfrm>
              <a:off x="6297125" y="365997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9;p16">
              <a:extLst>
                <a:ext uri="{FF2B5EF4-FFF2-40B4-BE49-F238E27FC236}">
                  <a16:creationId xmlns:a16="http://schemas.microsoft.com/office/drawing/2014/main" id="{4FE0BC58-7B43-44FD-8371-6CCEAA819F57}"/>
                </a:ext>
              </a:extLst>
            </p:cNvPr>
            <p:cNvSpPr/>
            <p:nvPr/>
          </p:nvSpPr>
          <p:spPr>
            <a:xfrm>
              <a:off x="6154150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0;p16">
              <a:extLst>
                <a:ext uri="{FF2B5EF4-FFF2-40B4-BE49-F238E27FC236}">
                  <a16:creationId xmlns:a16="http://schemas.microsoft.com/office/drawing/2014/main" id="{6BBC1B91-A2BA-4927-8157-ADB411D5C95E}"/>
                </a:ext>
              </a:extLst>
            </p:cNvPr>
            <p:cNvSpPr/>
            <p:nvPr/>
          </p:nvSpPr>
          <p:spPr>
            <a:xfrm>
              <a:off x="6011150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61;p16">
              <a:extLst>
                <a:ext uri="{FF2B5EF4-FFF2-40B4-BE49-F238E27FC236}">
                  <a16:creationId xmlns:a16="http://schemas.microsoft.com/office/drawing/2014/main" id="{BBE2098E-C2DD-4422-A495-1F4D44B1874B}"/>
                </a:ext>
              </a:extLst>
            </p:cNvPr>
            <p:cNvSpPr/>
            <p:nvPr/>
          </p:nvSpPr>
          <p:spPr>
            <a:xfrm>
              <a:off x="5868150" y="365997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62;p16">
              <a:extLst>
                <a:ext uri="{FF2B5EF4-FFF2-40B4-BE49-F238E27FC236}">
                  <a16:creationId xmlns:a16="http://schemas.microsoft.com/office/drawing/2014/main" id="{377D1B86-8364-4A6F-BD01-AAC6431C7011}"/>
                </a:ext>
              </a:extLst>
            </p:cNvPr>
            <p:cNvSpPr/>
            <p:nvPr/>
          </p:nvSpPr>
          <p:spPr>
            <a:xfrm>
              <a:off x="5725175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63;p16">
              <a:extLst>
                <a:ext uri="{FF2B5EF4-FFF2-40B4-BE49-F238E27FC236}">
                  <a16:creationId xmlns:a16="http://schemas.microsoft.com/office/drawing/2014/main" id="{B8E6BAAD-892B-47DD-978F-973F7341EE2B}"/>
                </a:ext>
              </a:extLst>
            </p:cNvPr>
            <p:cNvSpPr/>
            <p:nvPr/>
          </p:nvSpPr>
          <p:spPr>
            <a:xfrm>
              <a:off x="6869100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64;p16">
              <a:extLst>
                <a:ext uri="{FF2B5EF4-FFF2-40B4-BE49-F238E27FC236}">
                  <a16:creationId xmlns:a16="http://schemas.microsoft.com/office/drawing/2014/main" id="{286F430C-1DF5-4D3F-A3E9-7282B7009CDE}"/>
                </a:ext>
              </a:extLst>
            </p:cNvPr>
            <p:cNvSpPr/>
            <p:nvPr/>
          </p:nvSpPr>
          <p:spPr>
            <a:xfrm>
              <a:off x="6726100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65;p16">
              <a:extLst>
                <a:ext uri="{FF2B5EF4-FFF2-40B4-BE49-F238E27FC236}">
                  <a16:creationId xmlns:a16="http://schemas.microsoft.com/office/drawing/2014/main" id="{23A97F00-6BAB-476E-8768-C0419B2643BE}"/>
                </a:ext>
              </a:extLst>
            </p:cNvPr>
            <p:cNvSpPr/>
            <p:nvPr/>
          </p:nvSpPr>
          <p:spPr>
            <a:xfrm>
              <a:off x="6583100" y="379700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66;p16">
              <a:extLst>
                <a:ext uri="{FF2B5EF4-FFF2-40B4-BE49-F238E27FC236}">
                  <a16:creationId xmlns:a16="http://schemas.microsoft.com/office/drawing/2014/main" id="{40195318-AED7-4639-84FD-9E824FF5EA39}"/>
                </a:ext>
              </a:extLst>
            </p:cNvPr>
            <p:cNvSpPr/>
            <p:nvPr/>
          </p:nvSpPr>
          <p:spPr>
            <a:xfrm>
              <a:off x="6440125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67;p16">
              <a:extLst>
                <a:ext uri="{FF2B5EF4-FFF2-40B4-BE49-F238E27FC236}">
                  <a16:creationId xmlns:a16="http://schemas.microsoft.com/office/drawing/2014/main" id="{E119E9B3-1211-4F44-AE02-8BCC204EFF27}"/>
                </a:ext>
              </a:extLst>
            </p:cNvPr>
            <p:cNvSpPr/>
            <p:nvPr/>
          </p:nvSpPr>
          <p:spPr>
            <a:xfrm>
              <a:off x="6297125" y="379700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68;p16">
              <a:extLst>
                <a:ext uri="{FF2B5EF4-FFF2-40B4-BE49-F238E27FC236}">
                  <a16:creationId xmlns:a16="http://schemas.microsoft.com/office/drawing/2014/main" id="{16AA9535-1C32-454E-9217-B541D3457625}"/>
                </a:ext>
              </a:extLst>
            </p:cNvPr>
            <p:cNvSpPr/>
            <p:nvPr/>
          </p:nvSpPr>
          <p:spPr>
            <a:xfrm>
              <a:off x="6154150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69;p16">
              <a:extLst>
                <a:ext uri="{FF2B5EF4-FFF2-40B4-BE49-F238E27FC236}">
                  <a16:creationId xmlns:a16="http://schemas.microsoft.com/office/drawing/2014/main" id="{A2E5D69A-5428-4EF4-8520-88D98B38B1F9}"/>
                </a:ext>
              </a:extLst>
            </p:cNvPr>
            <p:cNvSpPr/>
            <p:nvPr/>
          </p:nvSpPr>
          <p:spPr>
            <a:xfrm>
              <a:off x="6011150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70;p16">
              <a:extLst>
                <a:ext uri="{FF2B5EF4-FFF2-40B4-BE49-F238E27FC236}">
                  <a16:creationId xmlns:a16="http://schemas.microsoft.com/office/drawing/2014/main" id="{31A161A3-9ECE-492F-A98E-EDB28F2E112C}"/>
                </a:ext>
              </a:extLst>
            </p:cNvPr>
            <p:cNvSpPr/>
            <p:nvPr/>
          </p:nvSpPr>
          <p:spPr>
            <a:xfrm>
              <a:off x="5868150" y="379700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71;p16">
              <a:extLst>
                <a:ext uri="{FF2B5EF4-FFF2-40B4-BE49-F238E27FC236}">
                  <a16:creationId xmlns:a16="http://schemas.microsoft.com/office/drawing/2014/main" id="{662713E4-38B7-426B-A638-BF12DC436ACB}"/>
                </a:ext>
              </a:extLst>
            </p:cNvPr>
            <p:cNvSpPr/>
            <p:nvPr/>
          </p:nvSpPr>
          <p:spPr>
            <a:xfrm>
              <a:off x="5725175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72;p16">
              <a:extLst>
                <a:ext uri="{FF2B5EF4-FFF2-40B4-BE49-F238E27FC236}">
                  <a16:creationId xmlns:a16="http://schemas.microsoft.com/office/drawing/2014/main" id="{F05B5B98-C7C1-4AC2-ADCE-8DFF85EE48C7}"/>
                </a:ext>
              </a:extLst>
            </p:cNvPr>
            <p:cNvSpPr/>
            <p:nvPr/>
          </p:nvSpPr>
          <p:spPr>
            <a:xfrm>
              <a:off x="6869100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3;p16">
              <a:extLst>
                <a:ext uri="{FF2B5EF4-FFF2-40B4-BE49-F238E27FC236}">
                  <a16:creationId xmlns:a16="http://schemas.microsoft.com/office/drawing/2014/main" id="{57AD2925-83B5-45DE-9073-68E0406042DB}"/>
                </a:ext>
              </a:extLst>
            </p:cNvPr>
            <p:cNvSpPr/>
            <p:nvPr/>
          </p:nvSpPr>
          <p:spPr>
            <a:xfrm>
              <a:off x="6726100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74;p16">
              <a:extLst>
                <a:ext uri="{FF2B5EF4-FFF2-40B4-BE49-F238E27FC236}">
                  <a16:creationId xmlns:a16="http://schemas.microsoft.com/office/drawing/2014/main" id="{C57BC521-FAC7-4921-AFBD-137F638EE6AE}"/>
                </a:ext>
              </a:extLst>
            </p:cNvPr>
            <p:cNvSpPr/>
            <p:nvPr/>
          </p:nvSpPr>
          <p:spPr>
            <a:xfrm>
              <a:off x="6583100" y="393402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75;p16">
              <a:extLst>
                <a:ext uri="{FF2B5EF4-FFF2-40B4-BE49-F238E27FC236}">
                  <a16:creationId xmlns:a16="http://schemas.microsoft.com/office/drawing/2014/main" id="{53BC0338-E60C-445D-8FB7-5672C83AADE1}"/>
                </a:ext>
              </a:extLst>
            </p:cNvPr>
            <p:cNvSpPr/>
            <p:nvPr/>
          </p:nvSpPr>
          <p:spPr>
            <a:xfrm>
              <a:off x="6440125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76;p16">
              <a:extLst>
                <a:ext uri="{FF2B5EF4-FFF2-40B4-BE49-F238E27FC236}">
                  <a16:creationId xmlns:a16="http://schemas.microsoft.com/office/drawing/2014/main" id="{E49C4757-8FF8-4579-9BFE-82051A57B96B}"/>
                </a:ext>
              </a:extLst>
            </p:cNvPr>
            <p:cNvSpPr/>
            <p:nvPr/>
          </p:nvSpPr>
          <p:spPr>
            <a:xfrm>
              <a:off x="6297125" y="393402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77;p16">
              <a:extLst>
                <a:ext uri="{FF2B5EF4-FFF2-40B4-BE49-F238E27FC236}">
                  <a16:creationId xmlns:a16="http://schemas.microsoft.com/office/drawing/2014/main" id="{556D1AB2-3502-42E6-BAB3-0DEDB1D9DFCA}"/>
                </a:ext>
              </a:extLst>
            </p:cNvPr>
            <p:cNvSpPr/>
            <p:nvPr/>
          </p:nvSpPr>
          <p:spPr>
            <a:xfrm>
              <a:off x="6154150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78;p16">
              <a:extLst>
                <a:ext uri="{FF2B5EF4-FFF2-40B4-BE49-F238E27FC236}">
                  <a16:creationId xmlns:a16="http://schemas.microsoft.com/office/drawing/2014/main" id="{08DF2A2E-0C4D-4F5C-AE91-CFA890AB202B}"/>
                </a:ext>
              </a:extLst>
            </p:cNvPr>
            <p:cNvSpPr/>
            <p:nvPr/>
          </p:nvSpPr>
          <p:spPr>
            <a:xfrm>
              <a:off x="6011150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79;p16">
              <a:extLst>
                <a:ext uri="{FF2B5EF4-FFF2-40B4-BE49-F238E27FC236}">
                  <a16:creationId xmlns:a16="http://schemas.microsoft.com/office/drawing/2014/main" id="{0C5CC679-FF76-4A6E-BA2A-CE705992C6C4}"/>
                </a:ext>
              </a:extLst>
            </p:cNvPr>
            <p:cNvSpPr/>
            <p:nvPr/>
          </p:nvSpPr>
          <p:spPr>
            <a:xfrm>
              <a:off x="5868150" y="393402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80;p16">
              <a:extLst>
                <a:ext uri="{FF2B5EF4-FFF2-40B4-BE49-F238E27FC236}">
                  <a16:creationId xmlns:a16="http://schemas.microsoft.com/office/drawing/2014/main" id="{F4DF5CE4-A35D-46A2-B425-D7DF4EEB8BBD}"/>
                </a:ext>
              </a:extLst>
            </p:cNvPr>
            <p:cNvSpPr/>
            <p:nvPr/>
          </p:nvSpPr>
          <p:spPr>
            <a:xfrm>
              <a:off x="5725175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81;p16">
              <a:extLst>
                <a:ext uri="{FF2B5EF4-FFF2-40B4-BE49-F238E27FC236}">
                  <a16:creationId xmlns:a16="http://schemas.microsoft.com/office/drawing/2014/main" id="{C4372BCE-EE53-4DB7-AD1F-703F278BF946}"/>
                </a:ext>
              </a:extLst>
            </p:cNvPr>
            <p:cNvSpPr/>
            <p:nvPr/>
          </p:nvSpPr>
          <p:spPr>
            <a:xfrm>
              <a:off x="6869100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82;p16">
              <a:extLst>
                <a:ext uri="{FF2B5EF4-FFF2-40B4-BE49-F238E27FC236}">
                  <a16:creationId xmlns:a16="http://schemas.microsoft.com/office/drawing/2014/main" id="{D4C73F4B-673B-4745-9207-01E0319E5E03}"/>
                </a:ext>
              </a:extLst>
            </p:cNvPr>
            <p:cNvSpPr/>
            <p:nvPr/>
          </p:nvSpPr>
          <p:spPr>
            <a:xfrm>
              <a:off x="6726100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83;p16">
              <a:extLst>
                <a:ext uri="{FF2B5EF4-FFF2-40B4-BE49-F238E27FC236}">
                  <a16:creationId xmlns:a16="http://schemas.microsoft.com/office/drawing/2014/main" id="{FC7D439C-E04D-4B9F-B421-65F0A878B83D}"/>
                </a:ext>
              </a:extLst>
            </p:cNvPr>
            <p:cNvSpPr/>
            <p:nvPr/>
          </p:nvSpPr>
          <p:spPr>
            <a:xfrm>
              <a:off x="6583100" y="407105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84;p16">
              <a:extLst>
                <a:ext uri="{FF2B5EF4-FFF2-40B4-BE49-F238E27FC236}">
                  <a16:creationId xmlns:a16="http://schemas.microsoft.com/office/drawing/2014/main" id="{FECA7CE0-0B27-41B4-871B-93D15A417071}"/>
                </a:ext>
              </a:extLst>
            </p:cNvPr>
            <p:cNvSpPr/>
            <p:nvPr/>
          </p:nvSpPr>
          <p:spPr>
            <a:xfrm>
              <a:off x="6440125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85;p16">
              <a:extLst>
                <a:ext uri="{FF2B5EF4-FFF2-40B4-BE49-F238E27FC236}">
                  <a16:creationId xmlns:a16="http://schemas.microsoft.com/office/drawing/2014/main" id="{1910FFDF-7FE0-4D02-89B7-8C0FCD305460}"/>
                </a:ext>
              </a:extLst>
            </p:cNvPr>
            <p:cNvSpPr/>
            <p:nvPr/>
          </p:nvSpPr>
          <p:spPr>
            <a:xfrm>
              <a:off x="6297125" y="407105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86;p16">
              <a:extLst>
                <a:ext uri="{FF2B5EF4-FFF2-40B4-BE49-F238E27FC236}">
                  <a16:creationId xmlns:a16="http://schemas.microsoft.com/office/drawing/2014/main" id="{D8782E1A-228C-4E34-9C7B-280E2D6F50BD}"/>
                </a:ext>
              </a:extLst>
            </p:cNvPr>
            <p:cNvSpPr/>
            <p:nvPr/>
          </p:nvSpPr>
          <p:spPr>
            <a:xfrm>
              <a:off x="6154150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87;p16">
              <a:extLst>
                <a:ext uri="{FF2B5EF4-FFF2-40B4-BE49-F238E27FC236}">
                  <a16:creationId xmlns:a16="http://schemas.microsoft.com/office/drawing/2014/main" id="{E5FA890D-2F4A-41E8-921F-BDE15A9D17AB}"/>
                </a:ext>
              </a:extLst>
            </p:cNvPr>
            <p:cNvSpPr/>
            <p:nvPr/>
          </p:nvSpPr>
          <p:spPr>
            <a:xfrm>
              <a:off x="6011150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88;p16">
              <a:extLst>
                <a:ext uri="{FF2B5EF4-FFF2-40B4-BE49-F238E27FC236}">
                  <a16:creationId xmlns:a16="http://schemas.microsoft.com/office/drawing/2014/main" id="{16B2B82B-21FD-4850-9C98-798E65B3E5D4}"/>
                </a:ext>
              </a:extLst>
            </p:cNvPr>
            <p:cNvSpPr/>
            <p:nvPr/>
          </p:nvSpPr>
          <p:spPr>
            <a:xfrm>
              <a:off x="5868150" y="407105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89;p16">
              <a:extLst>
                <a:ext uri="{FF2B5EF4-FFF2-40B4-BE49-F238E27FC236}">
                  <a16:creationId xmlns:a16="http://schemas.microsoft.com/office/drawing/2014/main" id="{36E7A2FA-7BC3-4B99-8E4D-68FA72A5DAC8}"/>
                </a:ext>
              </a:extLst>
            </p:cNvPr>
            <p:cNvSpPr/>
            <p:nvPr/>
          </p:nvSpPr>
          <p:spPr>
            <a:xfrm>
              <a:off x="5725175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90;p16">
              <a:extLst>
                <a:ext uri="{FF2B5EF4-FFF2-40B4-BE49-F238E27FC236}">
                  <a16:creationId xmlns:a16="http://schemas.microsoft.com/office/drawing/2014/main" id="{CD5F4551-F11B-4987-9C82-05319747ECC0}"/>
                </a:ext>
              </a:extLst>
            </p:cNvPr>
            <p:cNvSpPr/>
            <p:nvPr/>
          </p:nvSpPr>
          <p:spPr>
            <a:xfrm>
              <a:off x="6869100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0" y="0"/>
                  </a:moveTo>
                  <a:lnTo>
                    <a:pt x="0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91;p16">
              <a:extLst>
                <a:ext uri="{FF2B5EF4-FFF2-40B4-BE49-F238E27FC236}">
                  <a16:creationId xmlns:a16="http://schemas.microsoft.com/office/drawing/2014/main" id="{38452239-22B7-486D-ABCD-A2A9FB87F97C}"/>
                </a:ext>
              </a:extLst>
            </p:cNvPr>
            <p:cNvSpPr/>
            <p:nvPr/>
          </p:nvSpPr>
          <p:spPr>
            <a:xfrm>
              <a:off x="6726100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92;p16">
              <a:extLst>
                <a:ext uri="{FF2B5EF4-FFF2-40B4-BE49-F238E27FC236}">
                  <a16:creationId xmlns:a16="http://schemas.microsoft.com/office/drawing/2014/main" id="{82CBB6F4-AFD4-477C-843D-2434C9F59737}"/>
                </a:ext>
              </a:extLst>
            </p:cNvPr>
            <p:cNvSpPr/>
            <p:nvPr/>
          </p:nvSpPr>
          <p:spPr>
            <a:xfrm>
              <a:off x="6583100" y="4208075"/>
              <a:ext cx="25975" cy="25925"/>
            </a:xfrm>
            <a:custGeom>
              <a:avLst/>
              <a:gdLst/>
              <a:ahLst/>
              <a:cxnLst/>
              <a:rect l="l" t="t" r="r" b="b"/>
              <a:pathLst>
                <a:path w="1039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93;p16">
              <a:extLst>
                <a:ext uri="{FF2B5EF4-FFF2-40B4-BE49-F238E27FC236}">
                  <a16:creationId xmlns:a16="http://schemas.microsoft.com/office/drawing/2014/main" id="{E067D1F4-ED23-49C8-9570-F7B53CFDED1B}"/>
                </a:ext>
              </a:extLst>
            </p:cNvPr>
            <p:cNvSpPr/>
            <p:nvPr/>
          </p:nvSpPr>
          <p:spPr>
            <a:xfrm>
              <a:off x="6440125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0" y="0"/>
                  </a:moveTo>
                  <a:lnTo>
                    <a:pt x="0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94;p16">
              <a:extLst>
                <a:ext uri="{FF2B5EF4-FFF2-40B4-BE49-F238E27FC236}">
                  <a16:creationId xmlns:a16="http://schemas.microsoft.com/office/drawing/2014/main" id="{F92B5BA1-1454-4501-B26F-DB3DC7A404BB}"/>
                </a:ext>
              </a:extLst>
            </p:cNvPr>
            <p:cNvSpPr/>
            <p:nvPr/>
          </p:nvSpPr>
          <p:spPr>
            <a:xfrm>
              <a:off x="6297125" y="4208075"/>
              <a:ext cx="25975" cy="25925"/>
            </a:xfrm>
            <a:custGeom>
              <a:avLst/>
              <a:gdLst/>
              <a:ahLst/>
              <a:cxnLst/>
              <a:rect l="l" t="t" r="r" b="b"/>
              <a:pathLst>
                <a:path w="1039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95;p16">
              <a:extLst>
                <a:ext uri="{FF2B5EF4-FFF2-40B4-BE49-F238E27FC236}">
                  <a16:creationId xmlns:a16="http://schemas.microsoft.com/office/drawing/2014/main" id="{EEE7A45E-AB0C-46C3-81F3-5FEA6D5B8739}"/>
                </a:ext>
              </a:extLst>
            </p:cNvPr>
            <p:cNvSpPr/>
            <p:nvPr/>
          </p:nvSpPr>
          <p:spPr>
            <a:xfrm>
              <a:off x="6154150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0" y="0"/>
                  </a:moveTo>
                  <a:lnTo>
                    <a:pt x="0" y="1036"/>
                  </a:lnTo>
                  <a:lnTo>
                    <a:pt x="1037" y="1036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96;p16">
              <a:extLst>
                <a:ext uri="{FF2B5EF4-FFF2-40B4-BE49-F238E27FC236}">
                  <a16:creationId xmlns:a16="http://schemas.microsoft.com/office/drawing/2014/main" id="{64A0AEB3-943D-4E1F-BF7E-4AEC621A0B1A}"/>
                </a:ext>
              </a:extLst>
            </p:cNvPr>
            <p:cNvSpPr/>
            <p:nvPr/>
          </p:nvSpPr>
          <p:spPr>
            <a:xfrm>
              <a:off x="6011150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97;p16">
              <a:extLst>
                <a:ext uri="{FF2B5EF4-FFF2-40B4-BE49-F238E27FC236}">
                  <a16:creationId xmlns:a16="http://schemas.microsoft.com/office/drawing/2014/main" id="{C3DD4308-EB95-4F1F-A867-17712B2D0AA5}"/>
                </a:ext>
              </a:extLst>
            </p:cNvPr>
            <p:cNvSpPr/>
            <p:nvPr/>
          </p:nvSpPr>
          <p:spPr>
            <a:xfrm>
              <a:off x="5868150" y="4208075"/>
              <a:ext cx="25975" cy="25925"/>
            </a:xfrm>
            <a:custGeom>
              <a:avLst/>
              <a:gdLst/>
              <a:ahLst/>
              <a:cxnLst/>
              <a:rect l="l" t="t" r="r" b="b"/>
              <a:pathLst>
                <a:path w="1039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98;p16">
              <a:extLst>
                <a:ext uri="{FF2B5EF4-FFF2-40B4-BE49-F238E27FC236}">
                  <a16:creationId xmlns:a16="http://schemas.microsoft.com/office/drawing/2014/main" id="{EFD8E411-7FDE-47F2-83ED-746F9238F9DB}"/>
                </a:ext>
              </a:extLst>
            </p:cNvPr>
            <p:cNvSpPr/>
            <p:nvPr/>
          </p:nvSpPr>
          <p:spPr>
            <a:xfrm>
              <a:off x="5725175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0" y="0"/>
                  </a:moveTo>
                  <a:lnTo>
                    <a:pt x="0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99;p16">
              <a:extLst>
                <a:ext uri="{FF2B5EF4-FFF2-40B4-BE49-F238E27FC236}">
                  <a16:creationId xmlns:a16="http://schemas.microsoft.com/office/drawing/2014/main" id="{5C70EB69-6F42-4F5B-9A2D-DFC78A7D922D}"/>
                </a:ext>
              </a:extLst>
            </p:cNvPr>
            <p:cNvSpPr/>
            <p:nvPr/>
          </p:nvSpPr>
          <p:spPr>
            <a:xfrm>
              <a:off x="6869100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00;p16">
              <a:extLst>
                <a:ext uri="{FF2B5EF4-FFF2-40B4-BE49-F238E27FC236}">
                  <a16:creationId xmlns:a16="http://schemas.microsoft.com/office/drawing/2014/main" id="{53DC93C6-AE23-48FB-8EC2-DF523DAC8C6F}"/>
                </a:ext>
              </a:extLst>
            </p:cNvPr>
            <p:cNvSpPr/>
            <p:nvPr/>
          </p:nvSpPr>
          <p:spPr>
            <a:xfrm>
              <a:off x="6726100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01;p16">
              <a:extLst>
                <a:ext uri="{FF2B5EF4-FFF2-40B4-BE49-F238E27FC236}">
                  <a16:creationId xmlns:a16="http://schemas.microsoft.com/office/drawing/2014/main" id="{0A5E495E-BF79-4D26-B1C6-E188F355E052}"/>
                </a:ext>
              </a:extLst>
            </p:cNvPr>
            <p:cNvSpPr/>
            <p:nvPr/>
          </p:nvSpPr>
          <p:spPr>
            <a:xfrm>
              <a:off x="6583100" y="4345050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02;p16">
              <a:extLst>
                <a:ext uri="{FF2B5EF4-FFF2-40B4-BE49-F238E27FC236}">
                  <a16:creationId xmlns:a16="http://schemas.microsoft.com/office/drawing/2014/main" id="{139BA484-BA23-475D-A0C7-8E847A59EFC0}"/>
                </a:ext>
              </a:extLst>
            </p:cNvPr>
            <p:cNvSpPr/>
            <p:nvPr/>
          </p:nvSpPr>
          <p:spPr>
            <a:xfrm>
              <a:off x="6440125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03;p16">
              <a:extLst>
                <a:ext uri="{FF2B5EF4-FFF2-40B4-BE49-F238E27FC236}">
                  <a16:creationId xmlns:a16="http://schemas.microsoft.com/office/drawing/2014/main" id="{932CF2D8-0383-425F-8135-6FC22E755D8B}"/>
                </a:ext>
              </a:extLst>
            </p:cNvPr>
            <p:cNvSpPr/>
            <p:nvPr/>
          </p:nvSpPr>
          <p:spPr>
            <a:xfrm>
              <a:off x="6297125" y="4345050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04;p16">
              <a:extLst>
                <a:ext uri="{FF2B5EF4-FFF2-40B4-BE49-F238E27FC236}">
                  <a16:creationId xmlns:a16="http://schemas.microsoft.com/office/drawing/2014/main" id="{CCEE32FE-3283-4C9A-9256-D846536AF555}"/>
                </a:ext>
              </a:extLst>
            </p:cNvPr>
            <p:cNvSpPr/>
            <p:nvPr/>
          </p:nvSpPr>
          <p:spPr>
            <a:xfrm>
              <a:off x="6154150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05;p16">
              <a:extLst>
                <a:ext uri="{FF2B5EF4-FFF2-40B4-BE49-F238E27FC236}">
                  <a16:creationId xmlns:a16="http://schemas.microsoft.com/office/drawing/2014/main" id="{FF553FF9-D487-46B0-BD61-5016DD773C7C}"/>
                </a:ext>
              </a:extLst>
            </p:cNvPr>
            <p:cNvSpPr/>
            <p:nvPr/>
          </p:nvSpPr>
          <p:spPr>
            <a:xfrm>
              <a:off x="6011150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06;p16">
              <a:extLst>
                <a:ext uri="{FF2B5EF4-FFF2-40B4-BE49-F238E27FC236}">
                  <a16:creationId xmlns:a16="http://schemas.microsoft.com/office/drawing/2014/main" id="{AC11DB96-F99E-425E-B298-B9F17FA6C311}"/>
                </a:ext>
              </a:extLst>
            </p:cNvPr>
            <p:cNvSpPr/>
            <p:nvPr/>
          </p:nvSpPr>
          <p:spPr>
            <a:xfrm>
              <a:off x="5868150" y="4345050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07;p16">
              <a:extLst>
                <a:ext uri="{FF2B5EF4-FFF2-40B4-BE49-F238E27FC236}">
                  <a16:creationId xmlns:a16="http://schemas.microsoft.com/office/drawing/2014/main" id="{FC632DA9-BFF8-4168-94D8-B0768684CCE1}"/>
                </a:ext>
              </a:extLst>
            </p:cNvPr>
            <p:cNvSpPr/>
            <p:nvPr/>
          </p:nvSpPr>
          <p:spPr>
            <a:xfrm>
              <a:off x="5725175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08;p16">
              <a:extLst>
                <a:ext uri="{FF2B5EF4-FFF2-40B4-BE49-F238E27FC236}">
                  <a16:creationId xmlns:a16="http://schemas.microsoft.com/office/drawing/2014/main" id="{257A1E65-B4A9-4899-955A-2636ED43B433}"/>
                </a:ext>
              </a:extLst>
            </p:cNvPr>
            <p:cNvSpPr/>
            <p:nvPr/>
          </p:nvSpPr>
          <p:spPr>
            <a:xfrm>
              <a:off x="6869100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09;p16">
              <a:extLst>
                <a:ext uri="{FF2B5EF4-FFF2-40B4-BE49-F238E27FC236}">
                  <a16:creationId xmlns:a16="http://schemas.microsoft.com/office/drawing/2014/main" id="{55BC24CB-34E8-486B-AF0F-967EB5B95453}"/>
                </a:ext>
              </a:extLst>
            </p:cNvPr>
            <p:cNvSpPr/>
            <p:nvPr/>
          </p:nvSpPr>
          <p:spPr>
            <a:xfrm>
              <a:off x="6726100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10;p16">
              <a:extLst>
                <a:ext uri="{FF2B5EF4-FFF2-40B4-BE49-F238E27FC236}">
                  <a16:creationId xmlns:a16="http://schemas.microsoft.com/office/drawing/2014/main" id="{E67231EA-25C0-4F47-8101-B2AD97CBA3BA}"/>
                </a:ext>
              </a:extLst>
            </p:cNvPr>
            <p:cNvSpPr/>
            <p:nvPr/>
          </p:nvSpPr>
          <p:spPr>
            <a:xfrm>
              <a:off x="6583100" y="4482075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11;p16">
              <a:extLst>
                <a:ext uri="{FF2B5EF4-FFF2-40B4-BE49-F238E27FC236}">
                  <a16:creationId xmlns:a16="http://schemas.microsoft.com/office/drawing/2014/main" id="{BF1329C0-FE9E-4244-B95D-44E5BFADD979}"/>
                </a:ext>
              </a:extLst>
            </p:cNvPr>
            <p:cNvSpPr/>
            <p:nvPr/>
          </p:nvSpPr>
          <p:spPr>
            <a:xfrm>
              <a:off x="6440125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12;p16">
              <a:extLst>
                <a:ext uri="{FF2B5EF4-FFF2-40B4-BE49-F238E27FC236}">
                  <a16:creationId xmlns:a16="http://schemas.microsoft.com/office/drawing/2014/main" id="{FE7B3079-AAC8-4E5C-B9F6-9A7809BCA39D}"/>
                </a:ext>
              </a:extLst>
            </p:cNvPr>
            <p:cNvSpPr/>
            <p:nvPr/>
          </p:nvSpPr>
          <p:spPr>
            <a:xfrm>
              <a:off x="6297125" y="4482075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13;p16">
              <a:extLst>
                <a:ext uri="{FF2B5EF4-FFF2-40B4-BE49-F238E27FC236}">
                  <a16:creationId xmlns:a16="http://schemas.microsoft.com/office/drawing/2014/main" id="{87CC89A4-75D2-49F0-8CD3-0C7E6392A2B0}"/>
                </a:ext>
              </a:extLst>
            </p:cNvPr>
            <p:cNvSpPr/>
            <p:nvPr/>
          </p:nvSpPr>
          <p:spPr>
            <a:xfrm>
              <a:off x="6154150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14;p16">
              <a:extLst>
                <a:ext uri="{FF2B5EF4-FFF2-40B4-BE49-F238E27FC236}">
                  <a16:creationId xmlns:a16="http://schemas.microsoft.com/office/drawing/2014/main" id="{D20A26BD-2D46-4D40-BC26-114613F64837}"/>
                </a:ext>
              </a:extLst>
            </p:cNvPr>
            <p:cNvSpPr/>
            <p:nvPr/>
          </p:nvSpPr>
          <p:spPr>
            <a:xfrm>
              <a:off x="6011150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15;p16">
              <a:extLst>
                <a:ext uri="{FF2B5EF4-FFF2-40B4-BE49-F238E27FC236}">
                  <a16:creationId xmlns:a16="http://schemas.microsoft.com/office/drawing/2014/main" id="{92F09739-8139-4617-B62C-E9A32F6C3492}"/>
                </a:ext>
              </a:extLst>
            </p:cNvPr>
            <p:cNvSpPr/>
            <p:nvPr/>
          </p:nvSpPr>
          <p:spPr>
            <a:xfrm>
              <a:off x="5868150" y="4482075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16;p16">
              <a:extLst>
                <a:ext uri="{FF2B5EF4-FFF2-40B4-BE49-F238E27FC236}">
                  <a16:creationId xmlns:a16="http://schemas.microsoft.com/office/drawing/2014/main" id="{CDB61CFE-B99E-4D7E-A999-6BE68B786262}"/>
                </a:ext>
              </a:extLst>
            </p:cNvPr>
            <p:cNvSpPr/>
            <p:nvPr/>
          </p:nvSpPr>
          <p:spPr>
            <a:xfrm>
              <a:off x="5725175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ACF0670E-CEED-4DD8-9552-F67E8AA68B87}"/>
              </a:ext>
            </a:extLst>
          </p:cNvPr>
          <p:cNvSpPr txBox="1"/>
          <p:nvPr/>
        </p:nvSpPr>
        <p:spPr>
          <a:xfrm>
            <a:off x="8156296" y="5870474"/>
            <a:ext cx="3124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Студент гр. РП22 Каримов Э. 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0656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8134C-A4F0-43EB-A086-8C86DD31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533" y="575697"/>
            <a:ext cx="2350934" cy="886198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Arial Black" panose="020B0A04020102020204" pitchFamily="34" charset="0"/>
              </a:rPr>
              <a:t>ЦЕЛЬ</a:t>
            </a:r>
          </a:p>
        </p:txBody>
      </p:sp>
      <p:pic>
        <p:nvPicPr>
          <p:cNvPr id="85" name="Google Shape;551;p16">
            <a:extLst>
              <a:ext uri="{FF2B5EF4-FFF2-40B4-BE49-F238E27FC236}">
                <a16:creationId xmlns:a16="http://schemas.microsoft.com/office/drawing/2014/main" id="{58479C86-6958-4E26-81F5-D2056669982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69465" y="-1328678"/>
            <a:ext cx="2344015" cy="235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551;p16">
            <a:extLst>
              <a:ext uri="{FF2B5EF4-FFF2-40B4-BE49-F238E27FC236}">
                <a16:creationId xmlns:a16="http://schemas.microsoft.com/office/drawing/2014/main" id="{91F6DA6A-37C1-43A9-BC51-B13756D7E8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019993" y="-1328678"/>
            <a:ext cx="2344015" cy="23509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7FBDE451-7645-40F0-B073-243965843F59}"/>
              </a:ext>
            </a:extLst>
          </p:cNvPr>
          <p:cNvGrpSpPr/>
          <p:nvPr/>
        </p:nvGrpSpPr>
        <p:grpSpPr>
          <a:xfrm>
            <a:off x="0" y="1747434"/>
            <a:ext cx="12192000" cy="4150962"/>
            <a:chOff x="-76601" y="2029035"/>
            <a:chExt cx="12192000" cy="4150962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17E21474-7EF5-4B1A-A5BA-EAEB6948F0C4}"/>
                </a:ext>
              </a:extLst>
            </p:cNvPr>
            <p:cNvSpPr/>
            <p:nvPr/>
          </p:nvSpPr>
          <p:spPr>
            <a:xfrm>
              <a:off x="-76601" y="2029035"/>
              <a:ext cx="12192000" cy="4150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3A6821AE-4328-4D36-ACC7-867AEC2E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594" y="2622067"/>
              <a:ext cx="3486458" cy="2964897"/>
            </a:xfrm>
            <a:prstGeom prst="rect">
              <a:avLst/>
            </a:prstGeom>
          </p:spPr>
        </p:pic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id="{117B0286-3263-445C-B4F2-6BF5F67A4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4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948" y="2430630"/>
              <a:ext cx="2880989" cy="3347770"/>
            </a:xfrm>
            <a:prstGeom prst="rect">
              <a:avLst/>
            </a:prstGeom>
          </p:spPr>
        </p:pic>
      </p:grpSp>
      <p:pic>
        <p:nvPicPr>
          <p:cNvPr id="92" name="Google Shape;551;p16">
            <a:extLst>
              <a:ext uri="{FF2B5EF4-FFF2-40B4-BE49-F238E27FC236}">
                <a16:creationId xmlns:a16="http://schemas.microsoft.com/office/drawing/2014/main" id="{897A0F66-4252-4894-B986-0AB870CB58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9844526" y="6483115"/>
            <a:ext cx="2344015" cy="235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551;p16">
            <a:extLst>
              <a:ext uri="{FF2B5EF4-FFF2-40B4-BE49-F238E27FC236}">
                <a16:creationId xmlns:a16="http://schemas.microsoft.com/office/drawing/2014/main" id="{CD59C06D-CF74-4C99-9516-F4EC1689AA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458" y="6483115"/>
            <a:ext cx="2344015" cy="2350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255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8134C-A4F0-43EB-A086-8C86DD31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60" y="628673"/>
            <a:ext cx="6548845" cy="780246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Arial Black" panose="020B0A04020102020204" pitchFamily="34" charset="0"/>
              </a:rPr>
              <a:t>АКТУАЛЬНОСТЬ</a:t>
            </a:r>
          </a:p>
        </p:txBody>
      </p: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A6CE5FEE-A7ED-4BAC-BF86-9602B7439D96}"/>
              </a:ext>
            </a:extLst>
          </p:cNvPr>
          <p:cNvGrpSpPr/>
          <p:nvPr/>
        </p:nvGrpSpPr>
        <p:grpSpPr>
          <a:xfrm>
            <a:off x="2090525" y="1833099"/>
            <a:ext cx="8010950" cy="3997240"/>
            <a:chOff x="2180862" y="1690688"/>
            <a:chExt cx="8010950" cy="3997240"/>
          </a:xfrm>
        </p:grpSpPr>
        <p:pic>
          <p:nvPicPr>
            <p:cNvPr id="10" name="Google Shape;551;p16">
              <a:extLst>
                <a:ext uri="{FF2B5EF4-FFF2-40B4-BE49-F238E27FC236}">
                  <a16:creationId xmlns:a16="http://schemas.microsoft.com/office/drawing/2014/main" id="{E5A9A778-759F-4904-9B02-603BD8D869F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4976200" y="2530681"/>
              <a:ext cx="1951543" cy="310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476B9DC7-5AC9-41A1-B0D0-B0FDC7FA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862" y="1690688"/>
              <a:ext cx="4059167" cy="3997240"/>
            </a:xfrm>
            <a:prstGeom prst="rect">
              <a:avLst/>
            </a:prstGeom>
          </p:spPr>
        </p:pic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619A53D4-8E8B-4219-9316-507E3CB63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88" y="2595626"/>
              <a:ext cx="3886224" cy="2938902"/>
            </a:xfrm>
            <a:prstGeom prst="rect">
              <a:avLst/>
            </a:prstGeom>
          </p:spPr>
        </p:pic>
      </p:grpSp>
      <p:pic>
        <p:nvPicPr>
          <p:cNvPr id="80" name="Google Shape;551;p16">
            <a:extLst>
              <a:ext uri="{FF2B5EF4-FFF2-40B4-BE49-F238E27FC236}">
                <a16:creationId xmlns:a16="http://schemas.microsoft.com/office/drawing/2014/main" id="{836CFBAE-829E-4DAD-B188-46702DC033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69465" y="-1328678"/>
            <a:ext cx="2344015" cy="235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551;p16">
            <a:extLst>
              <a:ext uri="{FF2B5EF4-FFF2-40B4-BE49-F238E27FC236}">
                <a16:creationId xmlns:a16="http://schemas.microsoft.com/office/drawing/2014/main" id="{2580BD79-E051-4C0D-8D58-25607B2D46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019993" y="-1328678"/>
            <a:ext cx="2344015" cy="235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551;p16">
            <a:extLst>
              <a:ext uri="{FF2B5EF4-FFF2-40B4-BE49-F238E27FC236}">
                <a16:creationId xmlns:a16="http://schemas.microsoft.com/office/drawing/2014/main" id="{4D80DDC9-1AFA-453D-B733-6CD74FFB70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9844526" y="6483115"/>
            <a:ext cx="2344015" cy="235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551;p16">
            <a:extLst>
              <a:ext uri="{FF2B5EF4-FFF2-40B4-BE49-F238E27FC236}">
                <a16:creationId xmlns:a16="http://schemas.microsoft.com/office/drawing/2014/main" id="{57B84728-0B70-4065-900D-AB1BCD49B5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458" y="6483115"/>
            <a:ext cx="2344015" cy="235093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617;p16">
            <a:extLst>
              <a:ext uri="{FF2B5EF4-FFF2-40B4-BE49-F238E27FC236}">
                <a16:creationId xmlns:a16="http://schemas.microsoft.com/office/drawing/2014/main" id="{93A84816-6FFC-4270-B1B5-1A3A9F2F1FD9}"/>
              </a:ext>
            </a:extLst>
          </p:cNvPr>
          <p:cNvSpPr/>
          <p:nvPr/>
        </p:nvSpPr>
        <p:spPr>
          <a:xfrm>
            <a:off x="11686469" y="-543335"/>
            <a:ext cx="780246" cy="780246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552;p16">
            <a:extLst>
              <a:ext uri="{FF2B5EF4-FFF2-40B4-BE49-F238E27FC236}">
                <a16:creationId xmlns:a16="http://schemas.microsoft.com/office/drawing/2014/main" id="{CB739CEA-63D8-442C-9E79-45AB175FEBF8}"/>
              </a:ext>
            </a:extLst>
          </p:cNvPr>
          <p:cNvPicPr preferRelativeResize="0"/>
          <p:nvPr/>
        </p:nvPicPr>
        <p:blipFill>
          <a:blip r:embed="rId6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881706" y="4900194"/>
            <a:ext cx="2695568" cy="26955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553;p16">
            <a:extLst>
              <a:ext uri="{FF2B5EF4-FFF2-40B4-BE49-F238E27FC236}">
                <a16:creationId xmlns:a16="http://schemas.microsoft.com/office/drawing/2014/main" id="{DABDFDD4-23AE-4832-A56B-713C92494F12}"/>
              </a:ext>
            </a:extLst>
          </p:cNvPr>
          <p:cNvGrpSpPr/>
          <p:nvPr/>
        </p:nvGrpSpPr>
        <p:grpSpPr>
          <a:xfrm rot="5400000" flipH="1">
            <a:off x="10923170" y="5837874"/>
            <a:ext cx="1789693" cy="1297398"/>
            <a:chOff x="5725175" y="3659975"/>
            <a:chExt cx="1169875" cy="848075"/>
          </a:xfrm>
        </p:grpSpPr>
        <p:sp>
          <p:nvSpPr>
            <p:cNvPr id="87" name="Google Shape;554;p16">
              <a:extLst>
                <a:ext uri="{FF2B5EF4-FFF2-40B4-BE49-F238E27FC236}">
                  <a16:creationId xmlns:a16="http://schemas.microsoft.com/office/drawing/2014/main" id="{10157B38-50DB-495D-919F-93D39D672564}"/>
                </a:ext>
              </a:extLst>
            </p:cNvPr>
            <p:cNvSpPr/>
            <p:nvPr/>
          </p:nvSpPr>
          <p:spPr>
            <a:xfrm>
              <a:off x="6869100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5;p16">
              <a:extLst>
                <a:ext uri="{FF2B5EF4-FFF2-40B4-BE49-F238E27FC236}">
                  <a16:creationId xmlns:a16="http://schemas.microsoft.com/office/drawing/2014/main" id="{8E5FFE08-71F7-4E52-ADFD-3446B671BB9A}"/>
                </a:ext>
              </a:extLst>
            </p:cNvPr>
            <p:cNvSpPr/>
            <p:nvPr/>
          </p:nvSpPr>
          <p:spPr>
            <a:xfrm>
              <a:off x="6726100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6;p16">
              <a:extLst>
                <a:ext uri="{FF2B5EF4-FFF2-40B4-BE49-F238E27FC236}">
                  <a16:creationId xmlns:a16="http://schemas.microsoft.com/office/drawing/2014/main" id="{5EE7FC3B-613D-43AA-8E16-75DD0F6500B7}"/>
                </a:ext>
              </a:extLst>
            </p:cNvPr>
            <p:cNvSpPr/>
            <p:nvPr/>
          </p:nvSpPr>
          <p:spPr>
            <a:xfrm>
              <a:off x="6583100" y="365997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57;p16">
              <a:extLst>
                <a:ext uri="{FF2B5EF4-FFF2-40B4-BE49-F238E27FC236}">
                  <a16:creationId xmlns:a16="http://schemas.microsoft.com/office/drawing/2014/main" id="{2A5D8229-05DC-40BE-BCBB-C773327A6D13}"/>
                </a:ext>
              </a:extLst>
            </p:cNvPr>
            <p:cNvSpPr/>
            <p:nvPr/>
          </p:nvSpPr>
          <p:spPr>
            <a:xfrm>
              <a:off x="6440125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58;p16">
              <a:extLst>
                <a:ext uri="{FF2B5EF4-FFF2-40B4-BE49-F238E27FC236}">
                  <a16:creationId xmlns:a16="http://schemas.microsoft.com/office/drawing/2014/main" id="{0CD46EA3-D96B-44E0-8F7A-56C12F5C62DC}"/>
                </a:ext>
              </a:extLst>
            </p:cNvPr>
            <p:cNvSpPr/>
            <p:nvPr/>
          </p:nvSpPr>
          <p:spPr>
            <a:xfrm>
              <a:off x="6297125" y="365997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59;p16">
              <a:extLst>
                <a:ext uri="{FF2B5EF4-FFF2-40B4-BE49-F238E27FC236}">
                  <a16:creationId xmlns:a16="http://schemas.microsoft.com/office/drawing/2014/main" id="{C14EA16E-F657-4971-82C0-B2AFD10A3810}"/>
                </a:ext>
              </a:extLst>
            </p:cNvPr>
            <p:cNvSpPr/>
            <p:nvPr/>
          </p:nvSpPr>
          <p:spPr>
            <a:xfrm>
              <a:off x="6154150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60;p16">
              <a:extLst>
                <a:ext uri="{FF2B5EF4-FFF2-40B4-BE49-F238E27FC236}">
                  <a16:creationId xmlns:a16="http://schemas.microsoft.com/office/drawing/2014/main" id="{6D624010-DCFE-4FF4-BB5D-5E58300D207E}"/>
                </a:ext>
              </a:extLst>
            </p:cNvPr>
            <p:cNvSpPr/>
            <p:nvPr/>
          </p:nvSpPr>
          <p:spPr>
            <a:xfrm>
              <a:off x="6011150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61;p16">
              <a:extLst>
                <a:ext uri="{FF2B5EF4-FFF2-40B4-BE49-F238E27FC236}">
                  <a16:creationId xmlns:a16="http://schemas.microsoft.com/office/drawing/2014/main" id="{855C1D86-F173-4996-952E-7C9D710A4C11}"/>
                </a:ext>
              </a:extLst>
            </p:cNvPr>
            <p:cNvSpPr/>
            <p:nvPr/>
          </p:nvSpPr>
          <p:spPr>
            <a:xfrm>
              <a:off x="5868150" y="365997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62;p16">
              <a:extLst>
                <a:ext uri="{FF2B5EF4-FFF2-40B4-BE49-F238E27FC236}">
                  <a16:creationId xmlns:a16="http://schemas.microsoft.com/office/drawing/2014/main" id="{6B74AF12-9FB3-4892-B9B9-CB379A02F429}"/>
                </a:ext>
              </a:extLst>
            </p:cNvPr>
            <p:cNvSpPr/>
            <p:nvPr/>
          </p:nvSpPr>
          <p:spPr>
            <a:xfrm>
              <a:off x="5725175" y="365997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63;p16">
              <a:extLst>
                <a:ext uri="{FF2B5EF4-FFF2-40B4-BE49-F238E27FC236}">
                  <a16:creationId xmlns:a16="http://schemas.microsoft.com/office/drawing/2014/main" id="{87DC7912-0294-41F3-ABF6-B0603CC3D82B}"/>
                </a:ext>
              </a:extLst>
            </p:cNvPr>
            <p:cNvSpPr/>
            <p:nvPr/>
          </p:nvSpPr>
          <p:spPr>
            <a:xfrm>
              <a:off x="6869100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64;p16">
              <a:extLst>
                <a:ext uri="{FF2B5EF4-FFF2-40B4-BE49-F238E27FC236}">
                  <a16:creationId xmlns:a16="http://schemas.microsoft.com/office/drawing/2014/main" id="{633B53DA-7C91-4637-89E8-F574B77EED8F}"/>
                </a:ext>
              </a:extLst>
            </p:cNvPr>
            <p:cNvSpPr/>
            <p:nvPr/>
          </p:nvSpPr>
          <p:spPr>
            <a:xfrm>
              <a:off x="6726100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65;p16">
              <a:extLst>
                <a:ext uri="{FF2B5EF4-FFF2-40B4-BE49-F238E27FC236}">
                  <a16:creationId xmlns:a16="http://schemas.microsoft.com/office/drawing/2014/main" id="{CF8942E1-9797-4849-92C6-B2E595EFA1E9}"/>
                </a:ext>
              </a:extLst>
            </p:cNvPr>
            <p:cNvSpPr/>
            <p:nvPr/>
          </p:nvSpPr>
          <p:spPr>
            <a:xfrm>
              <a:off x="6583100" y="379700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66;p16">
              <a:extLst>
                <a:ext uri="{FF2B5EF4-FFF2-40B4-BE49-F238E27FC236}">
                  <a16:creationId xmlns:a16="http://schemas.microsoft.com/office/drawing/2014/main" id="{EC722FCC-068F-4CFA-B51A-AB1A40F16E79}"/>
                </a:ext>
              </a:extLst>
            </p:cNvPr>
            <p:cNvSpPr/>
            <p:nvPr/>
          </p:nvSpPr>
          <p:spPr>
            <a:xfrm>
              <a:off x="6440125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67;p16">
              <a:extLst>
                <a:ext uri="{FF2B5EF4-FFF2-40B4-BE49-F238E27FC236}">
                  <a16:creationId xmlns:a16="http://schemas.microsoft.com/office/drawing/2014/main" id="{7D49EEC6-FE95-40DD-BF9D-7035FB88D44B}"/>
                </a:ext>
              </a:extLst>
            </p:cNvPr>
            <p:cNvSpPr/>
            <p:nvPr/>
          </p:nvSpPr>
          <p:spPr>
            <a:xfrm>
              <a:off x="6297125" y="379700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68;p16">
              <a:extLst>
                <a:ext uri="{FF2B5EF4-FFF2-40B4-BE49-F238E27FC236}">
                  <a16:creationId xmlns:a16="http://schemas.microsoft.com/office/drawing/2014/main" id="{3672F6A5-61A9-4AD5-B15E-F8621DFA50C5}"/>
                </a:ext>
              </a:extLst>
            </p:cNvPr>
            <p:cNvSpPr/>
            <p:nvPr/>
          </p:nvSpPr>
          <p:spPr>
            <a:xfrm>
              <a:off x="6154150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69;p16">
              <a:extLst>
                <a:ext uri="{FF2B5EF4-FFF2-40B4-BE49-F238E27FC236}">
                  <a16:creationId xmlns:a16="http://schemas.microsoft.com/office/drawing/2014/main" id="{1FAA3F46-B2A8-482D-8BC6-15A8A0BD20A4}"/>
                </a:ext>
              </a:extLst>
            </p:cNvPr>
            <p:cNvSpPr/>
            <p:nvPr/>
          </p:nvSpPr>
          <p:spPr>
            <a:xfrm>
              <a:off x="6011150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70;p16">
              <a:extLst>
                <a:ext uri="{FF2B5EF4-FFF2-40B4-BE49-F238E27FC236}">
                  <a16:creationId xmlns:a16="http://schemas.microsoft.com/office/drawing/2014/main" id="{D8061473-2F26-4FC6-B092-C64788B83845}"/>
                </a:ext>
              </a:extLst>
            </p:cNvPr>
            <p:cNvSpPr/>
            <p:nvPr/>
          </p:nvSpPr>
          <p:spPr>
            <a:xfrm>
              <a:off x="5868150" y="379700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71;p16">
              <a:extLst>
                <a:ext uri="{FF2B5EF4-FFF2-40B4-BE49-F238E27FC236}">
                  <a16:creationId xmlns:a16="http://schemas.microsoft.com/office/drawing/2014/main" id="{37993628-D9A3-482A-84BE-56BCEFCFCC9C}"/>
                </a:ext>
              </a:extLst>
            </p:cNvPr>
            <p:cNvSpPr/>
            <p:nvPr/>
          </p:nvSpPr>
          <p:spPr>
            <a:xfrm>
              <a:off x="5725175" y="379700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72;p16">
              <a:extLst>
                <a:ext uri="{FF2B5EF4-FFF2-40B4-BE49-F238E27FC236}">
                  <a16:creationId xmlns:a16="http://schemas.microsoft.com/office/drawing/2014/main" id="{BE02FDC0-EB53-4D05-8856-EFD510865F5A}"/>
                </a:ext>
              </a:extLst>
            </p:cNvPr>
            <p:cNvSpPr/>
            <p:nvPr/>
          </p:nvSpPr>
          <p:spPr>
            <a:xfrm>
              <a:off x="6869100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73;p16">
              <a:extLst>
                <a:ext uri="{FF2B5EF4-FFF2-40B4-BE49-F238E27FC236}">
                  <a16:creationId xmlns:a16="http://schemas.microsoft.com/office/drawing/2014/main" id="{8DA064F5-F7BE-42E0-A033-7D2EA73BB67D}"/>
                </a:ext>
              </a:extLst>
            </p:cNvPr>
            <p:cNvSpPr/>
            <p:nvPr/>
          </p:nvSpPr>
          <p:spPr>
            <a:xfrm>
              <a:off x="6726100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74;p16">
              <a:extLst>
                <a:ext uri="{FF2B5EF4-FFF2-40B4-BE49-F238E27FC236}">
                  <a16:creationId xmlns:a16="http://schemas.microsoft.com/office/drawing/2014/main" id="{ADA0B6F8-B34A-4826-BCB8-D80CF6497341}"/>
                </a:ext>
              </a:extLst>
            </p:cNvPr>
            <p:cNvSpPr/>
            <p:nvPr/>
          </p:nvSpPr>
          <p:spPr>
            <a:xfrm>
              <a:off x="6583100" y="393402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75;p16">
              <a:extLst>
                <a:ext uri="{FF2B5EF4-FFF2-40B4-BE49-F238E27FC236}">
                  <a16:creationId xmlns:a16="http://schemas.microsoft.com/office/drawing/2014/main" id="{5232D109-1DF4-47A0-A538-5E190A0CBB9C}"/>
                </a:ext>
              </a:extLst>
            </p:cNvPr>
            <p:cNvSpPr/>
            <p:nvPr/>
          </p:nvSpPr>
          <p:spPr>
            <a:xfrm>
              <a:off x="6440125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76;p16">
              <a:extLst>
                <a:ext uri="{FF2B5EF4-FFF2-40B4-BE49-F238E27FC236}">
                  <a16:creationId xmlns:a16="http://schemas.microsoft.com/office/drawing/2014/main" id="{674B026D-683F-450B-8D09-697C686FD567}"/>
                </a:ext>
              </a:extLst>
            </p:cNvPr>
            <p:cNvSpPr/>
            <p:nvPr/>
          </p:nvSpPr>
          <p:spPr>
            <a:xfrm>
              <a:off x="6297125" y="393402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77;p16">
              <a:extLst>
                <a:ext uri="{FF2B5EF4-FFF2-40B4-BE49-F238E27FC236}">
                  <a16:creationId xmlns:a16="http://schemas.microsoft.com/office/drawing/2014/main" id="{AC21A2C8-A9FA-4402-9D71-11B426392C78}"/>
                </a:ext>
              </a:extLst>
            </p:cNvPr>
            <p:cNvSpPr/>
            <p:nvPr/>
          </p:nvSpPr>
          <p:spPr>
            <a:xfrm>
              <a:off x="6154150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78;p16">
              <a:extLst>
                <a:ext uri="{FF2B5EF4-FFF2-40B4-BE49-F238E27FC236}">
                  <a16:creationId xmlns:a16="http://schemas.microsoft.com/office/drawing/2014/main" id="{0D98F396-6189-47DE-925E-DD8174D02962}"/>
                </a:ext>
              </a:extLst>
            </p:cNvPr>
            <p:cNvSpPr/>
            <p:nvPr/>
          </p:nvSpPr>
          <p:spPr>
            <a:xfrm>
              <a:off x="6011150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79;p16">
              <a:extLst>
                <a:ext uri="{FF2B5EF4-FFF2-40B4-BE49-F238E27FC236}">
                  <a16:creationId xmlns:a16="http://schemas.microsoft.com/office/drawing/2014/main" id="{744719FC-CD97-45D5-AD65-52A978F4DC6B}"/>
                </a:ext>
              </a:extLst>
            </p:cNvPr>
            <p:cNvSpPr/>
            <p:nvPr/>
          </p:nvSpPr>
          <p:spPr>
            <a:xfrm>
              <a:off x="5868150" y="3934025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80;p16">
              <a:extLst>
                <a:ext uri="{FF2B5EF4-FFF2-40B4-BE49-F238E27FC236}">
                  <a16:creationId xmlns:a16="http://schemas.microsoft.com/office/drawing/2014/main" id="{4E15E4FD-7390-4E68-BBC4-584503B8C4D8}"/>
                </a:ext>
              </a:extLst>
            </p:cNvPr>
            <p:cNvSpPr/>
            <p:nvPr/>
          </p:nvSpPr>
          <p:spPr>
            <a:xfrm>
              <a:off x="5725175" y="3934025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81;p16">
              <a:extLst>
                <a:ext uri="{FF2B5EF4-FFF2-40B4-BE49-F238E27FC236}">
                  <a16:creationId xmlns:a16="http://schemas.microsoft.com/office/drawing/2014/main" id="{17745D17-D593-4428-ACDF-686221F36536}"/>
                </a:ext>
              </a:extLst>
            </p:cNvPr>
            <p:cNvSpPr/>
            <p:nvPr/>
          </p:nvSpPr>
          <p:spPr>
            <a:xfrm>
              <a:off x="6869100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82;p16">
              <a:extLst>
                <a:ext uri="{FF2B5EF4-FFF2-40B4-BE49-F238E27FC236}">
                  <a16:creationId xmlns:a16="http://schemas.microsoft.com/office/drawing/2014/main" id="{1726DBA7-72ED-4E98-B99C-7CE36B9F899B}"/>
                </a:ext>
              </a:extLst>
            </p:cNvPr>
            <p:cNvSpPr/>
            <p:nvPr/>
          </p:nvSpPr>
          <p:spPr>
            <a:xfrm>
              <a:off x="6726100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83;p16">
              <a:extLst>
                <a:ext uri="{FF2B5EF4-FFF2-40B4-BE49-F238E27FC236}">
                  <a16:creationId xmlns:a16="http://schemas.microsoft.com/office/drawing/2014/main" id="{A0CA7BFF-DB00-457B-B299-4BB54122D684}"/>
                </a:ext>
              </a:extLst>
            </p:cNvPr>
            <p:cNvSpPr/>
            <p:nvPr/>
          </p:nvSpPr>
          <p:spPr>
            <a:xfrm>
              <a:off x="6583100" y="407105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84;p16">
              <a:extLst>
                <a:ext uri="{FF2B5EF4-FFF2-40B4-BE49-F238E27FC236}">
                  <a16:creationId xmlns:a16="http://schemas.microsoft.com/office/drawing/2014/main" id="{0124A5AE-C525-404C-AA9E-6F27CAA671F9}"/>
                </a:ext>
              </a:extLst>
            </p:cNvPr>
            <p:cNvSpPr/>
            <p:nvPr/>
          </p:nvSpPr>
          <p:spPr>
            <a:xfrm>
              <a:off x="6440125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85;p16">
              <a:extLst>
                <a:ext uri="{FF2B5EF4-FFF2-40B4-BE49-F238E27FC236}">
                  <a16:creationId xmlns:a16="http://schemas.microsoft.com/office/drawing/2014/main" id="{631DD052-1596-4C25-8BE3-B339DC5A384F}"/>
                </a:ext>
              </a:extLst>
            </p:cNvPr>
            <p:cNvSpPr/>
            <p:nvPr/>
          </p:nvSpPr>
          <p:spPr>
            <a:xfrm>
              <a:off x="6297125" y="407105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86;p16">
              <a:extLst>
                <a:ext uri="{FF2B5EF4-FFF2-40B4-BE49-F238E27FC236}">
                  <a16:creationId xmlns:a16="http://schemas.microsoft.com/office/drawing/2014/main" id="{6B3EE090-CE88-4838-825E-BDC4CD2A78A5}"/>
                </a:ext>
              </a:extLst>
            </p:cNvPr>
            <p:cNvSpPr/>
            <p:nvPr/>
          </p:nvSpPr>
          <p:spPr>
            <a:xfrm>
              <a:off x="6154150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87;p16">
              <a:extLst>
                <a:ext uri="{FF2B5EF4-FFF2-40B4-BE49-F238E27FC236}">
                  <a16:creationId xmlns:a16="http://schemas.microsoft.com/office/drawing/2014/main" id="{6B03BD70-1871-41EE-8533-5F4B7EDC9A67}"/>
                </a:ext>
              </a:extLst>
            </p:cNvPr>
            <p:cNvSpPr/>
            <p:nvPr/>
          </p:nvSpPr>
          <p:spPr>
            <a:xfrm>
              <a:off x="6011150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88;p16">
              <a:extLst>
                <a:ext uri="{FF2B5EF4-FFF2-40B4-BE49-F238E27FC236}">
                  <a16:creationId xmlns:a16="http://schemas.microsoft.com/office/drawing/2014/main" id="{019CB5A5-42CB-4C08-9F9D-A0AFC3AF1F42}"/>
                </a:ext>
              </a:extLst>
            </p:cNvPr>
            <p:cNvSpPr/>
            <p:nvPr/>
          </p:nvSpPr>
          <p:spPr>
            <a:xfrm>
              <a:off x="5868150" y="4071050"/>
              <a:ext cx="25975" cy="25950"/>
            </a:xfrm>
            <a:custGeom>
              <a:avLst/>
              <a:gdLst/>
              <a:ahLst/>
              <a:cxnLst/>
              <a:rect l="l" t="t" r="r" b="b"/>
              <a:pathLst>
                <a:path w="1039" h="1038" extrusionOk="0">
                  <a:moveTo>
                    <a:pt x="1" y="0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89;p16">
              <a:extLst>
                <a:ext uri="{FF2B5EF4-FFF2-40B4-BE49-F238E27FC236}">
                  <a16:creationId xmlns:a16="http://schemas.microsoft.com/office/drawing/2014/main" id="{E38156C6-0762-40B2-AB8F-0B1ABA537157}"/>
                </a:ext>
              </a:extLst>
            </p:cNvPr>
            <p:cNvSpPr/>
            <p:nvPr/>
          </p:nvSpPr>
          <p:spPr>
            <a:xfrm>
              <a:off x="5725175" y="4071050"/>
              <a:ext cx="25950" cy="25950"/>
            </a:xfrm>
            <a:custGeom>
              <a:avLst/>
              <a:gdLst/>
              <a:ahLst/>
              <a:cxnLst/>
              <a:rect l="l" t="t" r="r" b="b"/>
              <a:pathLst>
                <a:path w="1038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90;p16">
              <a:extLst>
                <a:ext uri="{FF2B5EF4-FFF2-40B4-BE49-F238E27FC236}">
                  <a16:creationId xmlns:a16="http://schemas.microsoft.com/office/drawing/2014/main" id="{B63D9497-34F5-4FFB-94E9-8A4D87FDF6FE}"/>
                </a:ext>
              </a:extLst>
            </p:cNvPr>
            <p:cNvSpPr/>
            <p:nvPr/>
          </p:nvSpPr>
          <p:spPr>
            <a:xfrm>
              <a:off x="6869100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0" y="0"/>
                  </a:moveTo>
                  <a:lnTo>
                    <a:pt x="0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91;p16">
              <a:extLst>
                <a:ext uri="{FF2B5EF4-FFF2-40B4-BE49-F238E27FC236}">
                  <a16:creationId xmlns:a16="http://schemas.microsoft.com/office/drawing/2014/main" id="{9D2749CC-F07D-4D1A-9F47-B51C1418EA6E}"/>
                </a:ext>
              </a:extLst>
            </p:cNvPr>
            <p:cNvSpPr/>
            <p:nvPr/>
          </p:nvSpPr>
          <p:spPr>
            <a:xfrm>
              <a:off x="6726100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92;p16">
              <a:extLst>
                <a:ext uri="{FF2B5EF4-FFF2-40B4-BE49-F238E27FC236}">
                  <a16:creationId xmlns:a16="http://schemas.microsoft.com/office/drawing/2014/main" id="{0AC9A696-41C5-462A-BD69-07D81B0FA52D}"/>
                </a:ext>
              </a:extLst>
            </p:cNvPr>
            <p:cNvSpPr/>
            <p:nvPr/>
          </p:nvSpPr>
          <p:spPr>
            <a:xfrm>
              <a:off x="6583100" y="4208075"/>
              <a:ext cx="25975" cy="25925"/>
            </a:xfrm>
            <a:custGeom>
              <a:avLst/>
              <a:gdLst/>
              <a:ahLst/>
              <a:cxnLst/>
              <a:rect l="l" t="t" r="r" b="b"/>
              <a:pathLst>
                <a:path w="1039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93;p16">
              <a:extLst>
                <a:ext uri="{FF2B5EF4-FFF2-40B4-BE49-F238E27FC236}">
                  <a16:creationId xmlns:a16="http://schemas.microsoft.com/office/drawing/2014/main" id="{1787B74A-8A9E-4678-9A10-D0DFD2F72394}"/>
                </a:ext>
              </a:extLst>
            </p:cNvPr>
            <p:cNvSpPr/>
            <p:nvPr/>
          </p:nvSpPr>
          <p:spPr>
            <a:xfrm>
              <a:off x="6440125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0" y="0"/>
                  </a:moveTo>
                  <a:lnTo>
                    <a:pt x="0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94;p16">
              <a:extLst>
                <a:ext uri="{FF2B5EF4-FFF2-40B4-BE49-F238E27FC236}">
                  <a16:creationId xmlns:a16="http://schemas.microsoft.com/office/drawing/2014/main" id="{5B4DCDCC-3D7B-48F5-9C02-682367F3A3A2}"/>
                </a:ext>
              </a:extLst>
            </p:cNvPr>
            <p:cNvSpPr/>
            <p:nvPr/>
          </p:nvSpPr>
          <p:spPr>
            <a:xfrm>
              <a:off x="6297125" y="4208075"/>
              <a:ext cx="25975" cy="25925"/>
            </a:xfrm>
            <a:custGeom>
              <a:avLst/>
              <a:gdLst/>
              <a:ahLst/>
              <a:cxnLst/>
              <a:rect l="l" t="t" r="r" b="b"/>
              <a:pathLst>
                <a:path w="1039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95;p16">
              <a:extLst>
                <a:ext uri="{FF2B5EF4-FFF2-40B4-BE49-F238E27FC236}">
                  <a16:creationId xmlns:a16="http://schemas.microsoft.com/office/drawing/2014/main" id="{207A86A7-4153-431D-9FFD-8ACB4C07DFEC}"/>
                </a:ext>
              </a:extLst>
            </p:cNvPr>
            <p:cNvSpPr/>
            <p:nvPr/>
          </p:nvSpPr>
          <p:spPr>
            <a:xfrm>
              <a:off x="6154150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0" y="0"/>
                  </a:moveTo>
                  <a:lnTo>
                    <a:pt x="0" y="1036"/>
                  </a:lnTo>
                  <a:lnTo>
                    <a:pt x="1037" y="1036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96;p16">
              <a:extLst>
                <a:ext uri="{FF2B5EF4-FFF2-40B4-BE49-F238E27FC236}">
                  <a16:creationId xmlns:a16="http://schemas.microsoft.com/office/drawing/2014/main" id="{76C54312-48E7-4F7C-8543-CD5637CB7B56}"/>
                </a:ext>
              </a:extLst>
            </p:cNvPr>
            <p:cNvSpPr/>
            <p:nvPr/>
          </p:nvSpPr>
          <p:spPr>
            <a:xfrm>
              <a:off x="6011150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97;p16">
              <a:extLst>
                <a:ext uri="{FF2B5EF4-FFF2-40B4-BE49-F238E27FC236}">
                  <a16:creationId xmlns:a16="http://schemas.microsoft.com/office/drawing/2014/main" id="{4C3F9369-4049-4BD5-B2BF-BC8DCE331D89}"/>
                </a:ext>
              </a:extLst>
            </p:cNvPr>
            <p:cNvSpPr/>
            <p:nvPr/>
          </p:nvSpPr>
          <p:spPr>
            <a:xfrm>
              <a:off x="5868150" y="4208075"/>
              <a:ext cx="25975" cy="25925"/>
            </a:xfrm>
            <a:custGeom>
              <a:avLst/>
              <a:gdLst/>
              <a:ahLst/>
              <a:cxnLst/>
              <a:rect l="l" t="t" r="r" b="b"/>
              <a:pathLst>
                <a:path w="1039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98;p16">
              <a:extLst>
                <a:ext uri="{FF2B5EF4-FFF2-40B4-BE49-F238E27FC236}">
                  <a16:creationId xmlns:a16="http://schemas.microsoft.com/office/drawing/2014/main" id="{9427A22C-5D5A-4C70-8541-EF4A97DFB7FD}"/>
                </a:ext>
              </a:extLst>
            </p:cNvPr>
            <p:cNvSpPr/>
            <p:nvPr/>
          </p:nvSpPr>
          <p:spPr>
            <a:xfrm>
              <a:off x="5725175" y="4208075"/>
              <a:ext cx="25950" cy="25925"/>
            </a:xfrm>
            <a:custGeom>
              <a:avLst/>
              <a:gdLst/>
              <a:ahLst/>
              <a:cxnLst/>
              <a:rect l="l" t="t" r="r" b="b"/>
              <a:pathLst>
                <a:path w="1038" h="1037" extrusionOk="0">
                  <a:moveTo>
                    <a:pt x="0" y="0"/>
                  </a:moveTo>
                  <a:lnTo>
                    <a:pt x="0" y="1036"/>
                  </a:lnTo>
                  <a:lnTo>
                    <a:pt x="1038" y="1036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99;p16">
              <a:extLst>
                <a:ext uri="{FF2B5EF4-FFF2-40B4-BE49-F238E27FC236}">
                  <a16:creationId xmlns:a16="http://schemas.microsoft.com/office/drawing/2014/main" id="{EE743C37-4FD5-4B16-A37E-43CB958EE824}"/>
                </a:ext>
              </a:extLst>
            </p:cNvPr>
            <p:cNvSpPr/>
            <p:nvPr/>
          </p:nvSpPr>
          <p:spPr>
            <a:xfrm>
              <a:off x="6869100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00;p16">
              <a:extLst>
                <a:ext uri="{FF2B5EF4-FFF2-40B4-BE49-F238E27FC236}">
                  <a16:creationId xmlns:a16="http://schemas.microsoft.com/office/drawing/2014/main" id="{4B2A31C7-4A4D-4DA2-B1A7-AFC071FE0802}"/>
                </a:ext>
              </a:extLst>
            </p:cNvPr>
            <p:cNvSpPr/>
            <p:nvPr/>
          </p:nvSpPr>
          <p:spPr>
            <a:xfrm>
              <a:off x="6726100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01;p16">
              <a:extLst>
                <a:ext uri="{FF2B5EF4-FFF2-40B4-BE49-F238E27FC236}">
                  <a16:creationId xmlns:a16="http://schemas.microsoft.com/office/drawing/2014/main" id="{EA19C0AB-DF0F-42FF-B96A-7CC2DAA133B5}"/>
                </a:ext>
              </a:extLst>
            </p:cNvPr>
            <p:cNvSpPr/>
            <p:nvPr/>
          </p:nvSpPr>
          <p:spPr>
            <a:xfrm>
              <a:off x="6583100" y="4345050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02;p16">
              <a:extLst>
                <a:ext uri="{FF2B5EF4-FFF2-40B4-BE49-F238E27FC236}">
                  <a16:creationId xmlns:a16="http://schemas.microsoft.com/office/drawing/2014/main" id="{2B34ACA0-9F58-4EFE-BCDC-6F96A5D2A35B}"/>
                </a:ext>
              </a:extLst>
            </p:cNvPr>
            <p:cNvSpPr/>
            <p:nvPr/>
          </p:nvSpPr>
          <p:spPr>
            <a:xfrm>
              <a:off x="6440125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03;p16">
              <a:extLst>
                <a:ext uri="{FF2B5EF4-FFF2-40B4-BE49-F238E27FC236}">
                  <a16:creationId xmlns:a16="http://schemas.microsoft.com/office/drawing/2014/main" id="{25256DD6-F892-4A99-800B-4D70424C8777}"/>
                </a:ext>
              </a:extLst>
            </p:cNvPr>
            <p:cNvSpPr/>
            <p:nvPr/>
          </p:nvSpPr>
          <p:spPr>
            <a:xfrm>
              <a:off x="6297125" y="4345050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04;p16">
              <a:extLst>
                <a:ext uri="{FF2B5EF4-FFF2-40B4-BE49-F238E27FC236}">
                  <a16:creationId xmlns:a16="http://schemas.microsoft.com/office/drawing/2014/main" id="{C3BCD817-348F-4D63-9DBE-D615ACA14F11}"/>
                </a:ext>
              </a:extLst>
            </p:cNvPr>
            <p:cNvSpPr/>
            <p:nvPr/>
          </p:nvSpPr>
          <p:spPr>
            <a:xfrm>
              <a:off x="6154150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05;p16">
              <a:extLst>
                <a:ext uri="{FF2B5EF4-FFF2-40B4-BE49-F238E27FC236}">
                  <a16:creationId xmlns:a16="http://schemas.microsoft.com/office/drawing/2014/main" id="{D3BF4280-2164-4DD1-8D07-120FB354062F}"/>
                </a:ext>
              </a:extLst>
            </p:cNvPr>
            <p:cNvSpPr/>
            <p:nvPr/>
          </p:nvSpPr>
          <p:spPr>
            <a:xfrm>
              <a:off x="6011150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06;p16">
              <a:extLst>
                <a:ext uri="{FF2B5EF4-FFF2-40B4-BE49-F238E27FC236}">
                  <a16:creationId xmlns:a16="http://schemas.microsoft.com/office/drawing/2014/main" id="{819585E8-4BB6-478F-B68A-0C43DB0D4BEB}"/>
                </a:ext>
              </a:extLst>
            </p:cNvPr>
            <p:cNvSpPr/>
            <p:nvPr/>
          </p:nvSpPr>
          <p:spPr>
            <a:xfrm>
              <a:off x="5868150" y="4345050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07;p16">
              <a:extLst>
                <a:ext uri="{FF2B5EF4-FFF2-40B4-BE49-F238E27FC236}">
                  <a16:creationId xmlns:a16="http://schemas.microsoft.com/office/drawing/2014/main" id="{8DA44272-326F-41E0-A391-1C134DAB51FD}"/>
                </a:ext>
              </a:extLst>
            </p:cNvPr>
            <p:cNvSpPr/>
            <p:nvPr/>
          </p:nvSpPr>
          <p:spPr>
            <a:xfrm>
              <a:off x="5725175" y="4345050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08;p16">
              <a:extLst>
                <a:ext uri="{FF2B5EF4-FFF2-40B4-BE49-F238E27FC236}">
                  <a16:creationId xmlns:a16="http://schemas.microsoft.com/office/drawing/2014/main" id="{87C9ADDA-F278-43B4-9214-70063DCB6C5D}"/>
                </a:ext>
              </a:extLst>
            </p:cNvPr>
            <p:cNvSpPr/>
            <p:nvPr/>
          </p:nvSpPr>
          <p:spPr>
            <a:xfrm>
              <a:off x="6869100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09;p16">
              <a:extLst>
                <a:ext uri="{FF2B5EF4-FFF2-40B4-BE49-F238E27FC236}">
                  <a16:creationId xmlns:a16="http://schemas.microsoft.com/office/drawing/2014/main" id="{5C3A4B88-7276-4650-8808-C71C56C09F6C}"/>
                </a:ext>
              </a:extLst>
            </p:cNvPr>
            <p:cNvSpPr/>
            <p:nvPr/>
          </p:nvSpPr>
          <p:spPr>
            <a:xfrm>
              <a:off x="6726100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10;p16">
              <a:extLst>
                <a:ext uri="{FF2B5EF4-FFF2-40B4-BE49-F238E27FC236}">
                  <a16:creationId xmlns:a16="http://schemas.microsoft.com/office/drawing/2014/main" id="{64F832E7-615E-4B5A-AC3C-385C9B7DDA47}"/>
                </a:ext>
              </a:extLst>
            </p:cNvPr>
            <p:cNvSpPr/>
            <p:nvPr/>
          </p:nvSpPr>
          <p:spPr>
            <a:xfrm>
              <a:off x="6583100" y="4482075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11;p16">
              <a:extLst>
                <a:ext uri="{FF2B5EF4-FFF2-40B4-BE49-F238E27FC236}">
                  <a16:creationId xmlns:a16="http://schemas.microsoft.com/office/drawing/2014/main" id="{802E9A7E-54CD-4734-A6E4-86D121614A85}"/>
                </a:ext>
              </a:extLst>
            </p:cNvPr>
            <p:cNvSpPr/>
            <p:nvPr/>
          </p:nvSpPr>
          <p:spPr>
            <a:xfrm>
              <a:off x="6440125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12;p16">
              <a:extLst>
                <a:ext uri="{FF2B5EF4-FFF2-40B4-BE49-F238E27FC236}">
                  <a16:creationId xmlns:a16="http://schemas.microsoft.com/office/drawing/2014/main" id="{B4573303-1123-45BA-A10F-24E3696F28F8}"/>
                </a:ext>
              </a:extLst>
            </p:cNvPr>
            <p:cNvSpPr/>
            <p:nvPr/>
          </p:nvSpPr>
          <p:spPr>
            <a:xfrm>
              <a:off x="6297125" y="4482075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13;p16">
              <a:extLst>
                <a:ext uri="{FF2B5EF4-FFF2-40B4-BE49-F238E27FC236}">
                  <a16:creationId xmlns:a16="http://schemas.microsoft.com/office/drawing/2014/main" id="{74C46AAE-ADDF-4291-A598-4B2E65500063}"/>
                </a:ext>
              </a:extLst>
            </p:cNvPr>
            <p:cNvSpPr/>
            <p:nvPr/>
          </p:nvSpPr>
          <p:spPr>
            <a:xfrm>
              <a:off x="6154150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7" y="1038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14;p16">
              <a:extLst>
                <a:ext uri="{FF2B5EF4-FFF2-40B4-BE49-F238E27FC236}">
                  <a16:creationId xmlns:a16="http://schemas.microsoft.com/office/drawing/2014/main" id="{7F0C0594-01DF-4F76-9AC3-826DF4D727E7}"/>
                </a:ext>
              </a:extLst>
            </p:cNvPr>
            <p:cNvSpPr/>
            <p:nvPr/>
          </p:nvSpPr>
          <p:spPr>
            <a:xfrm>
              <a:off x="6011150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15;p16">
              <a:extLst>
                <a:ext uri="{FF2B5EF4-FFF2-40B4-BE49-F238E27FC236}">
                  <a16:creationId xmlns:a16="http://schemas.microsoft.com/office/drawing/2014/main" id="{0CBE5858-194B-43D9-9DE5-91E33EA329A7}"/>
                </a:ext>
              </a:extLst>
            </p:cNvPr>
            <p:cNvSpPr/>
            <p:nvPr/>
          </p:nvSpPr>
          <p:spPr>
            <a:xfrm>
              <a:off x="5868150" y="4482075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" y="1"/>
                  </a:moveTo>
                  <a:lnTo>
                    <a:pt x="1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16;p16">
              <a:extLst>
                <a:ext uri="{FF2B5EF4-FFF2-40B4-BE49-F238E27FC236}">
                  <a16:creationId xmlns:a16="http://schemas.microsoft.com/office/drawing/2014/main" id="{9D35CF91-C5A6-409B-B0EA-0A5334EC30ED}"/>
                </a:ext>
              </a:extLst>
            </p:cNvPr>
            <p:cNvSpPr/>
            <p:nvPr/>
          </p:nvSpPr>
          <p:spPr>
            <a:xfrm>
              <a:off x="5725175" y="4482075"/>
              <a:ext cx="25950" cy="25975"/>
            </a:xfrm>
            <a:custGeom>
              <a:avLst/>
              <a:gdLst/>
              <a:ahLst/>
              <a:cxnLst/>
              <a:rect l="l" t="t" r="r" b="b"/>
              <a:pathLst>
                <a:path w="1038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1038" y="1038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302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8134C-A4F0-43EB-A086-8C86DD31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780" y="628673"/>
            <a:ext cx="3954440" cy="780246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Arial Black" panose="020B0A04020102020204" pitchFamily="34" charset="0"/>
              </a:rPr>
              <a:t>ПАЛИТРА</a:t>
            </a:r>
          </a:p>
        </p:txBody>
      </p:sp>
      <p:pic>
        <p:nvPicPr>
          <p:cNvPr id="80" name="Google Shape;551;p16">
            <a:extLst>
              <a:ext uri="{FF2B5EF4-FFF2-40B4-BE49-F238E27FC236}">
                <a16:creationId xmlns:a16="http://schemas.microsoft.com/office/drawing/2014/main" id="{836CFBAE-829E-4DAD-B188-46702DC033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69465" y="-1328678"/>
            <a:ext cx="2344015" cy="235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551;p16">
            <a:extLst>
              <a:ext uri="{FF2B5EF4-FFF2-40B4-BE49-F238E27FC236}">
                <a16:creationId xmlns:a16="http://schemas.microsoft.com/office/drawing/2014/main" id="{2580BD79-E051-4C0D-8D58-25607B2D46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019993" y="-1328678"/>
            <a:ext cx="2344015" cy="235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551;p16">
            <a:extLst>
              <a:ext uri="{FF2B5EF4-FFF2-40B4-BE49-F238E27FC236}">
                <a16:creationId xmlns:a16="http://schemas.microsoft.com/office/drawing/2014/main" id="{4D80DDC9-1AFA-453D-B733-6CD74FFB70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9844526" y="6483115"/>
            <a:ext cx="2344015" cy="235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551;p16">
            <a:extLst>
              <a:ext uri="{FF2B5EF4-FFF2-40B4-BE49-F238E27FC236}">
                <a16:creationId xmlns:a16="http://schemas.microsoft.com/office/drawing/2014/main" id="{57B84728-0B70-4065-900D-AB1BCD49B5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458" y="6483115"/>
            <a:ext cx="2344015" cy="235093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617;p16">
            <a:extLst>
              <a:ext uri="{FF2B5EF4-FFF2-40B4-BE49-F238E27FC236}">
                <a16:creationId xmlns:a16="http://schemas.microsoft.com/office/drawing/2014/main" id="{93A84816-6FFC-4270-B1B5-1A3A9F2F1FD9}"/>
              </a:ext>
            </a:extLst>
          </p:cNvPr>
          <p:cNvSpPr/>
          <p:nvPr/>
        </p:nvSpPr>
        <p:spPr>
          <a:xfrm>
            <a:off x="11686469" y="-543335"/>
            <a:ext cx="780246" cy="780246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51A4655-BCAF-4ACE-BA56-19A9E14A5260}"/>
              </a:ext>
            </a:extLst>
          </p:cNvPr>
          <p:cNvGrpSpPr/>
          <p:nvPr/>
        </p:nvGrpSpPr>
        <p:grpSpPr>
          <a:xfrm>
            <a:off x="-1272924" y="2171859"/>
            <a:ext cx="15123358" cy="3532829"/>
            <a:chOff x="-1272924" y="1988457"/>
            <a:chExt cx="15123358" cy="3532829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FC6C297B-7B25-4D5D-BD2F-26FB63D260E6}"/>
                </a:ext>
              </a:extLst>
            </p:cNvPr>
            <p:cNvSpPr/>
            <p:nvPr/>
          </p:nvSpPr>
          <p:spPr>
            <a:xfrm>
              <a:off x="-1272924" y="1988457"/>
              <a:ext cx="15123358" cy="353282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F3921715-C2C3-49DC-9CFB-BB9FB02E216C}"/>
                </a:ext>
              </a:extLst>
            </p:cNvPr>
            <p:cNvGrpSpPr/>
            <p:nvPr/>
          </p:nvGrpSpPr>
          <p:grpSpPr>
            <a:xfrm>
              <a:off x="452093" y="3167560"/>
              <a:ext cx="11287813" cy="1777878"/>
              <a:chOff x="1455114" y="3016376"/>
              <a:chExt cx="9280685" cy="1461747"/>
            </a:xfrm>
          </p:grpSpPr>
          <p:sp>
            <p:nvSpPr>
              <p:cNvPr id="5" name="Прямоугольник: скругленные углы 4">
                <a:extLst>
                  <a:ext uri="{FF2B5EF4-FFF2-40B4-BE49-F238E27FC236}">
                    <a16:creationId xmlns:a16="http://schemas.microsoft.com/office/drawing/2014/main" id="{22CD801A-B195-4125-9D8B-12F9ED1886F1}"/>
                  </a:ext>
                </a:extLst>
              </p:cNvPr>
              <p:cNvSpPr/>
              <p:nvPr/>
            </p:nvSpPr>
            <p:spPr>
              <a:xfrm>
                <a:off x="9295799" y="3027250"/>
                <a:ext cx="1440000" cy="1440000"/>
              </a:xfrm>
              <a:custGeom>
                <a:avLst/>
                <a:gdLst>
                  <a:gd name="connsiteX0" fmla="*/ 0 w 1440000"/>
                  <a:gd name="connsiteY0" fmla="*/ 240005 h 1440000"/>
                  <a:gd name="connsiteX1" fmla="*/ 240005 w 1440000"/>
                  <a:gd name="connsiteY1" fmla="*/ 0 h 1440000"/>
                  <a:gd name="connsiteX2" fmla="*/ 729600 w 1440000"/>
                  <a:gd name="connsiteY2" fmla="*/ 0 h 1440000"/>
                  <a:gd name="connsiteX3" fmla="*/ 1199995 w 1440000"/>
                  <a:gd name="connsiteY3" fmla="*/ 0 h 1440000"/>
                  <a:gd name="connsiteX4" fmla="*/ 1440000 w 1440000"/>
                  <a:gd name="connsiteY4" fmla="*/ 240005 h 1440000"/>
                  <a:gd name="connsiteX5" fmla="*/ 1440000 w 1440000"/>
                  <a:gd name="connsiteY5" fmla="*/ 700800 h 1440000"/>
                  <a:gd name="connsiteX6" fmla="*/ 1440000 w 1440000"/>
                  <a:gd name="connsiteY6" fmla="*/ 1199995 h 1440000"/>
                  <a:gd name="connsiteX7" fmla="*/ 1199995 w 1440000"/>
                  <a:gd name="connsiteY7" fmla="*/ 1440000 h 1440000"/>
                  <a:gd name="connsiteX8" fmla="*/ 710400 w 1440000"/>
                  <a:gd name="connsiteY8" fmla="*/ 1440000 h 1440000"/>
                  <a:gd name="connsiteX9" fmla="*/ 240005 w 1440000"/>
                  <a:gd name="connsiteY9" fmla="*/ 1440000 h 1440000"/>
                  <a:gd name="connsiteX10" fmla="*/ 0 w 1440000"/>
                  <a:gd name="connsiteY10" fmla="*/ 1199995 h 1440000"/>
                  <a:gd name="connsiteX11" fmla="*/ 0 w 1440000"/>
                  <a:gd name="connsiteY11" fmla="*/ 710400 h 1440000"/>
                  <a:gd name="connsiteX12" fmla="*/ 0 w 1440000"/>
                  <a:gd name="connsiteY12" fmla="*/ 240005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0000" h="1440000" fill="none" extrusionOk="0">
                    <a:moveTo>
                      <a:pt x="0" y="240005"/>
                    </a:moveTo>
                    <a:cubicBezTo>
                      <a:pt x="-39053" y="113867"/>
                      <a:pt x="101834" y="-3878"/>
                      <a:pt x="240005" y="0"/>
                    </a:cubicBezTo>
                    <a:cubicBezTo>
                      <a:pt x="442146" y="-40081"/>
                      <a:pt x="571952" y="32920"/>
                      <a:pt x="729600" y="0"/>
                    </a:cubicBezTo>
                    <a:cubicBezTo>
                      <a:pt x="887249" y="-32920"/>
                      <a:pt x="1099877" y="22854"/>
                      <a:pt x="1199995" y="0"/>
                    </a:cubicBezTo>
                    <a:cubicBezTo>
                      <a:pt x="1319938" y="22544"/>
                      <a:pt x="1444646" y="110907"/>
                      <a:pt x="1440000" y="240005"/>
                    </a:cubicBezTo>
                    <a:cubicBezTo>
                      <a:pt x="1453016" y="356478"/>
                      <a:pt x="1400009" y="494823"/>
                      <a:pt x="1440000" y="700800"/>
                    </a:cubicBezTo>
                    <a:cubicBezTo>
                      <a:pt x="1479991" y="906777"/>
                      <a:pt x="1393261" y="957576"/>
                      <a:pt x="1440000" y="1199995"/>
                    </a:cubicBezTo>
                    <a:cubicBezTo>
                      <a:pt x="1453278" y="1358837"/>
                      <a:pt x="1315554" y="1448960"/>
                      <a:pt x="1199995" y="1440000"/>
                    </a:cubicBezTo>
                    <a:cubicBezTo>
                      <a:pt x="993973" y="1470411"/>
                      <a:pt x="833554" y="1402288"/>
                      <a:pt x="710400" y="1440000"/>
                    </a:cubicBezTo>
                    <a:cubicBezTo>
                      <a:pt x="587246" y="1477712"/>
                      <a:pt x="413236" y="1404773"/>
                      <a:pt x="240005" y="1440000"/>
                    </a:cubicBezTo>
                    <a:cubicBezTo>
                      <a:pt x="101848" y="1451255"/>
                      <a:pt x="-4836" y="1326130"/>
                      <a:pt x="0" y="1199995"/>
                    </a:cubicBezTo>
                    <a:cubicBezTo>
                      <a:pt x="-22656" y="1086802"/>
                      <a:pt x="17594" y="857798"/>
                      <a:pt x="0" y="710400"/>
                    </a:cubicBezTo>
                    <a:cubicBezTo>
                      <a:pt x="-17594" y="563003"/>
                      <a:pt x="28169" y="450019"/>
                      <a:pt x="0" y="240005"/>
                    </a:cubicBezTo>
                    <a:close/>
                  </a:path>
                  <a:path w="1440000" h="1440000" stroke="0" extrusionOk="0">
                    <a:moveTo>
                      <a:pt x="0" y="240005"/>
                    </a:moveTo>
                    <a:cubicBezTo>
                      <a:pt x="-30829" y="88438"/>
                      <a:pt x="98651" y="3304"/>
                      <a:pt x="240005" y="0"/>
                    </a:cubicBezTo>
                    <a:cubicBezTo>
                      <a:pt x="449427" y="-14733"/>
                      <a:pt x="621314" y="6013"/>
                      <a:pt x="739200" y="0"/>
                    </a:cubicBezTo>
                    <a:cubicBezTo>
                      <a:pt x="857087" y="-6013"/>
                      <a:pt x="1044378" y="27742"/>
                      <a:pt x="1199995" y="0"/>
                    </a:cubicBezTo>
                    <a:cubicBezTo>
                      <a:pt x="1315911" y="-9102"/>
                      <a:pt x="1454949" y="114597"/>
                      <a:pt x="1440000" y="240005"/>
                    </a:cubicBezTo>
                    <a:cubicBezTo>
                      <a:pt x="1467282" y="436917"/>
                      <a:pt x="1410693" y="527702"/>
                      <a:pt x="1440000" y="700800"/>
                    </a:cubicBezTo>
                    <a:cubicBezTo>
                      <a:pt x="1469307" y="873898"/>
                      <a:pt x="1394072" y="1083276"/>
                      <a:pt x="1440000" y="1199995"/>
                    </a:cubicBezTo>
                    <a:cubicBezTo>
                      <a:pt x="1437146" y="1305328"/>
                      <a:pt x="1313552" y="1466397"/>
                      <a:pt x="1199995" y="1440000"/>
                    </a:cubicBezTo>
                    <a:cubicBezTo>
                      <a:pt x="1036305" y="1478068"/>
                      <a:pt x="871335" y="1388825"/>
                      <a:pt x="739200" y="1440000"/>
                    </a:cubicBezTo>
                    <a:cubicBezTo>
                      <a:pt x="607066" y="1491175"/>
                      <a:pt x="391326" y="1430315"/>
                      <a:pt x="240005" y="1440000"/>
                    </a:cubicBezTo>
                    <a:cubicBezTo>
                      <a:pt x="117834" y="1455451"/>
                      <a:pt x="2772" y="1361256"/>
                      <a:pt x="0" y="1199995"/>
                    </a:cubicBezTo>
                    <a:cubicBezTo>
                      <a:pt x="-29352" y="1103944"/>
                      <a:pt x="4690" y="960906"/>
                      <a:pt x="0" y="748800"/>
                    </a:cubicBezTo>
                    <a:cubicBezTo>
                      <a:pt x="-4690" y="536694"/>
                      <a:pt x="2043" y="354835"/>
                      <a:pt x="0" y="240005"/>
                    </a:cubicBezTo>
                    <a:close/>
                  </a:path>
                </a:pathLst>
              </a:custGeom>
              <a:solidFill>
                <a:srgbClr val="3F4579"/>
              </a:solidFill>
              <a:ln w="25400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 Black" panose="020B0A04020102020204" pitchFamily="34" charset="0"/>
                  </a:rPr>
                  <a:t>#3F4579</a:t>
                </a:r>
                <a:endParaRPr lang="ru-RU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Прямоугольник: скругленные углы 5">
                <a:extLst>
                  <a:ext uri="{FF2B5EF4-FFF2-40B4-BE49-F238E27FC236}">
                    <a16:creationId xmlns:a16="http://schemas.microsoft.com/office/drawing/2014/main" id="{3F0F4F99-0EB8-459E-BA0A-796040A2A8C3}"/>
                  </a:ext>
                </a:extLst>
              </p:cNvPr>
              <p:cNvSpPr/>
              <p:nvPr/>
            </p:nvSpPr>
            <p:spPr>
              <a:xfrm>
                <a:off x="7727662" y="3027250"/>
                <a:ext cx="1440000" cy="1440000"/>
              </a:xfrm>
              <a:custGeom>
                <a:avLst/>
                <a:gdLst>
                  <a:gd name="connsiteX0" fmla="*/ 0 w 1440000"/>
                  <a:gd name="connsiteY0" fmla="*/ 240005 h 1440000"/>
                  <a:gd name="connsiteX1" fmla="*/ 240005 w 1440000"/>
                  <a:gd name="connsiteY1" fmla="*/ 0 h 1440000"/>
                  <a:gd name="connsiteX2" fmla="*/ 739200 w 1440000"/>
                  <a:gd name="connsiteY2" fmla="*/ 0 h 1440000"/>
                  <a:gd name="connsiteX3" fmla="*/ 1199995 w 1440000"/>
                  <a:gd name="connsiteY3" fmla="*/ 0 h 1440000"/>
                  <a:gd name="connsiteX4" fmla="*/ 1440000 w 1440000"/>
                  <a:gd name="connsiteY4" fmla="*/ 240005 h 1440000"/>
                  <a:gd name="connsiteX5" fmla="*/ 1440000 w 1440000"/>
                  <a:gd name="connsiteY5" fmla="*/ 691200 h 1440000"/>
                  <a:gd name="connsiteX6" fmla="*/ 1440000 w 1440000"/>
                  <a:gd name="connsiteY6" fmla="*/ 1199995 h 1440000"/>
                  <a:gd name="connsiteX7" fmla="*/ 1199995 w 1440000"/>
                  <a:gd name="connsiteY7" fmla="*/ 1440000 h 1440000"/>
                  <a:gd name="connsiteX8" fmla="*/ 700800 w 1440000"/>
                  <a:gd name="connsiteY8" fmla="*/ 1440000 h 1440000"/>
                  <a:gd name="connsiteX9" fmla="*/ 240005 w 1440000"/>
                  <a:gd name="connsiteY9" fmla="*/ 1440000 h 1440000"/>
                  <a:gd name="connsiteX10" fmla="*/ 0 w 1440000"/>
                  <a:gd name="connsiteY10" fmla="*/ 1199995 h 1440000"/>
                  <a:gd name="connsiteX11" fmla="*/ 0 w 1440000"/>
                  <a:gd name="connsiteY11" fmla="*/ 748800 h 1440000"/>
                  <a:gd name="connsiteX12" fmla="*/ 0 w 1440000"/>
                  <a:gd name="connsiteY12" fmla="*/ 240005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0000" h="1440000" fill="none" extrusionOk="0">
                    <a:moveTo>
                      <a:pt x="0" y="240005"/>
                    </a:moveTo>
                    <a:cubicBezTo>
                      <a:pt x="4129" y="86500"/>
                      <a:pt x="96422" y="-12367"/>
                      <a:pt x="240005" y="0"/>
                    </a:cubicBezTo>
                    <a:cubicBezTo>
                      <a:pt x="420843" y="-28049"/>
                      <a:pt x="498725" y="12256"/>
                      <a:pt x="739200" y="0"/>
                    </a:cubicBezTo>
                    <a:cubicBezTo>
                      <a:pt x="979675" y="-12256"/>
                      <a:pt x="1056358" y="20701"/>
                      <a:pt x="1199995" y="0"/>
                    </a:cubicBezTo>
                    <a:cubicBezTo>
                      <a:pt x="1336785" y="-7892"/>
                      <a:pt x="1430698" y="83458"/>
                      <a:pt x="1440000" y="240005"/>
                    </a:cubicBezTo>
                    <a:cubicBezTo>
                      <a:pt x="1450286" y="416517"/>
                      <a:pt x="1438385" y="547696"/>
                      <a:pt x="1440000" y="691200"/>
                    </a:cubicBezTo>
                    <a:cubicBezTo>
                      <a:pt x="1441615" y="834704"/>
                      <a:pt x="1438880" y="1029892"/>
                      <a:pt x="1440000" y="1199995"/>
                    </a:cubicBezTo>
                    <a:cubicBezTo>
                      <a:pt x="1411620" y="1335409"/>
                      <a:pt x="1366807" y="1447396"/>
                      <a:pt x="1199995" y="1440000"/>
                    </a:cubicBezTo>
                    <a:cubicBezTo>
                      <a:pt x="978986" y="1478726"/>
                      <a:pt x="892444" y="1405269"/>
                      <a:pt x="700800" y="1440000"/>
                    </a:cubicBezTo>
                    <a:cubicBezTo>
                      <a:pt x="509157" y="1474731"/>
                      <a:pt x="467201" y="1423670"/>
                      <a:pt x="240005" y="1440000"/>
                    </a:cubicBezTo>
                    <a:cubicBezTo>
                      <a:pt x="109731" y="1416414"/>
                      <a:pt x="-1153" y="1340479"/>
                      <a:pt x="0" y="1199995"/>
                    </a:cubicBezTo>
                    <a:cubicBezTo>
                      <a:pt x="-34000" y="1061458"/>
                      <a:pt x="35113" y="844944"/>
                      <a:pt x="0" y="748800"/>
                    </a:cubicBezTo>
                    <a:cubicBezTo>
                      <a:pt x="-35113" y="652656"/>
                      <a:pt x="7426" y="468371"/>
                      <a:pt x="0" y="240005"/>
                    </a:cubicBezTo>
                    <a:close/>
                  </a:path>
                  <a:path w="1440000" h="1440000" stroke="0" extrusionOk="0">
                    <a:moveTo>
                      <a:pt x="0" y="240005"/>
                    </a:moveTo>
                    <a:cubicBezTo>
                      <a:pt x="2801" y="108218"/>
                      <a:pt x="115808" y="17405"/>
                      <a:pt x="240005" y="0"/>
                    </a:cubicBezTo>
                    <a:cubicBezTo>
                      <a:pt x="481687" y="-30043"/>
                      <a:pt x="598533" y="53411"/>
                      <a:pt x="739200" y="0"/>
                    </a:cubicBezTo>
                    <a:cubicBezTo>
                      <a:pt x="879867" y="-53411"/>
                      <a:pt x="982498" y="20643"/>
                      <a:pt x="1199995" y="0"/>
                    </a:cubicBezTo>
                    <a:cubicBezTo>
                      <a:pt x="1351927" y="-16478"/>
                      <a:pt x="1450510" y="99882"/>
                      <a:pt x="1440000" y="240005"/>
                    </a:cubicBezTo>
                    <a:cubicBezTo>
                      <a:pt x="1447932" y="417768"/>
                      <a:pt x="1420288" y="485338"/>
                      <a:pt x="1440000" y="710400"/>
                    </a:cubicBezTo>
                    <a:cubicBezTo>
                      <a:pt x="1459712" y="935462"/>
                      <a:pt x="1399530" y="1091472"/>
                      <a:pt x="1440000" y="1199995"/>
                    </a:cubicBezTo>
                    <a:cubicBezTo>
                      <a:pt x="1401454" y="1324761"/>
                      <a:pt x="1329907" y="1438805"/>
                      <a:pt x="1199995" y="1440000"/>
                    </a:cubicBezTo>
                    <a:cubicBezTo>
                      <a:pt x="1055866" y="1484878"/>
                      <a:pt x="889612" y="1399375"/>
                      <a:pt x="729600" y="1440000"/>
                    </a:cubicBezTo>
                    <a:cubicBezTo>
                      <a:pt x="569588" y="1480625"/>
                      <a:pt x="360681" y="1392434"/>
                      <a:pt x="240005" y="1440000"/>
                    </a:cubicBezTo>
                    <a:cubicBezTo>
                      <a:pt x="102804" y="1440276"/>
                      <a:pt x="10844" y="1356712"/>
                      <a:pt x="0" y="1199995"/>
                    </a:cubicBezTo>
                    <a:cubicBezTo>
                      <a:pt x="-47382" y="984327"/>
                      <a:pt x="47288" y="891766"/>
                      <a:pt x="0" y="710400"/>
                    </a:cubicBezTo>
                    <a:cubicBezTo>
                      <a:pt x="-47288" y="529034"/>
                      <a:pt x="31588" y="434241"/>
                      <a:pt x="0" y="240005"/>
                    </a:cubicBezTo>
                    <a:close/>
                  </a:path>
                </a:pathLst>
              </a:custGeom>
              <a:solidFill>
                <a:srgbClr val="242125"/>
              </a:solidFill>
              <a:ln w="25400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852854689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 Black" panose="020B0A04020102020204" pitchFamily="34" charset="0"/>
                  </a:rPr>
                  <a:t>#242125</a:t>
                </a:r>
                <a:endParaRPr lang="ru-RU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0" name="Прямоугольник: скругленные углы 149">
                <a:extLst>
                  <a:ext uri="{FF2B5EF4-FFF2-40B4-BE49-F238E27FC236}">
                    <a16:creationId xmlns:a16="http://schemas.microsoft.com/office/drawing/2014/main" id="{1E732A8D-BF8A-4C51-9C2A-9A0115A61C0D}"/>
                  </a:ext>
                </a:extLst>
              </p:cNvPr>
              <p:cNvSpPr/>
              <p:nvPr/>
            </p:nvSpPr>
            <p:spPr>
              <a:xfrm>
                <a:off x="4591388" y="3038123"/>
                <a:ext cx="1440000" cy="1440000"/>
              </a:xfrm>
              <a:custGeom>
                <a:avLst/>
                <a:gdLst>
                  <a:gd name="connsiteX0" fmla="*/ 0 w 1440000"/>
                  <a:gd name="connsiteY0" fmla="*/ 240005 h 1440000"/>
                  <a:gd name="connsiteX1" fmla="*/ 240005 w 1440000"/>
                  <a:gd name="connsiteY1" fmla="*/ 0 h 1440000"/>
                  <a:gd name="connsiteX2" fmla="*/ 739200 w 1440000"/>
                  <a:gd name="connsiteY2" fmla="*/ 0 h 1440000"/>
                  <a:gd name="connsiteX3" fmla="*/ 1199995 w 1440000"/>
                  <a:gd name="connsiteY3" fmla="*/ 0 h 1440000"/>
                  <a:gd name="connsiteX4" fmla="*/ 1440000 w 1440000"/>
                  <a:gd name="connsiteY4" fmla="*/ 240005 h 1440000"/>
                  <a:gd name="connsiteX5" fmla="*/ 1440000 w 1440000"/>
                  <a:gd name="connsiteY5" fmla="*/ 729600 h 1440000"/>
                  <a:gd name="connsiteX6" fmla="*/ 1440000 w 1440000"/>
                  <a:gd name="connsiteY6" fmla="*/ 1199995 h 1440000"/>
                  <a:gd name="connsiteX7" fmla="*/ 1199995 w 1440000"/>
                  <a:gd name="connsiteY7" fmla="*/ 1440000 h 1440000"/>
                  <a:gd name="connsiteX8" fmla="*/ 729600 w 1440000"/>
                  <a:gd name="connsiteY8" fmla="*/ 1440000 h 1440000"/>
                  <a:gd name="connsiteX9" fmla="*/ 240005 w 1440000"/>
                  <a:gd name="connsiteY9" fmla="*/ 1440000 h 1440000"/>
                  <a:gd name="connsiteX10" fmla="*/ 0 w 1440000"/>
                  <a:gd name="connsiteY10" fmla="*/ 1199995 h 1440000"/>
                  <a:gd name="connsiteX11" fmla="*/ 0 w 1440000"/>
                  <a:gd name="connsiteY11" fmla="*/ 720000 h 1440000"/>
                  <a:gd name="connsiteX12" fmla="*/ 0 w 1440000"/>
                  <a:gd name="connsiteY12" fmla="*/ 240005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0000" h="1440000" fill="none" extrusionOk="0">
                    <a:moveTo>
                      <a:pt x="0" y="240005"/>
                    </a:moveTo>
                    <a:cubicBezTo>
                      <a:pt x="3711" y="69561"/>
                      <a:pt x="99465" y="-19888"/>
                      <a:pt x="240005" y="0"/>
                    </a:cubicBezTo>
                    <a:cubicBezTo>
                      <a:pt x="353478" y="-34069"/>
                      <a:pt x="546017" y="37690"/>
                      <a:pt x="739200" y="0"/>
                    </a:cubicBezTo>
                    <a:cubicBezTo>
                      <a:pt x="932383" y="-37690"/>
                      <a:pt x="1015694" y="25203"/>
                      <a:pt x="1199995" y="0"/>
                    </a:cubicBezTo>
                    <a:cubicBezTo>
                      <a:pt x="1319047" y="-2456"/>
                      <a:pt x="1444736" y="96949"/>
                      <a:pt x="1440000" y="240005"/>
                    </a:cubicBezTo>
                    <a:cubicBezTo>
                      <a:pt x="1446296" y="364954"/>
                      <a:pt x="1426474" y="578402"/>
                      <a:pt x="1440000" y="729600"/>
                    </a:cubicBezTo>
                    <a:cubicBezTo>
                      <a:pt x="1453526" y="880798"/>
                      <a:pt x="1437880" y="1007412"/>
                      <a:pt x="1440000" y="1199995"/>
                    </a:cubicBezTo>
                    <a:cubicBezTo>
                      <a:pt x="1450832" y="1322838"/>
                      <a:pt x="1335161" y="1413314"/>
                      <a:pt x="1199995" y="1440000"/>
                    </a:cubicBezTo>
                    <a:cubicBezTo>
                      <a:pt x="1099321" y="1440607"/>
                      <a:pt x="841403" y="1429598"/>
                      <a:pt x="729600" y="1440000"/>
                    </a:cubicBezTo>
                    <a:cubicBezTo>
                      <a:pt x="617797" y="1450402"/>
                      <a:pt x="373168" y="1396532"/>
                      <a:pt x="240005" y="1440000"/>
                    </a:cubicBezTo>
                    <a:cubicBezTo>
                      <a:pt x="111948" y="1445977"/>
                      <a:pt x="-20319" y="1338079"/>
                      <a:pt x="0" y="1199995"/>
                    </a:cubicBezTo>
                    <a:cubicBezTo>
                      <a:pt x="-6502" y="1096457"/>
                      <a:pt x="49188" y="836859"/>
                      <a:pt x="0" y="720000"/>
                    </a:cubicBezTo>
                    <a:cubicBezTo>
                      <a:pt x="-49188" y="603141"/>
                      <a:pt x="16699" y="409527"/>
                      <a:pt x="0" y="240005"/>
                    </a:cubicBezTo>
                    <a:close/>
                  </a:path>
                  <a:path w="1440000" h="1440000" stroke="0" extrusionOk="0">
                    <a:moveTo>
                      <a:pt x="0" y="240005"/>
                    </a:moveTo>
                    <a:cubicBezTo>
                      <a:pt x="-10217" y="103704"/>
                      <a:pt x="107500" y="-22175"/>
                      <a:pt x="240005" y="0"/>
                    </a:cubicBezTo>
                    <a:cubicBezTo>
                      <a:pt x="416844" y="-32751"/>
                      <a:pt x="516666" y="31575"/>
                      <a:pt x="739200" y="0"/>
                    </a:cubicBezTo>
                    <a:cubicBezTo>
                      <a:pt x="961735" y="-31575"/>
                      <a:pt x="1052660" y="13183"/>
                      <a:pt x="1199995" y="0"/>
                    </a:cubicBezTo>
                    <a:cubicBezTo>
                      <a:pt x="1368260" y="17184"/>
                      <a:pt x="1458497" y="124096"/>
                      <a:pt x="1440000" y="240005"/>
                    </a:cubicBezTo>
                    <a:cubicBezTo>
                      <a:pt x="1487736" y="407212"/>
                      <a:pt x="1439421" y="496594"/>
                      <a:pt x="1440000" y="691200"/>
                    </a:cubicBezTo>
                    <a:cubicBezTo>
                      <a:pt x="1440579" y="885807"/>
                      <a:pt x="1422357" y="1057298"/>
                      <a:pt x="1440000" y="1199995"/>
                    </a:cubicBezTo>
                    <a:cubicBezTo>
                      <a:pt x="1458777" y="1327974"/>
                      <a:pt x="1333413" y="1451088"/>
                      <a:pt x="1199995" y="1440000"/>
                    </a:cubicBezTo>
                    <a:cubicBezTo>
                      <a:pt x="1067398" y="1475225"/>
                      <a:pt x="930710" y="1434485"/>
                      <a:pt x="710400" y="1440000"/>
                    </a:cubicBezTo>
                    <a:cubicBezTo>
                      <a:pt x="490090" y="1445515"/>
                      <a:pt x="335906" y="1385592"/>
                      <a:pt x="240005" y="1440000"/>
                    </a:cubicBezTo>
                    <a:cubicBezTo>
                      <a:pt x="134260" y="1418371"/>
                      <a:pt x="-9761" y="1361423"/>
                      <a:pt x="0" y="1199995"/>
                    </a:cubicBezTo>
                    <a:cubicBezTo>
                      <a:pt x="-27293" y="1072165"/>
                      <a:pt x="30204" y="829119"/>
                      <a:pt x="0" y="710400"/>
                    </a:cubicBezTo>
                    <a:cubicBezTo>
                      <a:pt x="-30204" y="591681"/>
                      <a:pt x="11801" y="354948"/>
                      <a:pt x="0" y="240005"/>
                    </a:cubicBezTo>
                    <a:close/>
                  </a:path>
                </a:pathLst>
              </a:custGeom>
              <a:solidFill>
                <a:srgbClr val="716D79"/>
              </a:solidFill>
              <a:ln w="25400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3794071524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 Black" panose="020B0A04020102020204" pitchFamily="34" charset="0"/>
                  </a:rPr>
                  <a:t>#716D79</a:t>
                </a:r>
                <a:endParaRPr lang="ru-RU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1" name="Прямоугольник: скругленные углы 150">
                <a:extLst>
                  <a:ext uri="{FF2B5EF4-FFF2-40B4-BE49-F238E27FC236}">
                    <a16:creationId xmlns:a16="http://schemas.microsoft.com/office/drawing/2014/main" id="{9345BCAC-2077-4596-A072-66B7E7306EE7}"/>
                  </a:ext>
                </a:extLst>
              </p:cNvPr>
              <p:cNvSpPr/>
              <p:nvPr/>
            </p:nvSpPr>
            <p:spPr>
              <a:xfrm>
                <a:off x="1455114" y="3038123"/>
                <a:ext cx="1440000" cy="1440000"/>
              </a:xfrm>
              <a:custGeom>
                <a:avLst/>
                <a:gdLst>
                  <a:gd name="connsiteX0" fmla="*/ 0 w 1440000"/>
                  <a:gd name="connsiteY0" fmla="*/ 240005 h 1440000"/>
                  <a:gd name="connsiteX1" fmla="*/ 240005 w 1440000"/>
                  <a:gd name="connsiteY1" fmla="*/ 0 h 1440000"/>
                  <a:gd name="connsiteX2" fmla="*/ 739200 w 1440000"/>
                  <a:gd name="connsiteY2" fmla="*/ 0 h 1440000"/>
                  <a:gd name="connsiteX3" fmla="*/ 1199995 w 1440000"/>
                  <a:gd name="connsiteY3" fmla="*/ 0 h 1440000"/>
                  <a:gd name="connsiteX4" fmla="*/ 1440000 w 1440000"/>
                  <a:gd name="connsiteY4" fmla="*/ 240005 h 1440000"/>
                  <a:gd name="connsiteX5" fmla="*/ 1440000 w 1440000"/>
                  <a:gd name="connsiteY5" fmla="*/ 700800 h 1440000"/>
                  <a:gd name="connsiteX6" fmla="*/ 1440000 w 1440000"/>
                  <a:gd name="connsiteY6" fmla="*/ 1199995 h 1440000"/>
                  <a:gd name="connsiteX7" fmla="*/ 1199995 w 1440000"/>
                  <a:gd name="connsiteY7" fmla="*/ 1440000 h 1440000"/>
                  <a:gd name="connsiteX8" fmla="*/ 720000 w 1440000"/>
                  <a:gd name="connsiteY8" fmla="*/ 1440000 h 1440000"/>
                  <a:gd name="connsiteX9" fmla="*/ 240005 w 1440000"/>
                  <a:gd name="connsiteY9" fmla="*/ 1440000 h 1440000"/>
                  <a:gd name="connsiteX10" fmla="*/ 0 w 1440000"/>
                  <a:gd name="connsiteY10" fmla="*/ 1199995 h 1440000"/>
                  <a:gd name="connsiteX11" fmla="*/ 0 w 1440000"/>
                  <a:gd name="connsiteY11" fmla="*/ 739200 h 1440000"/>
                  <a:gd name="connsiteX12" fmla="*/ 0 w 1440000"/>
                  <a:gd name="connsiteY12" fmla="*/ 240005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0000" h="1440000" fill="none" extrusionOk="0">
                    <a:moveTo>
                      <a:pt x="0" y="240005"/>
                    </a:moveTo>
                    <a:cubicBezTo>
                      <a:pt x="7245" y="111353"/>
                      <a:pt x="130782" y="21001"/>
                      <a:pt x="240005" y="0"/>
                    </a:cubicBezTo>
                    <a:cubicBezTo>
                      <a:pt x="366147" y="-9167"/>
                      <a:pt x="543048" y="34242"/>
                      <a:pt x="739200" y="0"/>
                    </a:cubicBezTo>
                    <a:cubicBezTo>
                      <a:pt x="935353" y="-34242"/>
                      <a:pt x="1062333" y="778"/>
                      <a:pt x="1199995" y="0"/>
                    </a:cubicBezTo>
                    <a:cubicBezTo>
                      <a:pt x="1343201" y="7609"/>
                      <a:pt x="1463157" y="97197"/>
                      <a:pt x="1440000" y="240005"/>
                    </a:cubicBezTo>
                    <a:cubicBezTo>
                      <a:pt x="1493669" y="431201"/>
                      <a:pt x="1394017" y="526855"/>
                      <a:pt x="1440000" y="700800"/>
                    </a:cubicBezTo>
                    <a:cubicBezTo>
                      <a:pt x="1485983" y="874745"/>
                      <a:pt x="1386396" y="1096067"/>
                      <a:pt x="1440000" y="1199995"/>
                    </a:cubicBezTo>
                    <a:cubicBezTo>
                      <a:pt x="1428063" y="1356213"/>
                      <a:pt x="1323869" y="1426468"/>
                      <a:pt x="1199995" y="1440000"/>
                    </a:cubicBezTo>
                    <a:cubicBezTo>
                      <a:pt x="1038554" y="1442861"/>
                      <a:pt x="823536" y="1438035"/>
                      <a:pt x="720000" y="1440000"/>
                    </a:cubicBezTo>
                    <a:cubicBezTo>
                      <a:pt x="616465" y="1441965"/>
                      <a:pt x="387960" y="1389768"/>
                      <a:pt x="240005" y="1440000"/>
                    </a:cubicBezTo>
                    <a:cubicBezTo>
                      <a:pt x="90115" y="1469022"/>
                      <a:pt x="3985" y="1337607"/>
                      <a:pt x="0" y="1199995"/>
                    </a:cubicBezTo>
                    <a:cubicBezTo>
                      <a:pt x="-15048" y="984396"/>
                      <a:pt x="15362" y="895009"/>
                      <a:pt x="0" y="739200"/>
                    </a:cubicBezTo>
                    <a:cubicBezTo>
                      <a:pt x="-15362" y="583392"/>
                      <a:pt x="42300" y="417091"/>
                      <a:pt x="0" y="240005"/>
                    </a:cubicBezTo>
                    <a:close/>
                  </a:path>
                  <a:path w="1440000" h="1440000" stroke="0" extrusionOk="0">
                    <a:moveTo>
                      <a:pt x="0" y="240005"/>
                    </a:moveTo>
                    <a:cubicBezTo>
                      <a:pt x="-13911" y="131132"/>
                      <a:pt x="125466" y="9732"/>
                      <a:pt x="240005" y="0"/>
                    </a:cubicBezTo>
                    <a:cubicBezTo>
                      <a:pt x="370556" y="-45797"/>
                      <a:pt x="635358" y="43323"/>
                      <a:pt x="739200" y="0"/>
                    </a:cubicBezTo>
                    <a:cubicBezTo>
                      <a:pt x="843043" y="-43323"/>
                      <a:pt x="988970" y="5696"/>
                      <a:pt x="1199995" y="0"/>
                    </a:cubicBezTo>
                    <a:cubicBezTo>
                      <a:pt x="1353677" y="-15660"/>
                      <a:pt x="1407220" y="88949"/>
                      <a:pt x="1440000" y="240005"/>
                    </a:cubicBezTo>
                    <a:cubicBezTo>
                      <a:pt x="1482285" y="405768"/>
                      <a:pt x="1385147" y="609843"/>
                      <a:pt x="1440000" y="729600"/>
                    </a:cubicBezTo>
                    <a:cubicBezTo>
                      <a:pt x="1494853" y="849358"/>
                      <a:pt x="1389232" y="1034388"/>
                      <a:pt x="1440000" y="1199995"/>
                    </a:cubicBezTo>
                    <a:cubicBezTo>
                      <a:pt x="1444380" y="1314106"/>
                      <a:pt x="1355836" y="1469086"/>
                      <a:pt x="1199995" y="1440000"/>
                    </a:cubicBezTo>
                    <a:cubicBezTo>
                      <a:pt x="967096" y="1479623"/>
                      <a:pt x="809939" y="1438668"/>
                      <a:pt x="700800" y="1440000"/>
                    </a:cubicBezTo>
                    <a:cubicBezTo>
                      <a:pt x="591661" y="1441332"/>
                      <a:pt x="382834" y="1390670"/>
                      <a:pt x="240005" y="1440000"/>
                    </a:cubicBezTo>
                    <a:cubicBezTo>
                      <a:pt x="100748" y="1474734"/>
                      <a:pt x="1096" y="1319608"/>
                      <a:pt x="0" y="1199995"/>
                    </a:cubicBezTo>
                    <a:cubicBezTo>
                      <a:pt x="-24139" y="1008471"/>
                      <a:pt x="24196" y="896288"/>
                      <a:pt x="0" y="729600"/>
                    </a:cubicBezTo>
                    <a:cubicBezTo>
                      <a:pt x="-24196" y="562912"/>
                      <a:pt x="31793" y="430301"/>
                      <a:pt x="0" y="240005"/>
                    </a:cubicBezTo>
                    <a:close/>
                  </a:path>
                </a:pathLst>
              </a:custGeom>
              <a:solidFill>
                <a:srgbClr val="F6D2F0"/>
              </a:solidFill>
              <a:ln w="25400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2173784308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#444046</a:t>
                </a:r>
                <a:endParaRPr lang="ru-RU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52" name="Прямоугольник: скругленные углы 151">
                <a:extLst>
                  <a:ext uri="{FF2B5EF4-FFF2-40B4-BE49-F238E27FC236}">
                    <a16:creationId xmlns:a16="http://schemas.microsoft.com/office/drawing/2014/main" id="{59E2ECAB-C7B4-4662-97E5-724746598DAE}"/>
                  </a:ext>
                </a:extLst>
              </p:cNvPr>
              <p:cNvSpPr/>
              <p:nvPr/>
            </p:nvSpPr>
            <p:spPr>
              <a:xfrm>
                <a:off x="6159525" y="3016376"/>
                <a:ext cx="1440000" cy="1440000"/>
              </a:xfrm>
              <a:custGeom>
                <a:avLst/>
                <a:gdLst>
                  <a:gd name="connsiteX0" fmla="*/ 0 w 1440000"/>
                  <a:gd name="connsiteY0" fmla="*/ 240005 h 1440000"/>
                  <a:gd name="connsiteX1" fmla="*/ 240005 w 1440000"/>
                  <a:gd name="connsiteY1" fmla="*/ 0 h 1440000"/>
                  <a:gd name="connsiteX2" fmla="*/ 720000 w 1440000"/>
                  <a:gd name="connsiteY2" fmla="*/ 0 h 1440000"/>
                  <a:gd name="connsiteX3" fmla="*/ 1199995 w 1440000"/>
                  <a:gd name="connsiteY3" fmla="*/ 0 h 1440000"/>
                  <a:gd name="connsiteX4" fmla="*/ 1440000 w 1440000"/>
                  <a:gd name="connsiteY4" fmla="*/ 240005 h 1440000"/>
                  <a:gd name="connsiteX5" fmla="*/ 1440000 w 1440000"/>
                  <a:gd name="connsiteY5" fmla="*/ 691200 h 1440000"/>
                  <a:gd name="connsiteX6" fmla="*/ 1440000 w 1440000"/>
                  <a:gd name="connsiteY6" fmla="*/ 1199995 h 1440000"/>
                  <a:gd name="connsiteX7" fmla="*/ 1199995 w 1440000"/>
                  <a:gd name="connsiteY7" fmla="*/ 1440000 h 1440000"/>
                  <a:gd name="connsiteX8" fmla="*/ 748800 w 1440000"/>
                  <a:gd name="connsiteY8" fmla="*/ 1440000 h 1440000"/>
                  <a:gd name="connsiteX9" fmla="*/ 240005 w 1440000"/>
                  <a:gd name="connsiteY9" fmla="*/ 1440000 h 1440000"/>
                  <a:gd name="connsiteX10" fmla="*/ 0 w 1440000"/>
                  <a:gd name="connsiteY10" fmla="*/ 1199995 h 1440000"/>
                  <a:gd name="connsiteX11" fmla="*/ 0 w 1440000"/>
                  <a:gd name="connsiteY11" fmla="*/ 729600 h 1440000"/>
                  <a:gd name="connsiteX12" fmla="*/ 0 w 1440000"/>
                  <a:gd name="connsiteY12" fmla="*/ 240005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0000" h="1440000" fill="none" extrusionOk="0">
                    <a:moveTo>
                      <a:pt x="0" y="240005"/>
                    </a:moveTo>
                    <a:cubicBezTo>
                      <a:pt x="5267" y="92993"/>
                      <a:pt x="99296" y="15026"/>
                      <a:pt x="240005" y="0"/>
                    </a:cubicBezTo>
                    <a:cubicBezTo>
                      <a:pt x="461226" y="-16313"/>
                      <a:pt x="509762" y="36986"/>
                      <a:pt x="720000" y="0"/>
                    </a:cubicBezTo>
                    <a:cubicBezTo>
                      <a:pt x="930239" y="-36986"/>
                      <a:pt x="995745" y="37537"/>
                      <a:pt x="1199995" y="0"/>
                    </a:cubicBezTo>
                    <a:cubicBezTo>
                      <a:pt x="1350329" y="24935"/>
                      <a:pt x="1439935" y="123095"/>
                      <a:pt x="1440000" y="240005"/>
                    </a:cubicBezTo>
                    <a:cubicBezTo>
                      <a:pt x="1461039" y="437980"/>
                      <a:pt x="1422014" y="523591"/>
                      <a:pt x="1440000" y="691200"/>
                    </a:cubicBezTo>
                    <a:cubicBezTo>
                      <a:pt x="1457986" y="858809"/>
                      <a:pt x="1395443" y="1011486"/>
                      <a:pt x="1440000" y="1199995"/>
                    </a:cubicBezTo>
                    <a:cubicBezTo>
                      <a:pt x="1458273" y="1328991"/>
                      <a:pt x="1333887" y="1436200"/>
                      <a:pt x="1199995" y="1440000"/>
                    </a:cubicBezTo>
                    <a:cubicBezTo>
                      <a:pt x="998960" y="1492018"/>
                      <a:pt x="866752" y="1401134"/>
                      <a:pt x="748800" y="1440000"/>
                    </a:cubicBezTo>
                    <a:cubicBezTo>
                      <a:pt x="630849" y="1478866"/>
                      <a:pt x="492200" y="1394996"/>
                      <a:pt x="240005" y="1440000"/>
                    </a:cubicBezTo>
                    <a:cubicBezTo>
                      <a:pt x="123408" y="1457652"/>
                      <a:pt x="4101" y="1330514"/>
                      <a:pt x="0" y="1199995"/>
                    </a:cubicBezTo>
                    <a:cubicBezTo>
                      <a:pt x="-14644" y="1103055"/>
                      <a:pt x="21663" y="845003"/>
                      <a:pt x="0" y="729600"/>
                    </a:cubicBezTo>
                    <a:cubicBezTo>
                      <a:pt x="-21663" y="614197"/>
                      <a:pt x="3732" y="355926"/>
                      <a:pt x="0" y="240005"/>
                    </a:cubicBezTo>
                    <a:close/>
                  </a:path>
                  <a:path w="1440000" h="1440000" stroke="0" extrusionOk="0">
                    <a:moveTo>
                      <a:pt x="0" y="240005"/>
                    </a:moveTo>
                    <a:cubicBezTo>
                      <a:pt x="-26513" y="134148"/>
                      <a:pt x="126934" y="-614"/>
                      <a:pt x="240005" y="0"/>
                    </a:cubicBezTo>
                    <a:cubicBezTo>
                      <a:pt x="349325" y="-29825"/>
                      <a:pt x="583248" y="35732"/>
                      <a:pt x="700800" y="0"/>
                    </a:cubicBezTo>
                    <a:cubicBezTo>
                      <a:pt x="818353" y="-35732"/>
                      <a:pt x="959480" y="56038"/>
                      <a:pt x="1199995" y="0"/>
                    </a:cubicBezTo>
                    <a:cubicBezTo>
                      <a:pt x="1316425" y="3896"/>
                      <a:pt x="1452348" y="122492"/>
                      <a:pt x="1440000" y="240005"/>
                    </a:cubicBezTo>
                    <a:cubicBezTo>
                      <a:pt x="1487389" y="372041"/>
                      <a:pt x="1396463" y="512629"/>
                      <a:pt x="1440000" y="700800"/>
                    </a:cubicBezTo>
                    <a:cubicBezTo>
                      <a:pt x="1483537" y="888971"/>
                      <a:pt x="1434155" y="1087023"/>
                      <a:pt x="1440000" y="1199995"/>
                    </a:cubicBezTo>
                    <a:cubicBezTo>
                      <a:pt x="1473694" y="1347540"/>
                      <a:pt x="1337679" y="1459028"/>
                      <a:pt x="1199995" y="1440000"/>
                    </a:cubicBezTo>
                    <a:cubicBezTo>
                      <a:pt x="1041687" y="1451748"/>
                      <a:pt x="873712" y="1407840"/>
                      <a:pt x="720000" y="1440000"/>
                    </a:cubicBezTo>
                    <a:cubicBezTo>
                      <a:pt x="566288" y="1472160"/>
                      <a:pt x="442301" y="1437596"/>
                      <a:pt x="240005" y="1440000"/>
                    </a:cubicBezTo>
                    <a:cubicBezTo>
                      <a:pt x="108252" y="1432332"/>
                      <a:pt x="15104" y="1337374"/>
                      <a:pt x="0" y="1199995"/>
                    </a:cubicBezTo>
                    <a:cubicBezTo>
                      <a:pt x="-51255" y="1092693"/>
                      <a:pt x="33261" y="846393"/>
                      <a:pt x="0" y="729600"/>
                    </a:cubicBezTo>
                    <a:cubicBezTo>
                      <a:pt x="-33261" y="612807"/>
                      <a:pt x="31751" y="442534"/>
                      <a:pt x="0" y="240005"/>
                    </a:cubicBezTo>
                    <a:close/>
                  </a:path>
                </a:pathLst>
              </a:custGeom>
              <a:solidFill>
                <a:srgbClr val="A8A8A8"/>
              </a:solidFill>
              <a:ln w="25400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3742799197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 Black" panose="020B0A04020102020204" pitchFamily="34" charset="0"/>
                  </a:rPr>
                  <a:t>#A8A8A8</a:t>
                </a:r>
                <a:endParaRPr lang="ru-RU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3" name="Прямоугольник: скругленные углы 152">
                <a:extLst>
                  <a:ext uri="{FF2B5EF4-FFF2-40B4-BE49-F238E27FC236}">
                    <a16:creationId xmlns:a16="http://schemas.microsoft.com/office/drawing/2014/main" id="{13C27916-6F70-400E-BC36-35B0B69CCB3E}"/>
                  </a:ext>
                </a:extLst>
              </p:cNvPr>
              <p:cNvSpPr/>
              <p:nvPr/>
            </p:nvSpPr>
            <p:spPr>
              <a:xfrm>
                <a:off x="3023251" y="3038123"/>
                <a:ext cx="1440000" cy="1440000"/>
              </a:xfrm>
              <a:custGeom>
                <a:avLst/>
                <a:gdLst>
                  <a:gd name="connsiteX0" fmla="*/ 0 w 1440000"/>
                  <a:gd name="connsiteY0" fmla="*/ 240005 h 1440000"/>
                  <a:gd name="connsiteX1" fmla="*/ 240005 w 1440000"/>
                  <a:gd name="connsiteY1" fmla="*/ 0 h 1440000"/>
                  <a:gd name="connsiteX2" fmla="*/ 691200 w 1440000"/>
                  <a:gd name="connsiteY2" fmla="*/ 0 h 1440000"/>
                  <a:gd name="connsiteX3" fmla="*/ 1199995 w 1440000"/>
                  <a:gd name="connsiteY3" fmla="*/ 0 h 1440000"/>
                  <a:gd name="connsiteX4" fmla="*/ 1440000 w 1440000"/>
                  <a:gd name="connsiteY4" fmla="*/ 240005 h 1440000"/>
                  <a:gd name="connsiteX5" fmla="*/ 1440000 w 1440000"/>
                  <a:gd name="connsiteY5" fmla="*/ 720000 h 1440000"/>
                  <a:gd name="connsiteX6" fmla="*/ 1440000 w 1440000"/>
                  <a:gd name="connsiteY6" fmla="*/ 1199995 h 1440000"/>
                  <a:gd name="connsiteX7" fmla="*/ 1199995 w 1440000"/>
                  <a:gd name="connsiteY7" fmla="*/ 1440000 h 1440000"/>
                  <a:gd name="connsiteX8" fmla="*/ 700800 w 1440000"/>
                  <a:gd name="connsiteY8" fmla="*/ 1440000 h 1440000"/>
                  <a:gd name="connsiteX9" fmla="*/ 240005 w 1440000"/>
                  <a:gd name="connsiteY9" fmla="*/ 1440000 h 1440000"/>
                  <a:gd name="connsiteX10" fmla="*/ 0 w 1440000"/>
                  <a:gd name="connsiteY10" fmla="*/ 1199995 h 1440000"/>
                  <a:gd name="connsiteX11" fmla="*/ 0 w 1440000"/>
                  <a:gd name="connsiteY11" fmla="*/ 700800 h 1440000"/>
                  <a:gd name="connsiteX12" fmla="*/ 0 w 1440000"/>
                  <a:gd name="connsiteY12" fmla="*/ 240005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0000" h="1440000" fill="none" extrusionOk="0">
                    <a:moveTo>
                      <a:pt x="0" y="240005"/>
                    </a:moveTo>
                    <a:cubicBezTo>
                      <a:pt x="-3308" y="125849"/>
                      <a:pt x="104574" y="33876"/>
                      <a:pt x="240005" y="0"/>
                    </a:cubicBezTo>
                    <a:cubicBezTo>
                      <a:pt x="445284" y="-18987"/>
                      <a:pt x="548025" y="36364"/>
                      <a:pt x="691200" y="0"/>
                    </a:cubicBezTo>
                    <a:cubicBezTo>
                      <a:pt x="834376" y="-36364"/>
                      <a:pt x="1006890" y="49998"/>
                      <a:pt x="1199995" y="0"/>
                    </a:cubicBezTo>
                    <a:cubicBezTo>
                      <a:pt x="1339016" y="35158"/>
                      <a:pt x="1436792" y="99187"/>
                      <a:pt x="1440000" y="240005"/>
                    </a:cubicBezTo>
                    <a:cubicBezTo>
                      <a:pt x="1462414" y="387581"/>
                      <a:pt x="1428302" y="601296"/>
                      <a:pt x="1440000" y="720000"/>
                    </a:cubicBezTo>
                    <a:cubicBezTo>
                      <a:pt x="1451698" y="838705"/>
                      <a:pt x="1419659" y="1034263"/>
                      <a:pt x="1440000" y="1199995"/>
                    </a:cubicBezTo>
                    <a:cubicBezTo>
                      <a:pt x="1433995" y="1318681"/>
                      <a:pt x="1295846" y="1452604"/>
                      <a:pt x="1199995" y="1440000"/>
                    </a:cubicBezTo>
                    <a:cubicBezTo>
                      <a:pt x="1035284" y="1477650"/>
                      <a:pt x="858090" y="1422763"/>
                      <a:pt x="700800" y="1440000"/>
                    </a:cubicBezTo>
                    <a:cubicBezTo>
                      <a:pt x="543510" y="1457237"/>
                      <a:pt x="420166" y="1403921"/>
                      <a:pt x="240005" y="1440000"/>
                    </a:cubicBezTo>
                    <a:cubicBezTo>
                      <a:pt x="114106" y="1412088"/>
                      <a:pt x="23222" y="1315764"/>
                      <a:pt x="0" y="1199995"/>
                    </a:cubicBezTo>
                    <a:cubicBezTo>
                      <a:pt x="-43824" y="1010083"/>
                      <a:pt x="15482" y="896141"/>
                      <a:pt x="0" y="700800"/>
                    </a:cubicBezTo>
                    <a:cubicBezTo>
                      <a:pt x="-15482" y="505459"/>
                      <a:pt x="39591" y="382466"/>
                      <a:pt x="0" y="240005"/>
                    </a:cubicBezTo>
                    <a:close/>
                  </a:path>
                  <a:path w="1440000" h="1440000" stroke="0" extrusionOk="0">
                    <a:moveTo>
                      <a:pt x="0" y="240005"/>
                    </a:moveTo>
                    <a:cubicBezTo>
                      <a:pt x="7980" y="86205"/>
                      <a:pt x="115267" y="340"/>
                      <a:pt x="240005" y="0"/>
                    </a:cubicBezTo>
                    <a:cubicBezTo>
                      <a:pt x="429165" y="-47964"/>
                      <a:pt x="565462" y="19654"/>
                      <a:pt x="729600" y="0"/>
                    </a:cubicBezTo>
                    <a:cubicBezTo>
                      <a:pt x="893739" y="-19654"/>
                      <a:pt x="1008818" y="36380"/>
                      <a:pt x="1199995" y="0"/>
                    </a:cubicBezTo>
                    <a:cubicBezTo>
                      <a:pt x="1326472" y="-7158"/>
                      <a:pt x="1454546" y="111586"/>
                      <a:pt x="1440000" y="240005"/>
                    </a:cubicBezTo>
                    <a:cubicBezTo>
                      <a:pt x="1483980" y="405694"/>
                      <a:pt x="1404088" y="524591"/>
                      <a:pt x="1440000" y="729600"/>
                    </a:cubicBezTo>
                    <a:cubicBezTo>
                      <a:pt x="1475912" y="934609"/>
                      <a:pt x="1432601" y="1009751"/>
                      <a:pt x="1440000" y="1199995"/>
                    </a:cubicBezTo>
                    <a:cubicBezTo>
                      <a:pt x="1445642" y="1332831"/>
                      <a:pt x="1332151" y="1427860"/>
                      <a:pt x="1199995" y="1440000"/>
                    </a:cubicBezTo>
                    <a:cubicBezTo>
                      <a:pt x="983474" y="1471360"/>
                      <a:pt x="902616" y="1434374"/>
                      <a:pt x="748800" y="1440000"/>
                    </a:cubicBezTo>
                    <a:cubicBezTo>
                      <a:pt x="594985" y="1445626"/>
                      <a:pt x="417963" y="1422168"/>
                      <a:pt x="240005" y="1440000"/>
                    </a:cubicBezTo>
                    <a:cubicBezTo>
                      <a:pt x="107395" y="1473610"/>
                      <a:pt x="-4765" y="1329771"/>
                      <a:pt x="0" y="1199995"/>
                    </a:cubicBezTo>
                    <a:cubicBezTo>
                      <a:pt x="-30290" y="1015332"/>
                      <a:pt x="53983" y="939342"/>
                      <a:pt x="0" y="710400"/>
                    </a:cubicBezTo>
                    <a:cubicBezTo>
                      <a:pt x="-53983" y="481459"/>
                      <a:pt x="31398" y="434984"/>
                      <a:pt x="0" y="240005"/>
                    </a:cubicBezTo>
                    <a:close/>
                  </a:path>
                </a:pathLst>
              </a:custGeom>
              <a:solidFill>
                <a:srgbClr val="F4EDF7"/>
              </a:solidFill>
              <a:ln w="25400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4082911482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#858585</a:t>
                </a:r>
                <a:endParaRPr lang="ru-RU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60F808-1196-434E-A6A0-5F3140416CEA}"/>
                </a:ext>
              </a:extLst>
            </p:cNvPr>
            <p:cNvSpPr txBox="1"/>
            <p:nvPr/>
          </p:nvSpPr>
          <p:spPr>
            <a:xfrm>
              <a:off x="5465545" y="2432170"/>
              <a:ext cx="1260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Black" panose="020B0A04020102020204" pitchFamily="34" charset="0"/>
                </a:rPr>
                <a:t>#FFFFFF</a:t>
              </a:r>
              <a:endParaRPr lang="ru-RU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57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8134C-A4F0-43EB-A086-8C86DD31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115" y="628673"/>
            <a:ext cx="3157919" cy="780246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Arial Black" panose="020B0A04020102020204" pitchFamily="34" charset="0"/>
              </a:rPr>
              <a:t>ШРИФТ</a:t>
            </a:r>
          </a:p>
        </p:txBody>
      </p:sp>
      <p:pic>
        <p:nvPicPr>
          <p:cNvPr id="80" name="Google Shape;551;p16">
            <a:extLst>
              <a:ext uri="{FF2B5EF4-FFF2-40B4-BE49-F238E27FC236}">
                <a16:creationId xmlns:a16="http://schemas.microsoft.com/office/drawing/2014/main" id="{836CFBAE-829E-4DAD-B188-46702DC033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69465" y="-1328678"/>
            <a:ext cx="2344015" cy="235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551;p16">
            <a:extLst>
              <a:ext uri="{FF2B5EF4-FFF2-40B4-BE49-F238E27FC236}">
                <a16:creationId xmlns:a16="http://schemas.microsoft.com/office/drawing/2014/main" id="{2580BD79-E051-4C0D-8D58-25607B2D46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019993" y="-1328678"/>
            <a:ext cx="2344015" cy="235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551;p16">
            <a:extLst>
              <a:ext uri="{FF2B5EF4-FFF2-40B4-BE49-F238E27FC236}">
                <a16:creationId xmlns:a16="http://schemas.microsoft.com/office/drawing/2014/main" id="{4D80DDC9-1AFA-453D-B733-6CD74FFB70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9741320" y="6510710"/>
            <a:ext cx="2344015" cy="235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551;p16">
            <a:extLst>
              <a:ext uri="{FF2B5EF4-FFF2-40B4-BE49-F238E27FC236}">
                <a16:creationId xmlns:a16="http://schemas.microsoft.com/office/drawing/2014/main" id="{57B84728-0B70-4065-900D-AB1BCD49B5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458" y="6483115"/>
            <a:ext cx="2344015" cy="235093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617;p16">
            <a:extLst>
              <a:ext uri="{FF2B5EF4-FFF2-40B4-BE49-F238E27FC236}">
                <a16:creationId xmlns:a16="http://schemas.microsoft.com/office/drawing/2014/main" id="{93A84816-6FFC-4270-B1B5-1A3A9F2F1FD9}"/>
              </a:ext>
            </a:extLst>
          </p:cNvPr>
          <p:cNvSpPr/>
          <p:nvPr/>
        </p:nvSpPr>
        <p:spPr>
          <a:xfrm>
            <a:off x="11686469" y="-543335"/>
            <a:ext cx="780246" cy="780246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F808-1196-434E-A6A0-5F3140416CEA}"/>
              </a:ext>
            </a:extLst>
          </p:cNvPr>
          <p:cNvSpPr txBox="1"/>
          <p:nvPr/>
        </p:nvSpPr>
        <p:spPr>
          <a:xfrm>
            <a:off x="5442892" y="1407217"/>
            <a:ext cx="115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FFFF"/>
                </a:solidFill>
                <a:latin typeface="Arial Black" panose="020B0A04020102020204" pitchFamily="34" charset="0"/>
              </a:rPr>
              <a:t>Inter</a:t>
            </a:r>
            <a:endParaRPr lang="ru-RU" sz="2800" i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BB01727-C59A-4A86-9FBE-F3B4F409C572}"/>
              </a:ext>
            </a:extLst>
          </p:cNvPr>
          <p:cNvGrpSpPr/>
          <p:nvPr/>
        </p:nvGrpSpPr>
        <p:grpSpPr>
          <a:xfrm>
            <a:off x="0" y="2101562"/>
            <a:ext cx="12192000" cy="3913321"/>
            <a:chOff x="0" y="2053436"/>
            <a:chExt cx="12192000" cy="3913321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A05824E-1A9F-4951-A069-2301DCC378FB}"/>
                </a:ext>
              </a:extLst>
            </p:cNvPr>
            <p:cNvSpPr/>
            <p:nvPr/>
          </p:nvSpPr>
          <p:spPr>
            <a:xfrm>
              <a:off x="0" y="2053436"/>
              <a:ext cx="12192000" cy="39133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A70688E-4157-4EED-A5F9-6B10A699B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138" y="2189165"/>
              <a:ext cx="7283724" cy="3641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3722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8134C-A4F0-43EB-A086-8C86DD31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08" y="514201"/>
            <a:ext cx="5580784" cy="1001199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Arial Black" panose="020B0A04020102020204" pitchFamily="34" charset="0"/>
              </a:rPr>
              <a:t>ТЕХНОЛОГИИ</a:t>
            </a:r>
          </a:p>
        </p:txBody>
      </p:sp>
      <p:pic>
        <p:nvPicPr>
          <p:cNvPr id="80" name="Google Shape;551;p16">
            <a:extLst>
              <a:ext uri="{FF2B5EF4-FFF2-40B4-BE49-F238E27FC236}">
                <a16:creationId xmlns:a16="http://schemas.microsoft.com/office/drawing/2014/main" id="{836CFBAE-829E-4DAD-B188-46702DC033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69465" y="-1328678"/>
            <a:ext cx="2344015" cy="235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551;p16">
            <a:extLst>
              <a:ext uri="{FF2B5EF4-FFF2-40B4-BE49-F238E27FC236}">
                <a16:creationId xmlns:a16="http://schemas.microsoft.com/office/drawing/2014/main" id="{2580BD79-E051-4C0D-8D58-25607B2D46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019993" y="-1328678"/>
            <a:ext cx="2344015" cy="235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551;p16">
            <a:extLst>
              <a:ext uri="{FF2B5EF4-FFF2-40B4-BE49-F238E27FC236}">
                <a16:creationId xmlns:a16="http://schemas.microsoft.com/office/drawing/2014/main" id="{4D80DDC9-1AFA-453D-B733-6CD74FFB70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9741320" y="6510710"/>
            <a:ext cx="2344015" cy="235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551;p16">
            <a:extLst>
              <a:ext uri="{FF2B5EF4-FFF2-40B4-BE49-F238E27FC236}">
                <a16:creationId xmlns:a16="http://schemas.microsoft.com/office/drawing/2014/main" id="{57B84728-0B70-4065-900D-AB1BCD49B5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458" y="6483115"/>
            <a:ext cx="2344015" cy="235093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617;p16">
            <a:extLst>
              <a:ext uri="{FF2B5EF4-FFF2-40B4-BE49-F238E27FC236}">
                <a16:creationId xmlns:a16="http://schemas.microsoft.com/office/drawing/2014/main" id="{93A84816-6FFC-4270-B1B5-1A3A9F2F1FD9}"/>
              </a:ext>
            </a:extLst>
          </p:cNvPr>
          <p:cNvSpPr/>
          <p:nvPr/>
        </p:nvSpPr>
        <p:spPr>
          <a:xfrm>
            <a:off x="11686469" y="-543335"/>
            <a:ext cx="780246" cy="780246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AD54574-247D-44E2-98F8-DF67CEC0C10B}"/>
              </a:ext>
            </a:extLst>
          </p:cNvPr>
          <p:cNvGrpSpPr/>
          <p:nvPr/>
        </p:nvGrpSpPr>
        <p:grpSpPr>
          <a:xfrm>
            <a:off x="1245655" y="1902215"/>
            <a:ext cx="9700690" cy="3728534"/>
            <a:chOff x="1315844" y="1899000"/>
            <a:chExt cx="9700690" cy="372853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EACDDE-B949-4665-B0AB-14248FB31E7E}"/>
                </a:ext>
              </a:extLst>
            </p:cNvPr>
            <p:cNvSpPr txBox="1"/>
            <p:nvPr/>
          </p:nvSpPr>
          <p:spPr>
            <a:xfrm>
              <a:off x="2101690" y="5042758"/>
              <a:ext cx="1484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FFFF"/>
                  </a:solidFill>
                  <a:latin typeface="Arial Black" panose="020B0A04020102020204" pitchFamily="34" charset="0"/>
                </a:rPr>
                <a:t>HTML</a:t>
              </a:r>
              <a:endParaRPr lang="ru-RU" dirty="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1A107B-F785-4AB4-9820-C1C4980FB06E}"/>
                </a:ext>
              </a:extLst>
            </p:cNvPr>
            <p:cNvSpPr txBox="1"/>
            <p:nvPr/>
          </p:nvSpPr>
          <p:spPr>
            <a:xfrm>
              <a:off x="8938146" y="5042757"/>
              <a:ext cx="10967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FFFF"/>
                  </a:solidFill>
                  <a:latin typeface="Arial Black" panose="020B0A04020102020204" pitchFamily="34" charset="0"/>
                </a:rPr>
                <a:t>CSS</a:t>
              </a:r>
              <a:endParaRPr lang="ru-RU" dirty="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3A8A9B-2B2E-4EF3-8433-43C41F5E877D}"/>
                </a:ext>
              </a:extLst>
            </p:cNvPr>
            <p:cNvSpPr txBox="1"/>
            <p:nvPr/>
          </p:nvSpPr>
          <p:spPr>
            <a:xfrm>
              <a:off x="4871379" y="5042759"/>
              <a:ext cx="25896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FFFF"/>
                  </a:solidFill>
                  <a:latin typeface="Arial Black" panose="020B0A04020102020204" pitchFamily="34" charset="0"/>
                </a:rPr>
                <a:t>JavaScript</a:t>
              </a: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AF44620D-572D-44B7-963B-B5F2B1D81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534" y="1899000"/>
              <a:ext cx="3060000" cy="3060000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62BDB954-15FB-460B-A36B-3FB241A10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844" y="1899000"/>
              <a:ext cx="3060000" cy="3060000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B604BE9-BBD6-4B27-8510-23E181557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189" y="1899000"/>
              <a:ext cx="3060000" cy="30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626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551;p16">
            <a:extLst>
              <a:ext uri="{FF2B5EF4-FFF2-40B4-BE49-F238E27FC236}">
                <a16:creationId xmlns:a16="http://schemas.microsoft.com/office/drawing/2014/main" id="{536BF5DA-23EF-4AAA-8528-69BEA6F32944}"/>
              </a:ext>
            </a:extLst>
          </p:cNvPr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 rot="5400000">
            <a:off x="2650650" y="-2683350"/>
            <a:ext cx="6890700" cy="121920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18B3C-6556-4449-9DC3-246DC809D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955" y="2833540"/>
            <a:ext cx="7693245" cy="1158221"/>
          </a:xfrm>
        </p:spPr>
        <p:txBody>
          <a:bodyPr>
            <a:noAutofit/>
          </a:bodyPr>
          <a:lstStyle/>
          <a:p>
            <a:pPr algn="l"/>
            <a:r>
              <a:rPr lang="ru-RU" sz="7000" dirty="0">
                <a:solidFill>
                  <a:schemeClr val="bg1"/>
                </a:solidFill>
                <a:latin typeface="Arial Black" panose="020B0A04020102020204" pitchFamily="34" charset="0"/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73830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230</Words>
  <Application>Microsoft Office PowerPoint</Application>
  <PresentationFormat>Широкоэкранный</PresentationFormat>
  <Paragraphs>32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Arial Black</vt:lpstr>
      <vt:lpstr>Calibri</vt:lpstr>
      <vt:lpstr>Calibri Light</vt:lpstr>
      <vt:lpstr>Office Theme</vt:lpstr>
      <vt:lpstr>Italy.On</vt:lpstr>
      <vt:lpstr>ЦЕЛЬ</vt:lpstr>
      <vt:lpstr>АКТУАЛЬНОСТЬ</vt:lpstr>
      <vt:lpstr>ПАЛИТРА</vt:lpstr>
      <vt:lpstr>ШРИФТ</vt:lpstr>
      <vt:lpstr>ТЕХНОЛОГИИ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доступность &amp; простота = хороший UX</dc:title>
  <dc:creator>Эмиль Каримов</dc:creator>
  <cp:lastModifiedBy>Эмиль Каримов</cp:lastModifiedBy>
  <cp:revision>28</cp:revision>
  <dcterms:created xsi:type="dcterms:W3CDTF">2023-05-31T16:40:56Z</dcterms:created>
  <dcterms:modified xsi:type="dcterms:W3CDTF">2023-06-05T20:57:06Z</dcterms:modified>
</cp:coreProperties>
</file>