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3411200" cy="10058400"/>
  <p:notesSz cx="134112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5840" y="3118104"/>
            <a:ext cx="1139952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1680" y="5632704"/>
            <a:ext cx="938784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70560" y="2313432"/>
            <a:ext cx="5833872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906768" y="2313432"/>
            <a:ext cx="5833872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9026" y="374396"/>
            <a:ext cx="10253146" cy="153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65838" y="3911097"/>
            <a:ext cx="5479523" cy="2557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559808" y="9354312"/>
            <a:ext cx="4291584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70560" y="9354312"/>
            <a:ext cx="3084576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656064" y="9354312"/>
            <a:ext cx="3084576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psychoinformatics.de/" TargetMode="External"/><Relationship Id="rId4" Type="http://schemas.openxmlformats.org/officeDocument/2006/relationships/hyperlink" Target="https://github.com/datalad-handbook/course/blob/master/talks/PDFs/OHBM.pdf" TargetMode="External"/><Relationship Id="rId5" Type="http://schemas.openxmlformats.org/officeDocument/2006/relationships/hyperlink" Target="https://twitter.com/AdinaKrik" TargetMode="External"/><Relationship Id="rId6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Relationship Id="rId4" Type="http://schemas.openxmlformats.org/officeDocument/2006/relationships/hyperlink" Target="http://www.linode.com/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hyperlink" Target="https://github.com/psychoinformatics-de/paper-remodnav" TargetMode="External"/><Relationship Id="rId4" Type="http://schemas.openxmlformats.org/officeDocument/2006/relationships/hyperlink" Target="http://handbook.datalad.org/en/latest/usecases/reproducible-paper.html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hyperlink" Target="http://handbook.datalad.org/en/latest/basics/101-127-yoda.html" TargetMode="External"/><Relationship Id="rId4" Type="http://schemas.openxmlformats.org/officeDocument/2006/relationships/image" Target="../media/image2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ndbook.datalad.org/en/latest/basics/101-127-yoda.html" TargetMode="External"/><Relationship Id="rId3" Type="http://schemas.openxmlformats.org/officeDocument/2006/relationships/image" Target="../media/image15.png"/><Relationship Id="rId4" Type="http://schemas.openxmlformats.org/officeDocument/2006/relationships/image" Target="../media/image3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3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jpg"/><Relationship Id="rId3" Type="http://schemas.openxmlformats.org/officeDocument/2006/relationships/image" Target="../media/image3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andbook.datalad.org/" TargetMode="External"/><Relationship Id="rId3" Type="http://schemas.openxmlformats.org/officeDocument/2006/relationships/hyperlink" Target="http://datasets.datalad.org/openneuro/ds000001" TargetMode="Externa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15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hyperlink" Target="https://github.com/datalad-handbook/book" TargetMode="Externa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hyperlink" Target="https://git-scm.com/" TargetMode="External"/><Relationship Id="rId5" Type="http://schemas.openxmlformats.org/officeDocument/2006/relationships/hyperlink" Target="https://git-annex.branchable.com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ome@email.com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://handbook.datalad.org/en/latest/code_from_chapters/OHBM.html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000237" y="5219699"/>
            <a:ext cx="9420225" cy="9525"/>
          </a:xfrm>
          <a:custGeom>
            <a:avLst/>
            <a:gdLst/>
            <a:ahLst/>
            <a:cxnLst/>
            <a:rect l="l" t="t" r="r" b="b"/>
            <a:pathLst>
              <a:path w="9420225" h="9525">
                <a:moveTo>
                  <a:pt x="9420225" y="0"/>
                </a:moveTo>
                <a:lnTo>
                  <a:pt x="5657850" y="0"/>
                </a:lnTo>
                <a:lnTo>
                  <a:pt x="0" y="0"/>
                </a:lnTo>
                <a:lnTo>
                  <a:pt x="0" y="9525"/>
                </a:lnTo>
                <a:lnTo>
                  <a:pt x="5657850" y="9525"/>
                </a:lnTo>
                <a:lnTo>
                  <a:pt x="9420225" y="9525"/>
                </a:lnTo>
                <a:lnTo>
                  <a:pt x="9420225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3437" y="1854104"/>
            <a:ext cx="3324860" cy="4946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50" spc="-855"/>
              <a:t>OHBM</a:t>
            </a:r>
            <a:r>
              <a:rPr dirty="0" sz="3050" spc="-210"/>
              <a:t> </a:t>
            </a:r>
            <a:r>
              <a:rPr dirty="0" sz="3050" spc="-565"/>
              <a:t>BRAINHACK</a:t>
            </a:r>
            <a:r>
              <a:rPr dirty="0" sz="3050" spc="-215"/>
              <a:t> </a:t>
            </a:r>
            <a:r>
              <a:rPr dirty="0" sz="3050" spc="-550"/>
              <a:t>TRAINTRACK</a:t>
            </a:r>
            <a:endParaRPr sz="305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0499" y="3962399"/>
            <a:ext cx="3276600" cy="95249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136973" y="5250433"/>
            <a:ext cx="5367655" cy="685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730"/>
              </a:lnSpc>
              <a:spcBef>
                <a:spcPts val="105"/>
              </a:spcBef>
            </a:pPr>
            <a:r>
              <a:rPr dirty="0" sz="1450">
                <a:solidFill>
                  <a:srgbClr val="8B733C"/>
                </a:solidFill>
                <a:latin typeface="Tahoma"/>
                <a:cs typeface="Tahoma"/>
                <a:hlinkClick r:id="rId3"/>
              </a:rPr>
              <a:t>Psychoinformatics</a:t>
            </a:r>
            <a:r>
              <a:rPr dirty="0" sz="1450" spc="-10">
                <a:solidFill>
                  <a:srgbClr val="8B733C"/>
                </a:solidFill>
                <a:latin typeface="Tahoma"/>
                <a:cs typeface="Tahoma"/>
                <a:hlinkClick r:id="rId3"/>
              </a:rPr>
              <a:t> </a:t>
            </a:r>
            <a:r>
              <a:rPr dirty="0" sz="1450" spc="-20">
                <a:solidFill>
                  <a:srgbClr val="8B733C"/>
                </a:solidFill>
                <a:latin typeface="Tahoma"/>
                <a:cs typeface="Tahoma"/>
                <a:hlinkClick r:id="rId3"/>
              </a:rPr>
              <a:t>lab</a:t>
            </a:r>
            <a:r>
              <a:rPr dirty="0" sz="1450" spc="-20">
                <a:solidFill>
                  <a:srgbClr val="333333"/>
                </a:solidFill>
                <a:latin typeface="Tahoma"/>
                <a:cs typeface="Tahoma"/>
              </a:rPr>
              <a:t>,</a:t>
            </a:r>
            <a:endParaRPr sz="1450">
              <a:latin typeface="Tahoma"/>
              <a:cs typeface="Tahoma"/>
            </a:endParaRPr>
          </a:p>
          <a:p>
            <a:pPr marL="12700" marR="5080">
              <a:lnSpc>
                <a:spcPts val="1730"/>
              </a:lnSpc>
              <a:spcBef>
                <a:spcPts val="60"/>
              </a:spcBef>
            </a:pPr>
            <a:r>
              <a:rPr dirty="0" sz="1450" spc="-10">
                <a:solidFill>
                  <a:srgbClr val="333333"/>
                </a:solidFill>
                <a:latin typeface="Tahoma"/>
                <a:cs typeface="Tahoma"/>
              </a:rPr>
              <a:t>Institute</a:t>
            </a:r>
            <a:r>
              <a:rPr dirty="0" sz="145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of</a:t>
            </a:r>
            <a:r>
              <a:rPr dirty="0" sz="1450" spc="-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Neuroscience</a:t>
            </a:r>
            <a:r>
              <a:rPr dirty="0" sz="1450" spc="-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 spc="-10">
                <a:solidFill>
                  <a:srgbClr val="333333"/>
                </a:solidFill>
                <a:latin typeface="Tahoma"/>
                <a:cs typeface="Tahoma"/>
              </a:rPr>
              <a:t>and</a:t>
            </a:r>
            <a:r>
              <a:rPr dirty="0" sz="145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Medicine,</a:t>
            </a:r>
            <a:r>
              <a:rPr dirty="0" sz="1450" spc="-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Brain</a:t>
            </a:r>
            <a:r>
              <a:rPr dirty="0" sz="1450" spc="-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 spc="55">
                <a:solidFill>
                  <a:srgbClr val="333333"/>
                </a:solidFill>
                <a:latin typeface="Tahoma"/>
                <a:cs typeface="Tahoma"/>
              </a:rPr>
              <a:t>&amp;</a:t>
            </a:r>
            <a:r>
              <a:rPr dirty="0" sz="145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Behavior</a:t>
            </a:r>
            <a:r>
              <a:rPr dirty="0" sz="145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(INM-</a:t>
            </a:r>
            <a:r>
              <a:rPr dirty="0" sz="1450" spc="-25">
                <a:solidFill>
                  <a:srgbClr val="333333"/>
                </a:solidFill>
                <a:latin typeface="Tahoma"/>
                <a:cs typeface="Tahoma"/>
              </a:rPr>
              <a:t>7) </a:t>
            </a:r>
            <a:r>
              <a:rPr dirty="0" sz="1450" spc="-20">
                <a:solidFill>
                  <a:srgbClr val="333333"/>
                </a:solidFill>
                <a:latin typeface="Tahoma"/>
                <a:cs typeface="Tahoma"/>
              </a:rPr>
              <a:t>Research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Center</a:t>
            </a:r>
            <a:r>
              <a:rPr dirty="0" sz="1450" spc="-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 spc="-10">
                <a:solidFill>
                  <a:srgbClr val="333333"/>
                </a:solidFill>
                <a:latin typeface="Tahoma"/>
                <a:cs typeface="Tahoma"/>
              </a:rPr>
              <a:t>Jülich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548286" y="6764908"/>
            <a:ext cx="4314825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 spc="-30">
                <a:solidFill>
                  <a:srgbClr val="333333"/>
                </a:solidFill>
                <a:latin typeface="Tahoma"/>
                <a:cs typeface="Tahoma"/>
              </a:rPr>
              <a:t>Slides: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 spc="-35">
                <a:solidFill>
                  <a:srgbClr val="8B733C"/>
                </a:solidFill>
                <a:latin typeface="Tahoma"/>
                <a:cs typeface="Tahoma"/>
                <a:hlinkClick r:id="rId4"/>
              </a:rPr>
              <a:t>https:</a:t>
            </a:r>
            <a:r>
              <a:rPr dirty="0" sz="1450" spc="-50">
                <a:solidFill>
                  <a:srgbClr val="8B733C"/>
                </a:solidFill>
                <a:latin typeface="Tahoma"/>
                <a:cs typeface="Tahoma"/>
                <a:hlinkClick r:id="rId4"/>
              </a:rPr>
              <a:t> </a:t>
            </a:r>
            <a:r>
              <a:rPr dirty="0" sz="1450" spc="-10">
                <a:solidFill>
                  <a:srgbClr val="8B733C"/>
                </a:solidFill>
                <a:latin typeface="Tahoma"/>
                <a:cs typeface="Tahoma"/>
                <a:hlinkClick r:id="rId4"/>
              </a:rPr>
              <a:t>/github.com/datalad-handbook/course/</a:t>
            </a:r>
            <a:endParaRPr sz="1450">
              <a:latin typeface="Tahoma"/>
              <a:cs typeface="Tahoma"/>
            </a:endParaRPr>
          </a:p>
        </p:txBody>
      </p:sp>
      <p:pic>
        <p:nvPicPr>
          <p:cNvPr id="7" name="object 7" descr="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2649" y="4486274"/>
            <a:ext cx="285750" cy="28575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2136973" y="2622295"/>
            <a:ext cx="7279640" cy="207581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870075">
              <a:lnSpc>
                <a:spcPct val="100000"/>
              </a:lnSpc>
              <a:spcBef>
                <a:spcPts val="125"/>
              </a:spcBef>
            </a:pPr>
            <a:r>
              <a:rPr dirty="0" sz="5100" spc="-1175">
                <a:solidFill>
                  <a:srgbClr val="333333"/>
                </a:solidFill>
                <a:latin typeface="Calibri"/>
                <a:cs typeface="Calibri"/>
              </a:rPr>
              <a:t>AN</a:t>
            </a:r>
            <a:r>
              <a:rPr dirty="0" sz="5100" spc="-3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5100" spc="-1060">
                <a:solidFill>
                  <a:srgbClr val="333333"/>
                </a:solidFill>
                <a:latin typeface="Calibri"/>
                <a:cs typeface="Calibri"/>
              </a:rPr>
              <a:t>INTRODUCTION</a:t>
            </a:r>
            <a:r>
              <a:rPr dirty="0" sz="5100" spc="-3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5100" spc="-123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dirty="0" sz="5100" spc="-3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5100" spc="-1070">
                <a:solidFill>
                  <a:srgbClr val="333333"/>
                </a:solidFill>
                <a:latin typeface="Calibri"/>
                <a:cs typeface="Calibri"/>
              </a:rPr>
              <a:t>DATALAD</a:t>
            </a:r>
            <a:endParaRPr sz="5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05"/>
              </a:spcBef>
            </a:pP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Adina</a:t>
            </a:r>
            <a:r>
              <a:rPr dirty="0" sz="2400" spc="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Wagner</a:t>
            </a:r>
            <a:endParaRPr sz="2400">
              <a:latin typeface="Tahoma"/>
              <a:cs typeface="Tahoma"/>
            </a:endParaRPr>
          </a:p>
          <a:p>
            <a:pPr marL="345440">
              <a:lnSpc>
                <a:spcPct val="100000"/>
              </a:lnSpc>
              <a:spcBef>
                <a:spcPts val="170"/>
              </a:spcBef>
            </a:pPr>
            <a:r>
              <a:rPr dirty="0" sz="1450" spc="-10">
                <a:solidFill>
                  <a:srgbClr val="8B733C"/>
                </a:solidFill>
                <a:latin typeface="Tahoma"/>
                <a:cs typeface="Tahoma"/>
                <a:hlinkClick r:id="rId5"/>
              </a:rPr>
              <a:t>@AdinaKrik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5956" rIns="0" bIns="0" rtlCol="0" vert="horz">
            <a:spAutoFit/>
          </a:bodyPr>
          <a:lstStyle/>
          <a:p>
            <a:pPr marL="2949575">
              <a:lnSpc>
                <a:spcPct val="100000"/>
              </a:lnSpc>
              <a:spcBef>
                <a:spcPts val="125"/>
              </a:spcBef>
            </a:pPr>
            <a:r>
              <a:rPr dirty="0" spc="-980"/>
              <a:t>LOCAL</a:t>
            </a:r>
            <a:r>
              <a:rPr dirty="0" spc="-360"/>
              <a:t> </a:t>
            </a:r>
            <a:r>
              <a:rPr dirty="0" spc="-965"/>
              <a:t>VERSION</a:t>
            </a:r>
            <a:r>
              <a:rPr dirty="0" spc="-360"/>
              <a:t> </a:t>
            </a:r>
            <a:r>
              <a:rPr dirty="0" spc="-1135"/>
              <a:t>CONTROL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304232" y="1974221"/>
            <a:ext cx="6803390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Procedurally,</a:t>
            </a:r>
            <a:r>
              <a:rPr dirty="0" sz="2400" spc="-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version</a:t>
            </a:r>
            <a:r>
              <a:rPr dirty="0" sz="2400" spc="-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control</a:t>
            </a:r>
            <a:r>
              <a:rPr dirty="0" sz="2400" spc="-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is</a:t>
            </a:r>
            <a:r>
              <a:rPr dirty="0" sz="2400" spc="-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easy</a:t>
            </a:r>
            <a:r>
              <a:rPr dirty="0" sz="2400" spc="-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333333"/>
                </a:solidFill>
                <a:latin typeface="Tahoma"/>
                <a:cs typeface="Tahoma"/>
              </a:rPr>
              <a:t>with</a:t>
            </a:r>
            <a:r>
              <a:rPr dirty="0" sz="2400" spc="-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DataLad!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914774" y="2733680"/>
            <a:ext cx="5505450" cy="4762500"/>
            <a:chOff x="3914774" y="2733680"/>
            <a:chExt cx="5505450" cy="4762500"/>
          </a:xfrm>
        </p:grpSpPr>
        <p:sp>
          <p:nvSpPr>
            <p:cNvPr id="5" name="object 5" descr=""/>
            <p:cNvSpPr/>
            <p:nvPr/>
          </p:nvSpPr>
          <p:spPr>
            <a:xfrm>
              <a:off x="3914774" y="2733680"/>
              <a:ext cx="5505450" cy="4762500"/>
            </a:xfrm>
            <a:custGeom>
              <a:avLst/>
              <a:gdLst/>
              <a:ahLst/>
              <a:cxnLst/>
              <a:rect l="l" t="t" r="r" b="b"/>
              <a:pathLst>
                <a:path w="5505450" h="4762500">
                  <a:moveTo>
                    <a:pt x="5505449" y="4762499"/>
                  </a:moveTo>
                  <a:lnTo>
                    <a:pt x="0" y="4762499"/>
                  </a:lnTo>
                  <a:lnTo>
                    <a:pt x="0" y="0"/>
                  </a:lnTo>
                  <a:lnTo>
                    <a:pt x="5505449" y="0"/>
                  </a:lnTo>
                  <a:lnTo>
                    <a:pt x="5505449" y="4762499"/>
                  </a:lnTo>
                  <a:close/>
                </a:path>
              </a:pathLst>
            </a:custGeom>
            <a:solidFill>
              <a:srgbClr val="FFFFFF">
                <a:alpha val="121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5324" y="2881291"/>
              <a:ext cx="1287096" cy="172370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02889" y="5641231"/>
              <a:ext cx="1491489" cy="1763082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4495756" y="2736549"/>
              <a:ext cx="4555490" cy="4566920"/>
            </a:xfrm>
            <a:custGeom>
              <a:avLst/>
              <a:gdLst/>
              <a:ahLst/>
              <a:cxnLst/>
              <a:rect l="l" t="t" r="r" b="b"/>
              <a:pathLst>
                <a:path w="4555490" h="4566920">
                  <a:moveTo>
                    <a:pt x="2257711" y="4566885"/>
                  </a:moveTo>
                  <a:lnTo>
                    <a:pt x="2174093" y="4564625"/>
                  </a:lnTo>
                  <a:lnTo>
                    <a:pt x="2090613" y="4559288"/>
                  </a:lnTo>
                  <a:lnTo>
                    <a:pt x="2007381" y="4550880"/>
                  </a:lnTo>
                  <a:lnTo>
                    <a:pt x="1924513" y="4539414"/>
                  </a:lnTo>
                  <a:lnTo>
                    <a:pt x="1842124" y="4524905"/>
                  </a:lnTo>
                  <a:lnTo>
                    <a:pt x="1760323" y="4507373"/>
                  </a:lnTo>
                  <a:lnTo>
                    <a:pt x="1679215" y="4486839"/>
                  </a:lnTo>
                  <a:lnTo>
                    <a:pt x="1598914" y="4463333"/>
                  </a:lnTo>
                  <a:lnTo>
                    <a:pt x="1519532" y="4436889"/>
                  </a:lnTo>
                  <a:lnTo>
                    <a:pt x="1441172" y="4407539"/>
                  </a:lnTo>
                  <a:lnTo>
                    <a:pt x="1363936" y="4375323"/>
                  </a:lnTo>
                  <a:lnTo>
                    <a:pt x="1287932" y="4340284"/>
                  </a:lnTo>
                  <a:lnTo>
                    <a:pt x="1213266" y="4302473"/>
                  </a:lnTo>
                  <a:lnTo>
                    <a:pt x="1140036" y="4261938"/>
                  </a:lnTo>
                  <a:lnTo>
                    <a:pt x="1068336" y="4218733"/>
                  </a:lnTo>
                  <a:lnTo>
                    <a:pt x="998267" y="4172917"/>
                  </a:lnTo>
                  <a:lnTo>
                    <a:pt x="929926" y="4124554"/>
                  </a:lnTo>
                  <a:lnTo>
                    <a:pt x="863403" y="4073707"/>
                  </a:lnTo>
                  <a:lnTo>
                    <a:pt x="798784" y="4020444"/>
                  </a:lnTo>
                  <a:lnTo>
                    <a:pt x="736159" y="3964837"/>
                  </a:lnTo>
                  <a:lnTo>
                    <a:pt x="675617" y="3906964"/>
                  </a:lnTo>
                  <a:lnTo>
                    <a:pt x="617234" y="3846901"/>
                  </a:lnTo>
                  <a:lnTo>
                    <a:pt x="561088" y="3784727"/>
                  </a:lnTo>
                  <a:lnTo>
                    <a:pt x="507258" y="3720528"/>
                  </a:lnTo>
                  <a:lnTo>
                    <a:pt x="455817" y="3654393"/>
                  </a:lnTo>
                  <a:lnTo>
                    <a:pt x="406834" y="3586409"/>
                  </a:lnTo>
                  <a:lnTo>
                    <a:pt x="360371" y="3516664"/>
                  </a:lnTo>
                  <a:lnTo>
                    <a:pt x="316494" y="3445255"/>
                  </a:lnTo>
                  <a:lnTo>
                    <a:pt x="275264" y="3372282"/>
                  </a:lnTo>
                  <a:lnTo>
                    <a:pt x="236734" y="3297841"/>
                  </a:lnTo>
                  <a:lnTo>
                    <a:pt x="200955" y="3222027"/>
                  </a:lnTo>
                  <a:lnTo>
                    <a:pt x="167977" y="3144947"/>
                  </a:lnTo>
                  <a:lnTo>
                    <a:pt x="137846" y="3066709"/>
                  </a:lnTo>
                  <a:lnTo>
                    <a:pt x="110601" y="2987415"/>
                  </a:lnTo>
                  <a:lnTo>
                    <a:pt x="86277" y="2907167"/>
                  </a:lnTo>
                  <a:lnTo>
                    <a:pt x="64909" y="2826078"/>
                  </a:lnTo>
                  <a:lnTo>
                    <a:pt x="46526" y="2744260"/>
                  </a:lnTo>
                  <a:lnTo>
                    <a:pt x="31152" y="2661821"/>
                  </a:lnTo>
                  <a:lnTo>
                    <a:pt x="18807" y="2578867"/>
                  </a:lnTo>
                  <a:lnTo>
                    <a:pt x="9509" y="2495515"/>
                  </a:lnTo>
                  <a:lnTo>
                    <a:pt x="3271" y="2411881"/>
                  </a:lnTo>
                  <a:lnTo>
                    <a:pt x="99" y="2328073"/>
                  </a:lnTo>
                  <a:lnTo>
                    <a:pt x="0" y="2244201"/>
                  </a:lnTo>
                  <a:lnTo>
                    <a:pt x="2972" y="2160382"/>
                  </a:lnTo>
                  <a:lnTo>
                    <a:pt x="9012" y="2076733"/>
                  </a:lnTo>
                  <a:lnTo>
                    <a:pt x="18111" y="1993363"/>
                  </a:lnTo>
                  <a:lnTo>
                    <a:pt x="30259" y="1910380"/>
                  </a:lnTo>
                  <a:lnTo>
                    <a:pt x="45438" y="1827901"/>
                  </a:lnTo>
                  <a:lnTo>
                    <a:pt x="63626" y="1746039"/>
                  </a:lnTo>
                  <a:lnTo>
                    <a:pt x="84801" y="1664903"/>
                  </a:lnTo>
                  <a:lnTo>
                    <a:pt x="108934" y="1584597"/>
                  </a:lnTo>
                  <a:lnTo>
                    <a:pt x="135992" y="1505234"/>
                  </a:lnTo>
                  <a:lnTo>
                    <a:pt x="165937" y="1426924"/>
                  </a:lnTo>
                  <a:lnTo>
                    <a:pt x="198730" y="1349770"/>
                  </a:lnTo>
                  <a:lnTo>
                    <a:pt x="234328" y="1273871"/>
                  </a:lnTo>
                  <a:lnTo>
                    <a:pt x="272683" y="1199334"/>
                  </a:lnTo>
                  <a:lnTo>
                    <a:pt x="313739" y="1126263"/>
                  </a:lnTo>
                  <a:lnTo>
                    <a:pt x="357444" y="1054753"/>
                  </a:lnTo>
                  <a:lnTo>
                    <a:pt x="403741" y="984897"/>
                  </a:lnTo>
                  <a:lnTo>
                    <a:pt x="452566" y="916792"/>
                  </a:lnTo>
                  <a:lnTo>
                    <a:pt x="503849" y="850535"/>
                  </a:lnTo>
                  <a:lnTo>
                    <a:pt x="557524" y="786210"/>
                  </a:lnTo>
                  <a:lnTo>
                    <a:pt x="613522" y="723901"/>
                  </a:lnTo>
                  <a:lnTo>
                    <a:pt x="671765" y="663697"/>
                  </a:lnTo>
                  <a:lnTo>
                    <a:pt x="732170" y="605680"/>
                  </a:lnTo>
                  <a:lnTo>
                    <a:pt x="794659" y="549926"/>
                  </a:lnTo>
                  <a:lnTo>
                    <a:pt x="859151" y="496508"/>
                  </a:lnTo>
                  <a:lnTo>
                    <a:pt x="925557" y="445500"/>
                  </a:lnTo>
                  <a:lnTo>
                    <a:pt x="993782" y="396975"/>
                  </a:lnTo>
                  <a:lnTo>
                    <a:pt x="1063739" y="350993"/>
                  </a:lnTo>
                  <a:lnTo>
                    <a:pt x="1135336" y="307616"/>
                  </a:lnTo>
                  <a:lnTo>
                    <a:pt x="1208474" y="266905"/>
                  </a:lnTo>
                  <a:lnTo>
                    <a:pt x="1283049" y="228915"/>
                  </a:lnTo>
                  <a:lnTo>
                    <a:pt x="1358966" y="193697"/>
                  </a:lnTo>
                  <a:lnTo>
                    <a:pt x="1436125" y="161296"/>
                  </a:lnTo>
                  <a:lnTo>
                    <a:pt x="1514419" y="131758"/>
                  </a:lnTo>
                  <a:lnTo>
                    <a:pt x="1593738" y="105123"/>
                  </a:lnTo>
                  <a:lnTo>
                    <a:pt x="1673979" y="81427"/>
                  </a:lnTo>
                  <a:lnTo>
                    <a:pt x="1755038" y="60700"/>
                  </a:lnTo>
                  <a:lnTo>
                    <a:pt x="1836802" y="42972"/>
                  </a:lnTo>
                  <a:lnTo>
                    <a:pt x="1919155" y="28266"/>
                  </a:lnTo>
                  <a:lnTo>
                    <a:pt x="2001992" y="16602"/>
                  </a:lnTo>
                  <a:lnTo>
                    <a:pt x="2085203" y="7996"/>
                  </a:lnTo>
                  <a:lnTo>
                    <a:pt x="2168674" y="2459"/>
                  </a:lnTo>
                  <a:lnTo>
                    <a:pt x="2252288" y="0"/>
                  </a:lnTo>
                  <a:lnTo>
                    <a:pt x="2335935" y="620"/>
                  </a:lnTo>
                  <a:lnTo>
                    <a:pt x="2419507" y="4319"/>
                  </a:lnTo>
                  <a:lnTo>
                    <a:pt x="2502887" y="11093"/>
                  </a:lnTo>
                  <a:lnTo>
                    <a:pt x="2585959" y="20932"/>
                  </a:lnTo>
                  <a:lnTo>
                    <a:pt x="2668614" y="33823"/>
                  </a:lnTo>
                  <a:lnTo>
                    <a:pt x="2750746" y="49749"/>
                  </a:lnTo>
                  <a:lnTo>
                    <a:pt x="2832239" y="68688"/>
                  </a:lnTo>
                  <a:lnTo>
                    <a:pt x="2912979" y="90614"/>
                  </a:lnTo>
                  <a:lnTo>
                    <a:pt x="2992862" y="115497"/>
                  </a:lnTo>
                  <a:lnTo>
                    <a:pt x="3071783" y="143307"/>
                  </a:lnTo>
                  <a:lnTo>
                    <a:pt x="3149632" y="174003"/>
                  </a:lnTo>
                  <a:lnTo>
                    <a:pt x="3226301" y="207543"/>
                  </a:lnTo>
                  <a:lnTo>
                    <a:pt x="3301690" y="243883"/>
                  </a:lnTo>
                  <a:lnTo>
                    <a:pt x="3375701" y="282976"/>
                  </a:lnTo>
                  <a:lnTo>
                    <a:pt x="3448230" y="324768"/>
                  </a:lnTo>
                  <a:lnTo>
                    <a:pt x="3519176" y="369199"/>
                  </a:lnTo>
                  <a:lnTo>
                    <a:pt x="3588446" y="416213"/>
                  </a:lnTo>
                  <a:lnTo>
                    <a:pt x="3655952" y="465748"/>
                  </a:lnTo>
                  <a:lnTo>
                    <a:pt x="3721597" y="517735"/>
                  </a:lnTo>
                  <a:lnTo>
                    <a:pt x="3785292" y="572100"/>
                  </a:lnTo>
                  <a:lnTo>
                    <a:pt x="3846951" y="628775"/>
                  </a:lnTo>
                  <a:lnTo>
                    <a:pt x="3906497" y="687684"/>
                  </a:lnTo>
                  <a:lnTo>
                    <a:pt x="3963844" y="748746"/>
                  </a:lnTo>
                  <a:lnTo>
                    <a:pt x="4018914" y="811874"/>
                  </a:lnTo>
                  <a:lnTo>
                    <a:pt x="4071635" y="876988"/>
                  </a:lnTo>
                  <a:lnTo>
                    <a:pt x="4121938" y="944002"/>
                  </a:lnTo>
                  <a:lnTo>
                    <a:pt x="4169752" y="1012824"/>
                  </a:lnTo>
                  <a:lnTo>
                    <a:pt x="4215011" y="1083355"/>
                  </a:lnTo>
                  <a:lnTo>
                    <a:pt x="4257657" y="1155505"/>
                  </a:lnTo>
                  <a:lnTo>
                    <a:pt x="4297633" y="1229181"/>
                  </a:lnTo>
                  <a:lnTo>
                    <a:pt x="4334883" y="1304278"/>
                  </a:lnTo>
                  <a:lnTo>
                    <a:pt x="4369356" y="1380693"/>
                  </a:lnTo>
                  <a:lnTo>
                    <a:pt x="4401008" y="1458325"/>
                  </a:lnTo>
                  <a:lnTo>
                    <a:pt x="4429796" y="1537074"/>
                  </a:lnTo>
                  <a:lnTo>
                    <a:pt x="4455680" y="1616830"/>
                  </a:lnTo>
                  <a:lnTo>
                    <a:pt x="4478625" y="1697481"/>
                  </a:lnTo>
                  <a:lnTo>
                    <a:pt x="4498600" y="1778922"/>
                  </a:lnTo>
                  <a:lnTo>
                    <a:pt x="4515580" y="1861049"/>
                  </a:lnTo>
                  <a:lnTo>
                    <a:pt x="4529540" y="1943744"/>
                  </a:lnTo>
                  <a:lnTo>
                    <a:pt x="4540462" y="2026894"/>
                  </a:lnTo>
                  <a:lnTo>
                    <a:pt x="4548330" y="2110390"/>
                  </a:lnTo>
                  <a:lnTo>
                    <a:pt x="4553136" y="2194123"/>
                  </a:lnTo>
                  <a:lnTo>
                    <a:pt x="4554877" y="2283416"/>
                  </a:lnTo>
                  <a:lnTo>
                    <a:pt x="4553341" y="2367270"/>
                  </a:lnTo>
                  <a:lnTo>
                    <a:pt x="4548735" y="2451014"/>
                  </a:lnTo>
                  <a:lnTo>
                    <a:pt x="4541064" y="2534533"/>
                  </a:lnTo>
                  <a:lnTo>
                    <a:pt x="4530340" y="2617709"/>
                  </a:lnTo>
                  <a:lnTo>
                    <a:pt x="4516578" y="2700433"/>
                  </a:lnTo>
                  <a:lnTo>
                    <a:pt x="4499793" y="2782600"/>
                  </a:lnTo>
                  <a:lnTo>
                    <a:pt x="4480011" y="2864093"/>
                  </a:lnTo>
                  <a:lnTo>
                    <a:pt x="4457257" y="2944798"/>
                  </a:lnTo>
                  <a:lnTo>
                    <a:pt x="4431564" y="3024612"/>
                  </a:lnTo>
                  <a:lnTo>
                    <a:pt x="4402963" y="3103429"/>
                  </a:lnTo>
                  <a:lnTo>
                    <a:pt x="4371495" y="3181141"/>
                  </a:lnTo>
                  <a:lnTo>
                    <a:pt x="4337203" y="3257638"/>
                  </a:lnTo>
                  <a:lnTo>
                    <a:pt x="4300133" y="3332820"/>
                  </a:lnTo>
                  <a:lnTo>
                    <a:pt x="4260332" y="3406591"/>
                  </a:lnTo>
                  <a:lnTo>
                    <a:pt x="4217856" y="3478847"/>
                  </a:lnTo>
                  <a:lnTo>
                    <a:pt x="4172765" y="3549486"/>
                  </a:lnTo>
                  <a:lnTo>
                    <a:pt x="4125117" y="3618418"/>
                  </a:lnTo>
                  <a:lnTo>
                    <a:pt x="4074974" y="3685552"/>
                  </a:lnTo>
                  <a:lnTo>
                    <a:pt x="4022405" y="3750795"/>
                  </a:lnTo>
                  <a:lnTo>
                    <a:pt x="3967486" y="3814055"/>
                  </a:lnTo>
                  <a:lnTo>
                    <a:pt x="3910286" y="3875250"/>
                  </a:lnTo>
                  <a:lnTo>
                    <a:pt x="3850880" y="3934302"/>
                  </a:lnTo>
                  <a:lnTo>
                    <a:pt x="3789352" y="3991126"/>
                  </a:lnTo>
                  <a:lnTo>
                    <a:pt x="3725787" y="4045644"/>
                  </a:lnTo>
                  <a:lnTo>
                    <a:pt x="3660269" y="4097785"/>
                  </a:lnTo>
                  <a:lnTo>
                    <a:pt x="3592882" y="4147481"/>
                  </a:lnTo>
                  <a:lnTo>
                    <a:pt x="3523719" y="4194662"/>
                  </a:lnTo>
                  <a:lnTo>
                    <a:pt x="3452879" y="4239263"/>
                  </a:lnTo>
                  <a:lnTo>
                    <a:pt x="3380453" y="4281226"/>
                  </a:lnTo>
                  <a:lnTo>
                    <a:pt x="3306535" y="4320495"/>
                  </a:lnTo>
                  <a:lnTo>
                    <a:pt x="3231229" y="4357017"/>
                  </a:lnTo>
                  <a:lnTo>
                    <a:pt x="3154640" y="4390740"/>
                  </a:lnTo>
                  <a:lnTo>
                    <a:pt x="3076868" y="4421621"/>
                  </a:lnTo>
                  <a:lnTo>
                    <a:pt x="2998013" y="4449618"/>
                  </a:lnTo>
                  <a:lnTo>
                    <a:pt x="2918185" y="4474694"/>
                  </a:lnTo>
                  <a:lnTo>
                    <a:pt x="2837498" y="4496812"/>
                  </a:lnTo>
                  <a:lnTo>
                    <a:pt x="2756054" y="4515945"/>
                  </a:lnTo>
                  <a:lnTo>
                    <a:pt x="2673961" y="4532067"/>
                  </a:lnTo>
                  <a:lnTo>
                    <a:pt x="2591332" y="4545156"/>
                  </a:lnTo>
                  <a:lnTo>
                    <a:pt x="2508284" y="4555193"/>
                  </a:lnTo>
                  <a:lnTo>
                    <a:pt x="2424924" y="4562166"/>
                  </a:lnTo>
                  <a:lnTo>
                    <a:pt x="2341361" y="4566065"/>
                  </a:lnTo>
                  <a:lnTo>
                    <a:pt x="2257711" y="4566885"/>
                  </a:lnTo>
                  <a:close/>
                </a:path>
              </a:pathLst>
            </a:custGeom>
            <a:solidFill>
              <a:srgbClr val="FF6600">
                <a:alpha val="1254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040294" y="2839068"/>
              <a:ext cx="481330" cy="1104265"/>
            </a:xfrm>
            <a:custGeom>
              <a:avLst/>
              <a:gdLst/>
              <a:ahLst/>
              <a:cxnLst/>
              <a:rect l="l" t="t" r="r" b="b"/>
              <a:pathLst>
                <a:path w="481329" h="1104264">
                  <a:moveTo>
                    <a:pt x="480883" y="1103739"/>
                  </a:moveTo>
                  <a:lnTo>
                    <a:pt x="0" y="827027"/>
                  </a:lnTo>
                  <a:lnTo>
                    <a:pt x="0" y="0"/>
                  </a:lnTo>
                  <a:lnTo>
                    <a:pt x="285736" y="162583"/>
                  </a:lnTo>
                  <a:lnTo>
                    <a:pt x="480883" y="495585"/>
                  </a:lnTo>
                  <a:lnTo>
                    <a:pt x="480883" y="11037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040294" y="2839068"/>
              <a:ext cx="481330" cy="1104265"/>
            </a:xfrm>
            <a:custGeom>
              <a:avLst/>
              <a:gdLst/>
              <a:ahLst/>
              <a:cxnLst/>
              <a:rect l="l" t="t" r="r" b="b"/>
              <a:pathLst>
                <a:path w="481329" h="1104264">
                  <a:moveTo>
                    <a:pt x="0" y="0"/>
                  </a:moveTo>
                  <a:lnTo>
                    <a:pt x="285736" y="162583"/>
                  </a:lnTo>
                  <a:lnTo>
                    <a:pt x="480883" y="495585"/>
                  </a:lnTo>
                  <a:lnTo>
                    <a:pt x="480883" y="1103739"/>
                  </a:lnTo>
                  <a:lnTo>
                    <a:pt x="0" y="827027"/>
                  </a:lnTo>
                  <a:lnTo>
                    <a:pt x="0" y="0"/>
                  </a:lnTo>
                  <a:close/>
                </a:path>
                <a:path w="481329" h="1104264">
                  <a:moveTo>
                    <a:pt x="290409" y="170415"/>
                  </a:moveTo>
                  <a:lnTo>
                    <a:pt x="290409" y="384572"/>
                  </a:lnTo>
                  <a:lnTo>
                    <a:pt x="480883" y="494026"/>
                  </a:lnTo>
                </a:path>
              </a:pathLst>
            </a:custGeom>
            <a:ln w="31234">
              <a:solidFill>
                <a:srgbClr val="2929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600627" y="2754341"/>
              <a:ext cx="481330" cy="1104265"/>
            </a:xfrm>
            <a:custGeom>
              <a:avLst/>
              <a:gdLst/>
              <a:ahLst/>
              <a:cxnLst/>
              <a:rect l="l" t="t" r="r" b="b"/>
              <a:pathLst>
                <a:path w="481329" h="1104264">
                  <a:moveTo>
                    <a:pt x="480884" y="1103740"/>
                  </a:moveTo>
                  <a:lnTo>
                    <a:pt x="0" y="827029"/>
                  </a:lnTo>
                  <a:lnTo>
                    <a:pt x="0" y="0"/>
                  </a:lnTo>
                  <a:lnTo>
                    <a:pt x="285736" y="162584"/>
                  </a:lnTo>
                  <a:lnTo>
                    <a:pt x="480884" y="495584"/>
                  </a:lnTo>
                  <a:lnTo>
                    <a:pt x="480884" y="11037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600627" y="2754341"/>
              <a:ext cx="481330" cy="1104265"/>
            </a:xfrm>
            <a:custGeom>
              <a:avLst/>
              <a:gdLst/>
              <a:ahLst/>
              <a:cxnLst/>
              <a:rect l="l" t="t" r="r" b="b"/>
              <a:pathLst>
                <a:path w="481329" h="1104264">
                  <a:moveTo>
                    <a:pt x="0" y="0"/>
                  </a:moveTo>
                  <a:lnTo>
                    <a:pt x="285736" y="162584"/>
                  </a:lnTo>
                  <a:lnTo>
                    <a:pt x="480884" y="495584"/>
                  </a:lnTo>
                  <a:lnTo>
                    <a:pt x="480884" y="1103740"/>
                  </a:lnTo>
                  <a:lnTo>
                    <a:pt x="0" y="827029"/>
                  </a:lnTo>
                  <a:lnTo>
                    <a:pt x="0" y="0"/>
                  </a:lnTo>
                  <a:close/>
                </a:path>
                <a:path w="481329" h="1104264">
                  <a:moveTo>
                    <a:pt x="290408" y="170415"/>
                  </a:moveTo>
                  <a:lnTo>
                    <a:pt x="290408" y="384571"/>
                  </a:lnTo>
                  <a:lnTo>
                    <a:pt x="480884" y="494027"/>
                  </a:lnTo>
                </a:path>
              </a:pathLst>
            </a:custGeom>
            <a:ln w="31234">
              <a:solidFill>
                <a:srgbClr val="2929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705926" y="3210948"/>
              <a:ext cx="245745" cy="255270"/>
            </a:xfrm>
            <a:custGeom>
              <a:avLst/>
              <a:gdLst/>
              <a:ahLst/>
              <a:cxnLst/>
              <a:rect l="l" t="t" r="r" b="b"/>
              <a:pathLst>
                <a:path w="245745" h="255270">
                  <a:moveTo>
                    <a:pt x="3193" y="255029"/>
                  </a:moveTo>
                  <a:lnTo>
                    <a:pt x="0" y="251746"/>
                  </a:lnTo>
                  <a:lnTo>
                    <a:pt x="1377" y="248623"/>
                  </a:lnTo>
                  <a:lnTo>
                    <a:pt x="43733" y="178328"/>
                  </a:lnTo>
                  <a:lnTo>
                    <a:pt x="210946" y="3826"/>
                  </a:lnTo>
                  <a:lnTo>
                    <a:pt x="215221" y="112"/>
                  </a:lnTo>
                  <a:lnTo>
                    <a:pt x="221461" y="0"/>
                  </a:lnTo>
                  <a:lnTo>
                    <a:pt x="224655" y="2910"/>
                  </a:lnTo>
                  <a:lnTo>
                    <a:pt x="242492" y="21327"/>
                  </a:lnTo>
                  <a:lnTo>
                    <a:pt x="245683" y="25404"/>
                  </a:lnTo>
                  <a:lnTo>
                    <a:pt x="244508" y="31676"/>
                  </a:lnTo>
                  <a:lnTo>
                    <a:pt x="241656" y="35355"/>
                  </a:lnTo>
                  <a:lnTo>
                    <a:pt x="92696" y="190212"/>
                  </a:lnTo>
                  <a:lnTo>
                    <a:pt x="45012" y="190212"/>
                  </a:lnTo>
                  <a:lnTo>
                    <a:pt x="22802" y="227143"/>
                  </a:lnTo>
                  <a:lnTo>
                    <a:pt x="26635" y="231116"/>
                  </a:lnTo>
                  <a:lnTo>
                    <a:pt x="40574" y="231116"/>
                  </a:lnTo>
                  <a:lnTo>
                    <a:pt x="5897" y="253265"/>
                  </a:lnTo>
                  <a:lnTo>
                    <a:pt x="3193" y="255029"/>
                  </a:lnTo>
                  <a:close/>
                </a:path>
                <a:path w="245745" h="255270">
                  <a:moveTo>
                    <a:pt x="40574" y="231116"/>
                  </a:moveTo>
                  <a:lnTo>
                    <a:pt x="26635" y="231116"/>
                  </a:lnTo>
                  <a:lnTo>
                    <a:pt x="62161" y="208060"/>
                  </a:lnTo>
                  <a:lnTo>
                    <a:pt x="45012" y="190212"/>
                  </a:lnTo>
                  <a:lnTo>
                    <a:pt x="92696" y="190212"/>
                  </a:lnTo>
                  <a:lnTo>
                    <a:pt x="73706" y="209955"/>
                  </a:lnTo>
                  <a:lnTo>
                    <a:pt x="40574" y="231116"/>
                  </a:lnTo>
                  <a:close/>
                </a:path>
              </a:pathLst>
            </a:custGeom>
            <a:solidFill>
              <a:srgbClr val="D45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155853" y="3296614"/>
              <a:ext cx="229235" cy="247015"/>
            </a:xfrm>
            <a:custGeom>
              <a:avLst/>
              <a:gdLst/>
              <a:ahLst/>
              <a:cxnLst/>
              <a:rect l="l" t="t" r="r" b="b"/>
              <a:pathLst>
                <a:path w="229234" h="247014">
                  <a:moveTo>
                    <a:pt x="229222" y="104419"/>
                  </a:moveTo>
                  <a:lnTo>
                    <a:pt x="127571" y="104419"/>
                  </a:lnTo>
                  <a:lnTo>
                    <a:pt x="127571" y="0"/>
                  </a:lnTo>
                  <a:lnTo>
                    <a:pt x="100114" y="0"/>
                  </a:lnTo>
                  <a:lnTo>
                    <a:pt x="100114" y="104419"/>
                  </a:lnTo>
                  <a:lnTo>
                    <a:pt x="0" y="104419"/>
                  </a:lnTo>
                  <a:lnTo>
                    <a:pt x="0" y="137045"/>
                  </a:lnTo>
                  <a:lnTo>
                    <a:pt x="100114" y="137045"/>
                  </a:lnTo>
                  <a:lnTo>
                    <a:pt x="100114" y="246684"/>
                  </a:lnTo>
                  <a:lnTo>
                    <a:pt x="127571" y="246684"/>
                  </a:lnTo>
                  <a:lnTo>
                    <a:pt x="127571" y="137045"/>
                  </a:lnTo>
                  <a:lnTo>
                    <a:pt x="229222" y="137045"/>
                  </a:lnTo>
                  <a:lnTo>
                    <a:pt x="229222" y="104419"/>
                  </a:lnTo>
                  <a:close/>
                </a:path>
              </a:pathLst>
            </a:custGeom>
            <a:solidFill>
              <a:srgbClr val="D454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6680" rIns="0" bIns="0" rtlCol="0" vert="horz">
            <a:spAutoFit/>
          </a:bodyPr>
          <a:lstStyle/>
          <a:p>
            <a:pPr algn="ctr" marL="3660775" marR="5080">
              <a:lnSpc>
                <a:spcPts val="3060"/>
              </a:lnSpc>
              <a:spcBef>
                <a:spcPts val="840"/>
              </a:spcBef>
            </a:pPr>
            <a:r>
              <a:rPr dirty="0"/>
              <a:t>modify</a:t>
            </a:r>
            <a:r>
              <a:rPr dirty="0" spc="265"/>
              <a:t> </a:t>
            </a:r>
            <a:r>
              <a:rPr dirty="0" spc="-25"/>
              <a:t>the </a:t>
            </a:r>
            <a:r>
              <a:rPr dirty="0" spc="-10"/>
              <a:t>dataset</a:t>
            </a:r>
          </a:p>
          <a:p>
            <a:pPr algn="ctr" marL="47625" marR="3564890" indent="-100330">
              <a:lnSpc>
                <a:spcPts val="3060"/>
              </a:lnSpc>
              <a:spcBef>
                <a:spcPts val="819"/>
              </a:spcBef>
            </a:pPr>
            <a:r>
              <a:rPr dirty="0" spc="-20"/>
              <a:t>save </a:t>
            </a:r>
            <a:r>
              <a:rPr dirty="0"/>
              <a:t>changes</a:t>
            </a:r>
            <a:r>
              <a:rPr dirty="0" spc="280"/>
              <a:t> </a:t>
            </a:r>
            <a:r>
              <a:rPr dirty="0" spc="-25"/>
              <a:t>in </a:t>
            </a:r>
            <a:r>
              <a:rPr dirty="0" spc="-10"/>
              <a:t>meaningful units</a:t>
            </a:r>
          </a:p>
        </p:txBody>
      </p:sp>
      <p:sp>
        <p:nvSpPr>
          <p:cNvPr id="16" name="object 16" descr=""/>
          <p:cNvSpPr/>
          <p:nvPr/>
        </p:nvSpPr>
        <p:spPr>
          <a:xfrm>
            <a:off x="5862179" y="4258116"/>
            <a:ext cx="1773555" cy="1520825"/>
          </a:xfrm>
          <a:custGeom>
            <a:avLst/>
            <a:gdLst/>
            <a:ahLst/>
            <a:cxnLst/>
            <a:rect l="l" t="t" r="r" b="b"/>
            <a:pathLst>
              <a:path w="1773554" h="1520825">
                <a:moveTo>
                  <a:pt x="866611" y="793479"/>
                </a:moveTo>
                <a:lnTo>
                  <a:pt x="812127" y="776665"/>
                </a:lnTo>
                <a:lnTo>
                  <a:pt x="620017" y="690721"/>
                </a:lnTo>
                <a:lnTo>
                  <a:pt x="552702" y="660191"/>
                </a:lnTo>
                <a:lnTo>
                  <a:pt x="33548" y="420559"/>
                </a:lnTo>
                <a:lnTo>
                  <a:pt x="0" y="399014"/>
                </a:lnTo>
                <a:lnTo>
                  <a:pt x="63" y="393577"/>
                </a:lnTo>
                <a:lnTo>
                  <a:pt x="59800" y="356532"/>
                </a:lnTo>
                <a:lnTo>
                  <a:pt x="101382" y="336876"/>
                </a:lnTo>
                <a:lnTo>
                  <a:pt x="155540" y="311968"/>
                </a:lnTo>
                <a:lnTo>
                  <a:pt x="222879" y="281523"/>
                </a:lnTo>
                <a:lnTo>
                  <a:pt x="304000" y="245256"/>
                </a:lnTo>
                <a:lnTo>
                  <a:pt x="326286" y="235273"/>
                </a:lnTo>
                <a:lnTo>
                  <a:pt x="363302" y="218618"/>
                </a:lnTo>
                <a:lnTo>
                  <a:pt x="847106" y="0"/>
                </a:lnTo>
                <a:lnTo>
                  <a:pt x="926426" y="0"/>
                </a:lnTo>
                <a:lnTo>
                  <a:pt x="1410240" y="218623"/>
                </a:lnTo>
                <a:lnTo>
                  <a:pt x="1447256" y="235278"/>
                </a:lnTo>
                <a:lnTo>
                  <a:pt x="1469541" y="245261"/>
                </a:lnTo>
                <a:lnTo>
                  <a:pt x="1550662" y="281528"/>
                </a:lnTo>
                <a:lnTo>
                  <a:pt x="1618000" y="311973"/>
                </a:lnTo>
                <a:lnTo>
                  <a:pt x="1672158" y="336881"/>
                </a:lnTo>
                <a:lnTo>
                  <a:pt x="1713740" y="356537"/>
                </a:lnTo>
                <a:lnTo>
                  <a:pt x="1761585" y="381235"/>
                </a:lnTo>
                <a:lnTo>
                  <a:pt x="1773444" y="399014"/>
                </a:lnTo>
                <a:lnTo>
                  <a:pt x="1769174" y="405550"/>
                </a:lnTo>
                <a:lnTo>
                  <a:pt x="1709196" y="435963"/>
                </a:lnTo>
                <a:lnTo>
                  <a:pt x="1220686" y="660194"/>
                </a:lnTo>
                <a:lnTo>
                  <a:pt x="1152916" y="690741"/>
                </a:lnTo>
                <a:lnTo>
                  <a:pt x="1028588" y="746031"/>
                </a:lnTo>
                <a:lnTo>
                  <a:pt x="987067" y="763856"/>
                </a:lnTo>
                <a:lnTo>
                  <a:pt x="933993" y="784620"/>
                </a:lnTo>
                <a:lnTo>
                  <a:pt x="895221" y="792867"/>
                </a:lnTo>
                <a:lnTo>
                  <a:pt x="880231" y="793422"/>
                </a:lnTo>
                <a:lnTo>
                  <a:pt x="866611" y="793479"/>
                </a:lnTo>
                <a:close/>
              </a:path>
              <a:path w="1773554" h="1520825">
                <a:moveTo>
                  <a:pt x="1454496" y="918322"/>
                </a:moveTo>
                <a:lnTo>
                  <a:pt x="931973" y="918322"/>
                </a:lnTo>
                <a:lnTo>
                  <a:pt x="1507365" y="657427"/>
                </a:lnTo>
                <a:lnTo>
                  <a:pt x="1550767" y="660194"/>
                </a:lnTo>
                <a:lnTo>
                  <a:pt x="1593348" y="666227"/>
                </a:lnTo>
                <a:lnTo>
                  <a:pt x="1633729" y="681783"/>
                </a:lnTo>
                <a:lnTo>
                  <a:pt x="1652784" y="690741"/>
                </a:lnTo>
                <a:lnTo>
                  <a:pt x="1719911" y="721506"/>
                </a:lnTo>
                <a:lnTo>
                  <a:pt x="1756789" y="741083"/>
                </a:lnTo>
                <a:lnTo>
                  <a:pt x="1771597" y="757925"/>
                </a:lnTo>
                <a:lnTo>
                  <a:pt x="1764790" y="773902"/>
                </a:lnTo>
                <a:lnTo>
                  <a:pt x="1736823" y="790884"/>
                </a:lnTo>
                <a:lnTo>
                  <a:pt x="1731174" y="793479"/>
                </a:lnTo>
                <a:lnTo>
                  <a:pt x="1454496" y="918322"/>
                </a:lnTo>
                <a:close/>
              </a:path>
              <a:path w="1773554" h="1520825">
                <a:moveTo>
                  <a:pt x="888934" y="1159093"/>
                </a:moveTo>
                <a:lnTo>
                  <a:pt x="849915" y="1154198"/>
                </a:lnTo>
                <a:lnTo>
                  <a:pt x="807883" y="1137555"/>
                </a:lnTo>
                <a:lnTo>
                  <a:pt x="769220" y="1120966"/>
                </a:lnTo>
                <a:lnTo>
                  <a:pt x="698131" y="1089726"/>
                </a:lnTo>
                <a:lnTo>
                  <a:pt x="638869" y="1063355"/>
                </a:lnTo>
                <a:lnTo>
                  <a:pt x="548521" y="1022794"/>
                </a:lnTo>
                <a:lnTo>
                  <a:pt x="319008" y="918294"/>
                </a:lnTo>
                <a:lnTo>
                  <a:pt x="64284" y="799433"/>
                </a:lnTo>
                <a:lnTo>
                  <a:pt x="11534" y="773162"/>
                </a:lnTo>
                <a:lnTo>
                  <a:pt x="2201" y="763063"/>
                </a:lnTo>
                <a:lnTo>
                  <a:pt x="2225" y="755083"/>
                </a:lnTo>
                <a:lnTo>
                  <a:pt x="61108" y="718422"/>
                </a:lnTo>
                <a:lnTo>
                  <a:pt x="95744" y="702074"/>
                </a:lnTo>
                <a:lnTo>
                  <a:pt x="144645" y="680213"/>
                </a:lnTo>
                <a:lnTo>
                  <a:pt x="200692" y="661856"/>
                </a:lnTo>
                <a:lnTo>
                  <a:pt x="266430" y="657608"/>
                </a:lnTo>
                <a:lnTo>
                  <a:pt x="841424" y="918322"/>
                </a:lnTo>
                <a:lnTo>
                  <a:pt x="1454496" y="918322"/>
                </a:lnTo>
                <a:lnTo>
                  <a:pt x="1220285" y="1023412"/>
                </a:lnTo>
                <a:lnTo>
                  <a:pt x="1130244" y="1063367"/>
                </a:lnTo>
                <a:lnTo>
                  <a:pt x="1070170" y="1089737"/>
                </a:lnTo>
                <a:lnTo>
                  <a:pt x="1028691" y="1107735"/>
                </a:lnTo>
                <a:lnTo>
                  <a:pt x="957680" y="1137776"/>
                </a:lnTo>
                <a:lnTo>
                  <a:pt x="910957" y="1155801"/>
                </a:lnTo>
                <a:lnTo>
                  <a:pt x="900849" y="1158531"/>
                </a:lnTo>
                <a:lnTo>
                  <a:pt x="888934" y="1159093"/>
                </a:lnTo>
                <a:close/>
              </a:path>
              <a:path w="1773554" h="1520825">
                <a:moveTo>
                  <a:pt x="228362" y="1022838"/>
                </a:moveTo>
                <a:lnTo>
                  <a:pt x="219067" y="1022838"/>
                </a:lnTo>
                <a:lnTo>
                  <a:pt x="223298" y="1022794"/>
                </a:lnTo>
                <a:lnTo>
                  <a:pt x="228362" y="1022838"/>
                </a:lnTo>
                <a:close/>
              </a:path>
              <a:path w="1773554" h="1520825">
                <a:moveTo>
                  <a:pt x="880123" y="1520639"/>
                </a:moveTo>
                <a:lnTo>
                  <a:pt x="836141" y="1514420"/>
                </a:lnTo>
                <a:lnTo>
                  <a:pt x="676148" y="1443699"/>
                </a:lnTo>
                <a:lnTo>
                  <a:pt x="33680" y="1148086"/>
                </a:lnTo>
                <a:lnTo>
                  <a:pt x="1784" y="1120966"/>
                </a:lnTo>
                <a:lnTo>
                  <a:pt x="13609" y="1107724"/>
                </a:lnTo>
                <a:lnTo>
                  <a:pt x="100675" y="1063355"/>
                </a:lnTo>
                <a:lnTo>
                  <a:pt x="147482" y="1042275"/>
                </a:lnTo>
                <a:lnTo>
                  <a:pt x="198916" y="1024388"/>
                </a:lnTo>
                <a:lnTo>
                  <a:pt x="219067" y="1022821"/>
                </a:lnTo>
                <a:lnTo>
                  <a:pt x="228362" y="1022838"/>
                </a:lnTo>
                <a:lnTo>
                  <a:pt x="275524" y="1023412"/>
                </a:lnTo>
                <a:lnTo>
                  <a:pt x="527589" y="1137830"/>
                </a:lnTo>
                <a:lnTo>
                  <a:pt x="734033" y="1230326"/>
                </a:lnTo>
                <a:lnTo>
                  <a:pt x="819145" y="1267087"/>
                </a:lnTo>
                <a:lnTo>
                  <a:pt x="859031" y="1282781"/>
                </a:lnTo>
                <a:lnTo>
                  <a:pt x="885306" y="1286377"/>
                </a:lnTo>
                <a:lnTo>
                  <a:pt x="1444441" y="1286377"/>
                </a:lnTo>
                <a:lnTo>
                  <a:pt x="1082535" y="1449688"/>
                </a:lnTo>
                <a:lnTo>
                  <a:pt x="1028040" y="1473706"/>
                </a:lnTo>
                <a:lnTo>
                  <a:pt x="986612" y="1491469"/>
                </a:lnTo>
                <a:lnTo>
                  <a:pt x="933786" y="1512079"/>
                </a:lnTo>
                <a:lnTo>
                  <a:pt x="895198" y="1520146"/>
                </a:lnTo>
                <a:lnTo>
                  <a:pt x="880123" y="1520639"/>
                </a:lnTo>
                <a:close/>
              </a:path>
              <a:path w="1773554" h="1520825">
                <a:moveTo>
                  <a:pt x="1444441" y="1286377"/>
                </a:moveTo>
                <a:lnTo>
                  <a:pt x="885306" y="1286377"/>
                </a:lnTo>
                <a:lnTo>
                  <a:pt x="898073" y="1285606"/>
                </a:lnTo>
                <a:lnTo>
                  <a:pt x="912034" y="1283132"/>
                </a:lnTo>
                <a:lnTo>
                  <a:pt x="952359" y="1267555"/>
                </a:lnTo>
                <a:lnTo>
                  <a:pt x="990439" y="1251425"/>
                </a:lnTo>
                <a:lnTo>
                  <a:pt x="1037962" y="1230818"/>
                </a:lnTo>
                <a:lnTo>
                  <a:pt x="1246446" y="1137555"/>
                </a:lnTo>
                <a:lnTo>
                  <a:pt x="1497915" y="1023412"/>
                </a:lnTo>
                <a:lnTo>
                  <a:pt x="1540359" y="1022886"/>
                </a:lnTo>
                <a:lnTo>
                  <a:pt x="1589131" y="1027901"/>
                </a:lnTo>
                <a:lnTo>
                  <a:pt x="1672734" y="1063367"/>
                </a:lnTo>
                <a:lnTo>
                  <a:pt x="1728499" y="1089737"/>
                </a:lnTo>
                <a:lnTo>
                  <a:pt x="1771623" y="1120966"/>
                </a:lnTo>
                <a:lnTo>
                  <a:pt x="1768975" y="1133075"/>
                </a:lnTo>
                <a:lnTo>
                  <a:pt x="1761142" y="1137830"/>
                </a:lnTo>
                <a:lnTo>
                  <a:pt x="1740722" y="1148206"/>
                </a:lnTo>
                <a:lnTo>
                  <a:pt x="1708930" y="1163635"/>
                </a:lnTo>
                <a:lnTo>
                  <a:pt x="1444441" y="128637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4045829" y="6502384"/>
            <a:ext cx="3467100" cy="269240"/>
          </a:xfrm>
          <a:prstGeom prst="rect">
            <a:avLst/>
          </a:prstGeom>
          <a:solidFill>
            <a:srgbClr val="6B5353">
              <a:alpha val="56858"/>
            </a:srgbClr>
          </a:solidFill>
        </p:spPr>
        <p:txBody>
          <a:bodyPr wrap="square" lIns="0" tIns="34925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275"/>
              </a:spcBef>
            </a:pPr>
            <a:r>
              <a:rPr dirty="0" sz="1400" spc="50">
                <a:latin typeface="SimSun"/>
                <a:cs typeface="SimSun"/>
              </a:rPr>
              <a:t>datalad</a:t>
            </a:r>
            <a:r>
              <a:rPr dirty="0" sz="1400" spc="65">
                <a:latin typeface="SimSun"/>
                <a:cs typeface="SimSun"/>
              </a:rPr>
              <a:t> </a:t>
            </a:r>
            <a:r>
              <a:rPr dirty="0" sz="1400" spc="50">
                <a:latin typeface="SimSun"/>
                <a:cs typeface="SimSun"/>
              </a:rPr>
              <a:t>save</a:t>
            </a:r>
            <a:r>
              <a:rPr dirty="0" sz="1400" spc="70">
                <a:latin typeface="SimSun"/>
                <a:cs typeface="SimSun"/>
              </a:rPr>
              <a:t> </a:t>
            </a:r>
            <a:r>
              <a:rPr dirty="0" sz="1400" spc="50">
                <a:latin typeface="SimSun"/>
                <a:cs typeface="SimSun"/>
              </a:rPr>
              <a:t>-</a:t>
            </a:r>
            <a:r>
              <a:rPr dirty="0" sz="1400" spc="55">
                <a:latin typeface="SimSun"/>
                <a:cs typeface="SimSun"/>
              </a:rPr>
              <a:t>m</a:t>
            </a:r>
            <a:r>
              <a:rPr dirty="0" sz="1400" spc="65">
                <a:latin typeface="SimSun"/>
                <a:cs typeface="SimSun"/>
              </a:rPr>
              <a:t> </a:t>
            </a:r>
            <a:r>
              <a:rPr dirty="0" sz="1400" spc="50">
                <a:latin typeface="SimSun"/>
                <a:cs typeface="SimSun"/>
              </a:rPr>
              <a:t>"did</a:t>
            </a:r>
            <a:r>
              <a:rPr dirty="0" sz="1400" spc="70">
                <a:latin typeface="SimSun"/>
                <a:cs typeface="SimSun"/>
              </a:rPr>
              <a:t> </a:t>
            </a:r>
            <a:r>
              <a:rPr dirty="0" sz="1400" spc="50">
                <a:latin typeface="SimSun"/>
                <a:cs typeface="SimSun"/>
              </a:rPr>
              <a:t>X"</a:t>
            </a:r>
            <a:r>
              <a:rPr dirty="0" sz="1400" spc="65">
                <a:latin typeface="SimSun"/>
                <a:cs typeface="SimSun"/>
              </a:rPr>
              <a:t> </a:t>
            </a:r>
            <a:r>
              <a:rPr dirty="0" sz="1400" spc="40">
                <a:latin typeface="SimSun"/>
                <a:cs typeface="SimSun"/>
              </a:rPr>
              <a:t>file1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622575" y="8117845"/>
            <a:ext cx="1043305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400" spc="-114" b="1">
                <a:solidFill>
                  <a:srgbClr val="333333"/>
                </a:solidFill>
                <a:latin typeface="Tahoma"/>
                <a:cs typeface="Tahoma"/>
              </a:rPr>
              <a:t>Advice: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1124" y="7915280"/>
            <a:ext cx="85725" cy="85724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5408364" y="7688077"/>
            <a:ext cx="4380230" cy="8255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90"/>
              </a:spcBef>
            </a:pPr>
            <a:r>
              <a:rPr dirty="0" sz="2400" spc="-20">
                <a:solidFill>
                  <a:srgbClr val="333333"/>
                </a:solidFill>
                <a:latin typeface="Tahoma"/>
                <a:cs typeface="Tahoma"/>
              </a:rPr>
              <a:t>Save</a:t>
            </a:r>
            <a:r>
              <a:rPr dirty="0" sz="24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10" i="1">
                <a:solidFill>
                  <a:srgbClr val="333333"/>
                </a:solidFill>
                <a:latin typeface="Trebuchet MS"/>
                <a:cs typeface="Trebuchet MS"/>
              </a:rPr>
              <a:t>meaningful</a:t>
            </a:r>
            <a:r>
              <a:rPr dirty="0" sz="2400" spc="-75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units</a:t>
            </a:r>
            <a:r>
              <a:rPr dirty="0" sz="2400" spc="-9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333333"/>
                </a:solidFill>
                <a:latin typeface="Tahoma"/>
                <a:cs typeface="Tahoma"/>
              </a:rPr>
              <a:t>of</a:t>
            </a:r>
            <a:r>
              <a:rPr dirty="0" sz="24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change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Attach</a:t>
            </a:r>
            <a:r>
              <a:rPr dirty="0" sz="2400" spc="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helpful</a:t>
            </a:r>
            <a:r>
              <a:rPr dirty="0" sz="2400" spc="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commit</a:t>
            </a:r>
            <a:r>
              <a:rPr dirty="0" sz="2400" spc="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messages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1124" y="8315330"/>
            <a:ext cx="85725" cy="857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0310" y="1537779"/>
            <a:ext cx="4791075" cy="59944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750" spc="-905"/>
              <a:t>SUMMARY</a:t>
            </a:r>
            <a:r>
              <a:rPr dirty="0" sz="3750" spc="-265"/>
              <a:t> </a:t>
            </a:r>
            <a:r>
              <a:rPr dirty="0" sz="3750" spc="-335"/>
              <a:t>-</a:t>
            </a:r>
            <a:r>
              <a:rPr dirty="0" sz="3750" spc="-260"/>
              <a:t> </a:t>
            </a:r>
            <a:r>
              <a:rPr dirty="0" sz="3750" spc="-720"/>
              <a:t>LOCAL</a:t>
            </a:r>
            <a:r>
              <a:rPr dirty="0" sz="3750" spc="-254"/>
              <a:t> </a:t>
            </a:r>
            <a:r>
              <a:rPr dirty="0" sz="3750" spc="-720"/>
              <a:t>VERSION</a:t>
            </a:r>
            <a:r>
              <a:rPr dirty="0" sz="3750" spc="-254"/>
              <a:t> </a:t>
            </a:r>
            <a:r>
              <a:rPr dirty="0" sz="3750" spc="-840"/>
              <a:t>CONTROL</a:t>
            </a:r>
            <a:endParaRPr sz="3750"/>
          </a:p>
        </p:txBody>
      </p:sp>
      <p:sp>
        <p:nvSpPr>
          <p:cNvPr id="3" name="object 3" descr=""/>
          <p:cNvSpPr txBox="1"/>
          <p:nvPr/>
        </p:nvSpPr>
        <p:spPr>
          <a:xfrm>
            <a:off x="1057671" y="2296922"/>
            <a:ext cx="11603990" cy="444500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400" b="1">
                <a:solidFill>
                  <a:srgbClr val="333333"/>
                </a:solidFill>
                <a:latin typeface="Courier New"/>
                <a:cs typeface="Courier New"/>
              </a:rPr>
              <a:t>datalad</a:t>
            </a:r>
            <a:r>
              <a:rPr dirty="0" sz="2400" spc="110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333333"/>
                </a:solidFill>
                <a:latin typeface="Courier New"/>
                <a:cs typeface="Courier New"/>
              </a:rPr>
              <a:t>create</a:t>
            </a:r>
            <a:r>
              <a:rPr dirty="0" sz="2400" spc="-819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2400" spc="-160" b="1">
                <a:solidFill>
                  <a:srgbClr val="333333"/>
                </a:solidFill>
                <a:latin typeface="Tahoma"/>
                <a:cs typeface="Tahoma"/>
              </a:rPr>
              <a:t>creates</a:t>
            </a:r>
            <a:r>
              <a:rPr dirty="0" sz="2400" spc="-7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00" b="1">
                <a:solidFill>
                  <a:srgbClr val="333333"/>
                </a:solidFill>
                <a:latin typeface="Tahoma"/>
                <a:cs typeface="Tahoma"/>
              </a:rPr>
              <a:t>an</a:t>
            </a:r>
            <a:r>
              <a:rPr dirty="0" sz="2400" spc="-8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65" b="1">
                <a:solidFill>
                  <a:srgbClr val="333333"/>
                </a:solidFill>
                <a:latin typeface="Tahoma"/>
                <a:cs typeface="Tahoma"/>
              </a:rPr>
              <a:t>empty</a:t>
            </a:r>
            <a:r>
              <a:rPr dirty="0" sz="2400" spc="-7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0" b="1">
                <a:solidFill>
                  <a:srgbClr val="333333"/>
                </a:solidFill>
                <a:latin typeface="Tahoma"/>
                <a:cs typeface="Tahoma"/>
              </a:rPr>
              <a:t>dataset.</a:t>
            </a:r>
            <a:endParaRPr sz="2400">
              <a:latin typeface="Tahoma"/>
              <a:cs typeface="Tahoma"/>
            </a:endParaRPr>
          </a:p>
          <a:p>
            <a:pPr marL="393065">
              <a:lnSpc>
                <a:spcPct val="100000"/>
              </a:lnSpc>
              <a:spcBef>
                <a:spcPts val="270"/>
              </a:spcBef>
            </a:pP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Conﬁgurations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20">
                <a:solidFill>
                  <a:srgbClr val="333333"/>
                </a:solidFill>
                <a:latin typeface="Tahoma"/>
                <a:cs typeface="Tahoma"/>
              </a:rPr>
              <a:t>(</a:t>
            </a:r>
            <a:r>
              <a:rPr dirty="0" sz="2400" spc="-220" b="1">
                <a:solidFill>
                  <a:srgbClr val="333333"/>
                </a:solidFill>
                <a:latin typeface="Tahoma"/>
                <a:cs typeface="Tahoma"/>
              </a:rPr>
              <a:t>-</a:t>
            </a:r>
            <a:r>
              <a:rPr dirty="0" sz="2400" spc="-110" b="1">
                <a:solidFill>
                  <a:srgbClr val="333333"/>
                </a:solidFill>
                <a:latin typeface="Tahoma"/>
                <a:cs typeface="Tahoma"/>
              </a:rPr>
              <a:t>c</a:t>
            </a:r>
            <a:r>
              <a:rPr dirty="0" sz="2400" spc="-5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65" b="1">
                <a:solidFill>
                  <a:srgbClr val="333333"/>
                </a:solidFill>
                <a:latin typeface="Tahoma"/>
                <a:cs typeface="Tahoma"/>
              </a:rPr>
              <a:t>yoda</a:t>
            </a:r>
            <a:r>
              <a:rPr dirty="0" sz="2400" spc="-165">
                <a:solidFill>
                  <a:srgbClr val="333333"/>
                </a:solidFill>
                <a:latin typeface="Tahoma"/>
                <a:cs typeface="Tahoma"/>
              </a:rPr>
              <a:t>,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45" b="1">
                <a:solidFill>
                  <a:srgbClr val="333333"/>
                </a:solidFill>
                <a:latin typeface="Tahoma"/>
                <a:cs typeface="Tahoma"/>
              </a:rPr>
              <a:t>-</a:t>
            </a:r>
            <a:r>
              <a:rPr dirty="0" sz="2400" spc="-110" b="1">
                <a:solidFill>
                  <a:srgbClr val="333333"/>
                </a:solidFill>
                <a:latin typeface="Tahoma"/>
                <a:cs typeface="Tahoma"/>
              </a:rPr>
              <a:t>c</a:t>
            </a:r>
            <a:r>
              <a:rPr dirty="0" sz="2400" spc="-5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60" b="1">
                <a:solidFill>
                  <a:srgbClr val="333333"/>
                </a:solidFill>
                <a:latin typeface="Tahoma"/>
                <a:cs typeface="Tahoma"/>
              </a:rPr>
              <a:t>text2git</a:t>
            </a:r>
            <a:r>
              <a:rPr dirty="0" sz="2400" spc="-160">
                <a:solidFill>
                  <a:srgbClr val="333333"/>
                </a:solidFill>
                <a:latin typeface="Tahoma"/>
                <a:cs typeface="Tahoma"/>
              </a:rPr>
              <a:t>)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333333"/>
                </a:solidFill>
                <a:latin typeface="Tahoma"/>
                <a:cs typeface="Tahoma"/>
              </a:rPr>
              <a:t>are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useful.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dirty="0" sz="2400" spc="-9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70" b="1">
                <a:solidFill>
                  <a:srgbClr val="333333"/>
                </a:solidFill>
                <a:latin typeface="Tahoma"/>
                <a:cs typeface="Tahoma"/>
              </a:rPr>
              <a:t>dataset</a:t>
            </a:r>
            <a:r>
              <a:rPr dirty="0" sz="2400" spc="-9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95" b="1">
                <a:solidFill>
                  <a:srgbClr val="333333"/>
                </a:solidFill>
                <a:latin typeface="Tahoma"/>
                <a:cs typeface="Tahoma"/>
              </a:rPr>
              <a:t>has</a:t>
            </a:r>
            <a:r>
              <a:rPr dirty="0" sz="2400" spc="-9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25" b="1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dirty="0" sz="2400" spc="-9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b="1" i="1">
                <a:solidFill>
                  <a:srgbClr val="333333"/>
                </a:solidFill>
                <a:latin typeface="Corbel"/>
                <a:cs typeface="Corbel"/>
              </a:rPr>
              <a:t>history</a:t>
            </a:r>
            <a:r>
              <a:rPr dirty="0" sz="2400" spc="114" b="1" i="1">
                <a:solidFill>
                  <a:srgbClr val="333333"/>
                </a:solidFill>
                <a:latin typeface="Corbel"/>
                <a:cs typeface="Corbel"/>
              </a:rPr>
              <a:t> </a:t>
            </a:r>
            <a:r>
              <a:rPr dirty="0" sz="2400" spc="-110" b="1">
                <a:solidFill>
                  <a:srgbClr val="333333"/>
                </a:solidFill>
                <a:latin typeface="Tahoma"/>
                <a:cs typeface="Tahoma"/>
              </a:rPr>
              <a:t>to</a:t>
            </a:r>
            <a:r>
              <a:rPr dirty="0" sz="2400" spc="-9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55" b="1">
                <a:solidFill>
                  <a:srgbClr val="333333"/>
                </a:solidFill>
                <a:latin typeface="Tahoma"/>
                <a:cs typeface="Tahoma"/>
              </a:rPr>
              <a:t>track</a:t>
            </a:r>
            <a:r>
              <a:rPr dirty="0" sz="2400" spc="-9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60" b="1">
                <a:solidFill>
                  <a:srgbClr val="333333"/>
                </a:solidFill>
                <a:latin typeface="Tahoma"/>
                <a:cs typeface="Tahoma"/>
              </a:rPr>
              <a:t>ﬁles</a:t>
            </a:r>
            <a:r>
              <a:rPr dirty="0" sz="2400" spc="-9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85" b="1">
                <a:solidFill>
                  <a:srgbClr val="333333"/>
                </a:solidFill>
                <a:latin typeface="Tahoma"/>
                <a:cs typeface="Tahoma"/>
              </a:rPr>
              <a:t>and</a:t>
            </a:r>
            <a:r>
              <a:rPr dirty="0" sz="2400" spc="-9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40" b="1">
                <a:solidFill>
                  <a:srgbClr val="333333"/>
                </a:solidFill>
                <a:latin typeface="Tahoma"/>
                <a:cs typeface="Tahoma"/>
              </a:rPr>
              <a:t>their</a:t>
            </a:r>
            <a:r>
              <a:rPr dirty="0" sz="2400" spc="-9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65" b="1">
                <a:solidFill>
                  <a:srgbClr val="333333"/>
                </a:solidFill>
                <a:latin typeface="Tahoma"/>
                <a:cs typeface="Tahoma"/>
              </a:rPr>
              <a:t>modiﬁcations.</a:t>
            </a:r>
            <a:endParaRPr sz="2400">
              <a:latin typeface="Tahoma"/>
              <a:cs typeface="Tahoma"/>
            </a:endParaRPr>
          </a:p>
          <a:p>
            <a:pPr marL="393065">
              <a:lnSpc>
                <a:spcPct val="100000"/>
              </a:lnSpc>
              <a:spcBef>
                <a:spcPts val="270"/>
              </a:spcBef>
            </a:pP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Explore</a:t>
            </a:r>
            <a:r>
              <a:rPr dirty="0" sz="24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it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333333"/>
                </a:solidFill>
                <a:latin typeface="Tahoma"/>
                <a:cs typeface="Tahoma"/>
              </a:rPr>
              <a:t>with</a:t>
            </a:r>
            <a:r>
              <a:rPr dirty="0" sz="24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333333"/>
                </a:solidFill>
                <a:latin typeface="Tahoma"/>
                <a:cs typeface="Tahoma"/>
              </a:rPr>
              <a:t>Git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95">
                <a:solidFill>
                  <a:srgbClr val="333333"/>
                </a:solidFill>
                <a:latin typeface="Tahoma"/>
                <a:cs typeface="Tahoma"/>
              </a:rPr>
              <a:t>(</a:t>
            </a:r>
            <a:r>
              <a:rPr dirty="0" sz="2400" spc="-195" b="1">
                <a:solidFill>
                  <a:srgbClr val="333333"/>
                </a:solidFill>
                <a:latin typeface="Tahoma"/>
                <a:cs typeface="Tahoma"/>
              </a:rPr>
              <a:t>git</a:t>
            </a:r>
            <a:r>
              <a:rPr dirty="0" sz="2400" spc="-5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00" b="1">
                <a:solidFill>
                  <a:srgbClr val="333333"/>
                </a:solidFill>
                <a:latin typeface="Tahoma"/>
                <a:cs typeface="Tahoma"/>
              </a:rPr>
              <a:t>log</a:t>
            </a:r>
            <a:r>
              <a:rPr dirty="0" sz="2400" spc="-200">
                <a:solidFill>
                  <a:srgbClr val="333333"/>
                </a:solidFill>
                <a:latin typeface="Tahoma"/>
                <a:cs typeface="Tahoma"/>
              </a:rPr>
              <a:t>)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or</a:t>
            </a:r>
            <a:r>
              <a:rPr dirty="0" sz="24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external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tools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60">
                <a:solidFill>
                  <a:srgbClr val="333333"/>
                </a:solidFill>
                <a:latin typeface="Tahoma"/>
                <a:cs typeface="Tahoma"/>
              </a:rPr>
              <a:t>(e.g.,</a:t>
            </a:r>
            <a:r>
              <a:rPr dirty="0" sz="24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 b="1">
                <a:solidFill>
                  <a:srgbClr val="333333"/>
                </a:solidFill>
                <a:latin typeface="Tahoma"/>
                <a:cs typeface="Tahoma"/>
              </a:rPr>
              <a:t>tig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).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333333"/>
                </a:solidFill>
                <a:latin typeface="Courier New"/>
                <a:cs typeface="Courier New"/>
              </a:rPr>
              <a:t>datalad</a:t>
            </a:r>
            <a:r>
              <a:rPr dirty="0" sz="2400" spc="100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333333"/>
                </a:solidFill>
                <a:latin typeface="Courier New"/>
                <a:cs typeface="Courier New"/>
              </a:rPr>
              <a:t>save</a:t>
            </a:r>
            <a:r>
              <a:rPr dirty="0" sz="2400" spc="-819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2400" spc="-155" b="1">
                <a:solidFill>
                  <a:srgbClr val="333333"/>
                </a:solidFill>
                <a:latin typeface="Tahoma"/>
                <a:cs typeface="Tahoma"/>
              </a:rPr>
              <a:t>records</a:t>
            </a:r>
            <a:r>
              <a:rPr dirty="0" sz="2400" spc="-8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45" b="1">
                <a:solidFill>
                  <a:srgbClr val="333333"/>
                </a:solidFill>
                <a:latin typeface="Tahoma"/>
                <a:cs typeface="Tahoma"/>
              </a:rPr>
              <a:t>the</a:t>
            </a:r>
            <a:r>
              <a:rPr dirty="0" sz="2400" spc="-8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70" b="1">
                <a:solidFill>
                  <a:srgbClr val="333333"/>
                </a:solidFill>
                <a:latin typeface="Tahoma"/>
                <a:cs typeface="Tahoma"/>
              </a:rPr>
              <a:t>dataset</a:t>
            </a:r>
            <a:r>
              <a:rPr dirty="0" sz="2400" spc="-8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30" b="1">
                <a:solidFill>
                  <a:srgbClr val="333333"/>
                </a:solidFill>
                <a:latin typeface="Tahoma"/>
                <a:cs typeface="Tahoma"/>
              </a:rPr>
              <a:t>or</a:t>
            </a:r>
            <a:r>
              <a:rPr dirty="0" sz="2400" spc="-8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55" b="1">
                <a:solidFill>
                  <a:srgbClr val="333333"/>
                </a:solidFill>
                <a:latin typeface="Tahoma"/>
                <a:cs typeface="Tahoma"/>
              </a:rPr>
              <a:t>ﬁle</a:t>
            </a:r>
            <a:r>
              <a:rPr dirty="0" sz="2400" spc="-8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60" b="1">
                <a:solidFill>
                  <a:srgbClr val="333333"/>
                </a:solidFill>
                <a:latin typeface="Tahoma"/>
                <a:cs typeface="Tahoma"/>
              </a:rPr>
              <a:t>state</a:t>
            </a:r>
            <a:r>
              <a:rPr dirty="0" sz="2400" spc="-8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10" b="1">
                <a:solidFill>
                  <a:srgbClr val="333333"/>
                </a:solidFill>
                <a:latin typeface="Tahoma"/>
                <a:cs typeface="Tahoma"/>
              </a:rPr>
              <a:t>to</a:t>
            </a:r>
            <a:r>
              <a:rPr dirty="0" sz="2400" spc="-8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45" b="1">
                <a:solidFill>
                  <a:srgbClr val="333333"/>
                </a:solidFill>
                <a:latin typeface="Tahoma"/>
                <a:cs typeface="Tahoma"/>
              </a:rPr>
              <a:t>the</a:t>
            </a:r>
            <a:r>
              <a:rPr dirty="0" sz="2400" spc="-8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 b="1">
                <a:solidFill>
                  <a:srgbClr val="333333"/>
                </a:solidFill>
                <a:latin typeface="Tahoma"/>
                <a:cs typeface="Tahoma"/>
              </a:rPr>
              <a:t>history.</a:t>
            </a:r>
            <a:endParaRPr sz="2400">
              <a:latin typeface="Tahoma"/>
              <a:cs typeface="Tahoma"/>
            </a:endParaRPr>
          </a:p>
          <a:p>
            <a:pPr marL="393065">
              <a:lnSpc>
                <a:spcPct val="100000"/>
              </a:lnSpc>
              <a:spcBef>
                <a:spcPts val="270"/>
              </a:spcBef>
            </a:pP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Concise</a:t>
            </a:r>
            <a:r>
              <a:rPr dirty="0" sz="2400" spc="-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75" b="1">
                <a:solidFill>
                  <a:srgbClr val="333333"/>
                </a:solidFill>
                <a:latin typeface="Tahoma"/>
                <a:cs typeface="Tahoma"/>
              </a:rPr>
              <a:t>commit</a:t>
            </a:r>
            <a:r>
              <a:rPr dirty="0" sz="2400" spc="-4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04" b="1">
                <a:solidFill>
                  <a:srgbClr val="333333"/>
                </a:solidFill>
                <a:latin typeface="Tahoma"/>
                <a:cs typeface="Tahoma"/>
              </a:rPr>
              <a:t>messages</a:t>
            </a:r>
            <a:r>
              <a:rPr dirty="0" sz="2400" spc="-1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should</a:t>
            </a:r>
            <a:r>
              <a:rPr dirty="0" sz="2400" spc="-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summarize</a:t>
            </a:r>
            <a:r>
              <a:rPr dirty="0" sz="2400" spc="-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the</a:t>
            </a:r>
            <a:r>
              <a:rPr dirty="0" sz="2400" spc="-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change</a:t>
            </a:r>
            <a:r>
              <a:rPr dirty="0" sz="2400" spc="-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for</a:t>
            </a:r>
            <a:r>
              <a:rPr dirty="0" sz="2400" spc="-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future</a:t>
            </a:r>
            <a:r>
              <a:rPr dirty="0" sz="2400" spc="-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you</a:t>
            </a:r>
            <a:r>
              <a:rPr dirty="0" sz="2400" spc="-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and</a:t>
            </a:r>
            <a:r>
              <a:rPr dirty="0" sz="2400" spc="-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others.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333333"/>
                </a:solidFill>
                <a:latin typeface="Courier New"/>
                <a:cs typeface="Courier New"/>
              </a:rPr>
              <a:t>datalad</a:t>
            </a:r>
            <a:r>
              <a:rPr dirty="0" sz="2400" spc="100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333333"/>
                </a:solidFill>
                <a:latin typeface="Courier New"/>
                <a:cs typeface="Courier New"/>
              </a:rPr>
              <a:t>status</a:t>
            </a:r>
            <a:r>
              <a:rPr dirty="0" sz="2400" spc="-819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2400" spc="-140" b="1">
                <a:solidFill>
                  <a:srgbClr val="333333"/>
                </a:solidFill>
                <a:latin typeface="Tahoma"/>
                <a:cs typeface="Tahoma"/>
              </a:rPr>
              <a:t>reports</a:t>
            </a:r>
            <a:r>
              <a:rPr dirty="0" sz="2400" spc="-8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45" b="1">
                <a:solidFill>
                  <a:srgbClr val="333333"/>
                </a:solidFill>
                <a:latin typeface="Tahoma"/>
                <a:cs typeface="Tahoma"/>
              </a:rPr>
              <a:t>the</a:t>
            </a:r>
            <a:r>
              <a:rPr dirty="0" sz="2400" spc="-8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55" b="1">
                <a:solidFill>
                  <a:srgbClr val="333333"/>
                </a:solidFill>
                <a:latin typeface="Tahoma"/>
                <a:cs typeface="Tahoma"/>
              </a:rPr>
              <a:t>current</a:t>
            </a:r>
            <a:r>
              <a:rPr dirty="0" sz="2400" spc="-8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60" b="1">
                <a:solidFill>
                  <a:srgbClr val="333333"/>
                </a:solidFill>
                <a:latin typeface="Tahoma"/>
                <a:cs typeface="Tahoma"/>
              </a:rPr>
              <a:t>state</a:t>
            </a:r>
            <a:r>
              <a:rPr dirty="0" sz="2400" spc="-8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0" b="1">
                <a:solidFill>
                  <a:srgbClr val="333333"/>
                </a:solidFill>
                <a:latin typeface="Tahoma"/>
                <a:cs typeface="Tahoma"/>
              </a:rPr>
              <a:t>of</a:t>
            </a:r>
            <a:r>
              <a:rPr dirty="0" sz="2400" spc="-8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45" b="1">
                <a:solidFill>
                  <a:srgbClr val="333333"/>
                </a:solidFill>
                <a:latin typeface="Tahoma"/>
                <a:cs typeface="Tahoma"/>
              </a:rPr>
              <a:t>the</a:t>
            </a:r>
            <a:r>
              <a:rPr dirty="0" sz="2400" spc="-8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 b="1">
                <a:solidFill>
                  <a:srgbClr val="333333"/>
                </a:solidFill>
                <a:latin typeface="Tahoma"/>
                <a:cs typeface="Tahoma"/>
              </a:rPr>
              <a:t>dataset.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400" spc="20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dirty="0" sz="2400" spc="-1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clean</a:t>
            </a:r>
            <a:r>
              <a:rPr dirty="0" sz="2400" spc="-1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dataset</a:t>
            </a:r>
            <a:r>
              <a:rPr dirty="0" sz="2400" spc="-1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status</a:t>
            </a:r>
            <a:r>
              <a:rPr dirty="0" sz="2400" spc="-1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is</a:t>
            </a:r>
            <a:r>
              <a:rPr dirty="0" sz="2400" spc="-1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good</a:t>
            </a:r>
            <a:r>
              <a:rPr dirty="0" sz="2400" spc="-1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practice.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272234" y="383921"/>
            <a:ext cx="1983739" cy="8070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100" spc="-132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dirty="0" sz="5100" spc="-3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5100" spc="-1030">
                <a:solidFill>
                  <a:srgbClr val="333333"/>
                </a:solidFill>
                <a:latin typeface="Calibri"/>
                <a:cs typeface="Calibri"/>
              </a:rPr>
              <a:t>HERE</a:t>
            </a:r>
            <a:endParaRPr sz="51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63830" y="383921"/>
            <a:ext cx="1475740" cy="8070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230"/>
              <a:t>TO</a:t>
            </a:r>
            <a:r>
              <a:rPr dirty="0" spc="-365"/>
              <a:t> </a:t>
            </a:r>
            <a:r>
              <a:rPr dirty="0" spc="-710"/>
              <a:t>THIS: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810767" y="1545589"/>
            <a:ext cx="11978640" cy="7635240"/>
            <a:chOff x="810767" y="1545589"/>
            <a:chExt cx="11978640" cy="7635240"/>
          </a:xfrm>
        </p:grpSpPr>
        <p:sp>
          <p:nvSpPr>
            <p:cNvPr id="5" name="object 5" descr=""/>
            <p:cNvSpPr/>
            <p:nvPr/>
          </p:nvSpPr>
          <p:spPr>
            <a:xfrm>
              <a:off x="810755" y="1545589"/>
              <a:ext cx="5779135" cy="7635240"/>
            </a:xfrm>
            <a:custGeom>
              <a:avLst/>
              <a:gdLst/>
              <a:ahLst/>
              <a:cxnLst/>
              <a:rect l="l" t="t" r="r" b="b"/>
              <a:pathLst>
                <a:path w="5779134" h="7635240">
                  <a:moveTo>
                    <a:pt x="5779008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7437120"/>
                  </a:lnTo>
                  <a:lnTo>
                    <a:pt x="0" y="7635240"/>
                  </a:lnTo>
                  <a:lnTo>
                    <a:pt x="5779008" y="7635240"/>
                  </a:lnTo>
                  <a:lnTo>
                    <a:pt x="5779008" y="7437120"/>
                  </a:lnTo>
                  <a:lnTo>
                    <a:pt x="8382" y="7437120"/>
                  </a:lnTo>
                  <a:lnTo>
                    <a:pt x="8382" y="7620"/>
                  </a:lnTo>
                  <a:lnTo>
                    <a:pt x="5580507" y="7620"/>
                  </a:lnTo>
                  <a:lnTo>
                    <a:pt x="5580507" y="7436498"/>
                  </a:lnTo>
                  <a:lnTo>
                    <a:pt x="5779008" y="7436498"/>
                  </a:lnTo>
                  <a:lnTo>
                    <a:pt x="5779008" y="7620"/>
                  </a:lnTo>
                  <a:lnTo>
                    <a:pt x="5779008" y="6997"/>
                  </a:lnTo>
                  <a:lnTo>
                    <a:pt x="5779008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149" y="1552574"/>
              <a:ext cx="5572124" cy="742949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6458699" y="1545589"/>
              <a:ext cx="6330950" cy="7635240"/>
            </a:xfrm>
            <a:custGeom>
              <a:avLst/>
              <a:gdLst/>
              <a:ahLst/>
              <a:cxnLst/>
              <a:rect l="l" t="t" r="r" b="b"/>
              <a:pathLst>
                <a:path w="6330950" h="7635240">
                  <a:moveTo>
                    <a:pt x="6330696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7437120"/>
                  </a:lnTo>
                  <a:lnTo>
                    <a:pt x="0" y="7635240"/>
                  </a:lnTo>
                  <a:lnTo>
                    <a:pt x="6330696" y="7635240"/>
                  </a:lnTo>
                  <a:lnTo>
                    <a:pt x="6330696" y="7437120"/>
                  </a:lnTo>
                  <a:lnTo>
                    <a:pt x="8763" y="7437120"/>
                  </a:lnTo>
                  <a:lnTo>
                    <a:pt x="8763" y="7620"/>
                  </a:lnTo>
                  <a:lnTo>
                    <a:pt x="6133338" y="7620"/>
                  </a:lnTo>
                  <a:lnTo>
                    <a:pt x="6133338" y="7436498"/>
                  </a:lnTo>
                  <a:lnTo>
                    <a:pt x="6330696" y="7436498"/>
                  </a:lnTo>
                  <a:lnTo>
                    <a:pt x="6330696" y="7620"/>
                  </a:lnTo>
                  <a:lnTo>
                    <a:pt x="6330696" y="6997"/>
                  </a:lnTo>
                  <a:lnTo>
                    <a:pt x="6330696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7474" y="1552574"/>
              <a:ext cx="6124574" cy="742949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591245" y="6600282"/>
            <a:ext cx="136525" cy="2165985"/>
          </a:xfrm>
          <a:prstGeom prst="rect">
            <a:avLst/>
          </a:prstGeom>
        </p:spPr>
        <p:txBody>
          <a:bodyPr wrap="square" lIns="0" tIns="1524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-20">
                <a:solidFill>
                  <a:srgbClr val="CCCCCC"/>
                </a:solidFill>
                <a:latin typeface="Tahoma"/>
                <a:cs typeface="Tahoma"/>
              </a:rPr>
              <a:t>Image</a:t>
            </a:r>
            <a:r>
              <a:rPr dirty="0" sz="700" spc="4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700">
                <a:solidFill>
                  <a:srgbClr val="CCCCCC"/>
                </a:solidFill>
                <a:latin typeface="Tahoma"/>
                <a:cs typeface="Tahoma"/>
              </a:rPr>
              <a:t>credit:</a:t>
            </a:r>
            <a:r>
              <a:rPr dirty="0" sz="700" spc="45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700">
                <a:solidFill>
                  <a:srgbClr val="8B733C"/>
                </a:solidFill>
                <a:latin typeface="Tahoma"/>
                <a:cs typeface="Tahoma"/>
              </a:rPr>
              <a:t>www.phdcomics.com</a:t>
            </a:r>
            <a:r>
              <a:rPr dirty="0" sz="700">
                <a:solidFill>
                  <a:srgbClr val="CCCCCC"/>
                </a:solidFill>
                <a:latin typeface="Tahoma"/>
                <a:cs typeface="Tahoma"/>
              </a:rPr>
              <a:t>;</a:t>
            </a:r>
            <a:r>
              <a:rPr dirty="0" sz="700" spc="4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700" spc="-10">
                <a:solidFill>
                  <a:srgbClr val="8B733C"/>
                </a:solidFill>
                <a:latin typeface="Tahoma"/>
                <a:cs typeface="Tahoma"/>
                <a:hlinkClick r:id="rId4"/>
              </a:rPr>
              <a:t>www.linode.com</a:t>
            </a:r>
            <a:endParaRPr sz="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426" y="3129216"/>
            <a:ext cx="11501120" cy="2812415"/>
          </a:xfrm>
          <a:prstGeom prst="rect"/>
        </p:spPr>
        <p:txBody>
          <a:bodyPr wrap="square" lIns="0" tIns="38100" rIns="0" bIns="0" rtlCol="0" vert="horz">
            <a:spAutoFit/>
          </a:bodyPr>
          <a:lstStyle/>
          <a:p>
            <a:pPr marL="4410710" marR="5080" indent="-4398645">
              <a:lnSpc>
                <a:spcPts val="10950"/>
              </a:lnSpc>
              <a:spcBef>
                <a:spcPts val="300"/>
              </a:spcBef>
            </a:pPr>
            <a:r>
              <a:rPr dirty="0" sz="9150" spc="-2160"/>
              <a:t>CONSUMING</a:t>
            </a:r>
            <a:r>
              <a:rPr dirty="0" sz="9150" spc="-660"/>
              <a:t> </a:t>
            </a:r>
            <a:r>
              <a:rPr dirty="0" sz="9150" spc="-1710"/>
              <a:t>DATASETS</a:t>
            </a:r>
            <a:r>
              <a:rPr dirty="0" sz="9150" spc="-645"/>
              <a:t> </a:t>
            </a:r>
            <a:r>
              <a:rPr dirty="0" sz="9150" spc="-2160"/>
              <a:t>AND</a:t>
            </a:r>
            <a:r>
              <a:rPr dirty="0" sz="9150" spc="-650"/>
              <a:t> </a:t>
            </a:r>
            <a:r>
              <a:rPr dirty="0" sz="9150" spc="-1810"/>
              <a:t>DATASET </a:t>
            </a:r>
            <a:r>
              <a:rPr dirty="0" sz="9150" spc="-1745"/>
              <a:t>NESTING</a:t>
            </a:r>
            <a:endParaRPr sz="91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6313" y="583945"/>
            <a:ext cx="3978910" cy="8070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195"/>
              <a:t>CONSUMING</a:t>
            </a:r>
            <a:r>
              <a:rPr dirty="0" spc="-345"/>
              <a:t> </a:t>
            </a:r>
            <a:r>
              <a:rPr dirty="0" spc="-950"/>
              <a:t>DATASETS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181224" y="1752599"/>
            <a:ext cx="9048750" cy="5715000"/>
            <a:chOff x="2181224" y="1752599"/>
            <a:chExt cx="9048750" cy="5715000"/>
          </a:xfrm>
        </p:grpSpPr>
        <p:sp>
          <p:nvSpPr>
            <p:cNvPr id="4" name="object 4" descr=""/>
            <p:cNvSpPr/>
            <p:nvPr/>
          </p:nvSpPr>
          <p:spPr>
            <a:xfrm>
              <a:off x="2181224" y="1752599"/>
              <a:ext cx="9048750" cy="5715000"/>
            </a:xfrm>
            <a:custGeom>
              <a:avLst/>
              <a:gdLst/>
              <a:ahLst/>
              <a:cxnLst/>
              <a:rect l="l" t="t" r="r" b="b"/>
              <a:pathLst>
                <a:path w="9048750" h="5715000">
                  <a:moveTo>
                    <a:pt x="9048749" y="5714999"/>
                  </a:moveTo>
                  <a:lnTo>
                    <a:pt x="0" y="5714999"/>
                  </a:lnTo>
                  <a:lnTo>
                    <a:pt x="0" y="0"/>
                  </a:lnTo>
                  <a:lnTo>
                    <a:pt x="9048749" y="0"/>
                  </a:lnTo>
                  <a:lnTo>
                    <a:pt x="9048749" y="5714999"/>
                  </a:lnTo>
                  <a:close/>
                </a:path>
              </a:pathLst>
            </a:custGeom>
            <a:solidFill>
              <a:srgbClr val="FFFFFF">
                <a:alpha val="121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123606" y="4244333"/>
              <a:ext cx="7106920" cy="2504440"/>
            </a:xfrm>
            <a:custGeom>
              <a:avLst/>
              <a:gdLst/>
              <a:ahLst/>
              <a:cxnLst/>
              <a:rect l="l" t="t" r="r" b="b"/>
              <a:pathLst>
                <a:path w="7106920" h="2504440">
                  <a:moveTo>
                    <a:pt x="7106368" y="2504219"/>
                  </a:moveTo>
                  <a:lnTo>
                    <a:pt x="0" y="2504219"/>
                  </a:lnTo>
                  <a:lnTo>
                    <a:pt x="0" y="0"/>
                  </a:lnTo>
                  <a:lnTo>
                    <a:pt x="7106368" y="0"/>
                  </a:lnTo>
                  <a:lnTo>
                    <a:pt x="7106368" y="2504219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437012" y="2963387"/>
              <a:ext cx="773430" cy="2232660"/>
            </a:xfrm>
            <a:custGeom>
              <a:avLst/>
              <a:gdLst/>
              <a:ahLst/>
              <a:cxnLst/>
              <a:rect l="l" t="t" r="r" b="b"/>
              <a:pathLst>
                <a:path w="773430" h="2232660">
                  <a:moveTo>
                    <a:pt x="566680" y="2232484"/>
                  </a:moveTo>
                  <a:lnTo>
                    <a:pt x="595799" y="2203663"/>
                  </a:lnTo>
                  <a:lnTo>
                    <a:pt x="594922" y="2176577"/>
                  </a:lnTo>
                  <a:lnTo>
                    <a:pt x="581557" y="2156475"/>
                  </a:lnTo>
                  <a:lnTo>
                    <a:pt x="573211" y="2148609"/>
                  </a:lnTo>
                  <a:lnTo>
                    <a:pt x="553717" y="2144123"/>
                  </a:lnTo>
                  <a:lnTo>
                    <a:pt x="512358" y="2133610"/>
                  </a:lnTo>
                  <a:lnTo>
                    <a:pt x="387630" y="2101020"/>
                  </a:lnTo>
                  <a:lnTo>
                    <a:pt x="261190" y="2068261"/>
                  </a:lnTo>
                  <a:lnTo>
                    <a:pt x="211489" y="2054979"/>
                  </a:lnTo>
                  <a:lnTo>
                    <a:pt x="177749" y="2045051"/>
                  </a:lnTo>
                  <a:lnTo>
                    <a:pt x="165182" y="2039442"/>
                  </a:lnTo>
                  <a:lnTo>
                    <a:pt x="165182" y="234056"/>
                  </a:lnTo>
                  <a:lnTo>
                    <a:pt x="564034" y="131254"/>
                  </a:lnTo>
                  <a:lnTo>
                    <a:pt x="631852" y="113607"/>
                  </a:lnTo>
                  <a:lnTo>
                    <a:pt x="689867" y="98835"/>
                  </a:lnTo>
                  <a:lnTo>
                    <a:pt x="731917" y="88486"/>
                  </a:lnTo>
                  <a:lnTo>
                    <a:pt x="751838" y="84107"/>
                  </a:lnTo>
                  <a:lnTo>
                    <a:pt x="757724" y="76276"/>
                  </a:lnTo>
                  <a:lnTo>
                    <a:pt x="768393" y="56215"/>
                  </a:lnTo>
                  <a:lnTo>
                    <a:pt x="773364" y="29073"/>
                  </a:lnTo>
                  <a:lnTo>
                    <a:pt x="762157" y="0"/>
                  </a:lnTo>
                  <a:lnTo>
                    <a:pt x="706126" y="10176"/>
                  </a:lnTo>
                  <a:lnTo>
                    <a:pt x="659442" y="21894"/>
                  </a:lnTo>
                  <a:lnTo>
                    <a:pt x="587902" y="40410"/>
                  </a:lnTo>
                  <a:lnTo>
                    <a:pt x="340899" y="104896"/>
                  </a:lnTo>
                  <a:lnTo>
                    <a:pt x="152878" y="152567"/>
                  </a:lnTo>
                  <a:lnTo>
                    <a:pt x="50306" y="179305"/>
                  </a:lnTo>
                  <a:lnTo>
                    <a:pt x="0" y="192557"/>
                  </a:lnTo>
                  <a:lnTo>
                    <a:pt x="0" y="2082330"/>
                  </a:lnTo>
                  <a:lnTo>
                    <a:pt x="41702" y="2094202"/>
                  </a:lnTo>
                  <a:lnTo>
                    <a:pt x="143952" y="2121789"/>
                  </a:lnTo>
                  <a:lnTo>
                    <a:pt x="277162" y="2157251"/>
                  </a:lnTo>
                  <a:lnTo>
                    <a:pt x="411744" y="2192747"/>
                  </a:lnTo>
                  <a:lnTo>
                    <a:pt x="518113" y="2220438"/>
                  </a:lnTo>
                  <a:lnTo>
                    <a:pt x="551471" y="2228907"/>
                  </a:lnTo>
                  <a:lnTo>
                    <a:pt x="566680" y="2232484"/>
                  </a:lnTo>
                  <a:close/>
                </a:path>
              </a:pathLst>
            </a:custGeom>
            <a:solidFill>
              <a:srgbClr val="FFE4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0917" y="5039316"/>
              <a:ext cx="200086" cy="70838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2725199" y="4325949"/>
              <a:ext cx="1175385" cy="1043305"/>
            </a:xfrm>
            <a:custGeom>
              <a:avLst/>
              <a:gdLst/>
              <a:ahLst/>
              <a:cxnLst/>
              <a:rect l="l" t="t" r="r" b="b"/>
              <a:pathLst>
                <a:path w="1175385" h="1043304">
                  <a:moveTo>
                    <a:pt x="574067" y="544085"/>
                  </a:moveTo>
                  <a:lnTo>
                    <a:pt x="466653" y="499744"/>
                  </a:lnTo>
                  <a:lnTo>
                    <a:pt x="43974" y="299109"/>
                  </a:lnTo>
                  <a:lnTo>
                    <a:pt x="2870" y="278153"/>
                  </a:lnTo>
                  <a:lnTo>
                    <a:pt x="0" y="273604"/>
                  </a:lnTo>
                  <a:lnTo>
                    <a:pt x="32" y="269876"/>
                  </a:lnTo>
                  <a:lnTo>
                    <a:pt x="52361" y="238173"/>
                  </a:lnTo>
                  <a:lnTo>
                    <a:pt x="113344" y="209062"/>
                  </a:lnTo>
                  <a:lnTo>
                    <a:pt x="227295" y="156134"/>
                  </a:lnTo>
                  <a:lnTo>
                    <a:pt x="273022" y="134806"/>
                  </a:lnTo>
                  <a:lnTo>
                    <a:pt x="332100" y="107204"/>
                  </a:lnTo>
                  <a:lnTo>
                    <a:pt x="561150" y="0"/>
                  </a:lnTo>
                  <a:lnTo>
                    <a:pt x="613650" y="0"/>
                  </a:lnTo>
                  <a:lnTo>
                    <a:pt x="842702" y="107204"/>
                  </a:lnTo>
                  <a:lnTo>
                    <a:pt x="901780" y="134807"/>
                  </a:lnTo>
                  <a:lnTo>
                    <a:pt x="947507" y="156135"/>
                  </a:lnTo>
                  <a:lnTo>
                    <a:pt x="1061458" y="209063"/>
                  </a:lnTo>
                  <a:lnTo>
                    <a:pt x="1122441" y="238174"/>
                  </a:lnTo>
                  <a:lnTo>
                    <a:pt x="1158523" y="256557"/>
                  </a:lnTo>
                  <a:lnTo>
                    <a:pt x="1171844" y="265259"/>
                  </a:lnTo>
                  <a:lnTo>
                    <a:pt x="1174745" y="269876"/>
                  </a:lnTo>
                  <a:lnTo>
                    <a:pt x="1174784" y="273604"/>
                  </a:lnTo>
                  <a:lnTo>
                    <a:pt x="1171957" y="278086"/>
                  </a:lnTo>
                  <a:lnTo>
                    <a:pt x="1132225" y="298940"/>
                  </a:lnTo>
                  <a:lnTo>
                    <a:pt x="965791" y="378955"/>
                  </a:lnTo>
                  <a:lnTo>
                    <a:pt x="704401" y="501069"/>
                  </a:lnTo>
                  <a:lnTo>
                    <a:pt x="653860" y="523775"/>
                  </a:lnTo>
                  <a:lnTo>
                    <a:pt x="605137" y="542044"/>
                  </a:lnTo>
                  <a:lnTo>
                    <a:pt x="583089" y="544046"/>
                  </a:lnTo>
                  <a:lnTo>
                    <a:pt x="574067" y="544085"/>
                  </a:lnTo>
                  <a:close/>
                </a:path>
                <a:path w="1175385" h="1043304">
                  <a:moveTo>
                    <a:pt x="963498" y="629688"/>
                  </a:moveTo>
                  <a:lnTo>
                    <a:pt x="617369" y="629688"/>
                  </a:lnTo>
                  <a:lnTo>
                    <a:pt x="998530" y="450794"/>
                  </a:lnTo>
                  <a:lnTo>
                    <a:pt x="1042514" y="454200"/>
                  </a:lnTo>
                  <a:lnTo>
                    <a:pt x="1082237" y="467495"/>
                  </a:lnTo>
                  <a:lnTo>
                    <a:pt x="1125278" y="488150"/>
                  </a:lnTo>
                  <a:lnTo>
                    <a:pt x="1139327" y="494733"/>
                  </a:lnTo>
                  <a:lnTo>
                    <a:pt x="1163756" y="508157"/>
                  </a:lnTo>
                  <a:lnTo>
                    <a:pt x="1173566" y="519705"/>
                  </a:lnTo>
                  <a:lnTo>
                    <a:pt x="1169057" y="530660"/>
                  </a:lnTo>
                  <a:lnTo>
                    <a:pt x="1150530" y="542305"/>
                  </a:lnTo>
                  <a:lnTo>
                    <a:pt x="1146769" y="544085"/>
                  </a:lnTo>
                  <a:lnTo>
                    <a:pt x="963498" y="629688"/>
                  </a:lnTo>
                  <a:close/>
                </a:path>
                <a:path w="1175385" h="1043304">
                  <a:moveTo>
                    <a:pt x="588858" y="794784"/>
                  </a:moveTo>
                  <a:lnTo>
                    <a:pt x="545089" y="784306"/>
                  </a:lnTo>
                  <a:lnTo>
                    <a:pt x="509558" y="768640"/>
                  </a:lnTo>
                  <a:lnTo>
                    <a:pt x="462423" y="747219"/>
                  </a:lnTo>
                  <a:lnTo>
                    <a:pt x="423246" y="729137"/>
                  </a:lnTo>
                  <a:lnTo>
                    <a:pt x="363417" y="701324"/>
                  </a:lnTo>
                  <a:lnTo>
                    <a:pt x="271243" y="658069"/>
                  </a:lnTo>
                  <a:lnTo>
                    <a:pt x="42581" y="548167"/>
                  </a:lnTo>
                  <a:lnTo>
                    <a:pt x="2604" y="526857"/>
                  </a:lnTo>
                  <a:lnTo>
                    <a:pt x="1452" y="523228"/>
                  </a:lnTo>
                  <a:lnTo>
                    <a:pt x="1468" y="517756"/>
                  </a:lnTo>
                  <a:lnTo>
                    <a:pt x="40477" y="492618"/>
                  </a:lnTo>
                  <a:lnTo>
                    <a:pt x="95814" y="466419"/>
                  </a:lnTo>
                  <a:lnTo>
                    <a:pt x="132942" y="453831"/>
                  </a:lnTo>
                  <a:lnTo>
                    <a:pt x="176489" y="450918"/>
                  </a:lnTo>
                  <a:lnTo>
                    <a:pt x="557386" y="629688"/>
                  </a:lnTo>
                  <a:lnTo>
                    <a:pt x="963498" y="629688"/>
                  </a:lnTo>
                  <a:lnTo>
                    <a:pt x="808322" y="701746"/>
                  </a:lnTo>
                  <a:lnTo>
                    <a:pt x="748654" y="729144"/>
                  </a:lnTo>
                  <a:lnTo>
                    <a:pt x="708854" y="747226"/>
                  </a:lnTo>
                  <a:lnTo>
                    <a:pt x="673225" y="763246"/>
                  </a:lnTo>
                  <a:lnTo>
                    <a:pt x="634397" y="780166"/>
                  </a:lnTo>
                  <a:lnTo>
                    <a:pt x="596751" y="794398"/>
                  </a:lnTo>
                  <a:lnTo>
                    <a:pt x="588858" y="794784"/>
                  </a:lnTo>
                  <a:close/>
                </a:path>
                <a:path w="1175385" h="1043304">
                  <a:moveTo>
                    <a:pt x="583022" y="1042693"/>
                  </a:moveTo>
                  <a:lnTo>
                    <a:pt x="466175" y="998440"/>
                  </a:lnTo>
                  <a:lnTo>
                    <a:pt x="44056" y="797994"/>
                  </a:lnTo>
                  <a:lnTo>
                    <a:pt x="2940" y="776936"/>
                  </a:lnTo>
                  <a:lnTo>
                    <a:pt x="1178" y="768640"/>
                  </a:lnTo>
                  <a:lnTo>
                    <a:pt x="9011" y="759560"/>
                  </a:lnTo>
                  <a:lnTo>
                    <a:pt x="66687" y="729137"/>
                  </a:lnTo>
                  <a:lnTo>
                    <a:pt x="117672" y="706318"/>
                  </a:lnTo>
                  <a:lnTo>
                    <a:pt x="147913" y="701324"/>
                  </a:lnTo>
                  <a:lnTo>
                    <a:pt x="182513" y="701746"/>
                  </a:lnTo>
                  <a:lnTo>
                    <a:pt x="342554" y="776943"/>
                  </a:lnTo>
                  <a:lnTo>
                    <a:pt x="379812" y="794398"/>
                  </a:lnTo>
                  <a:lnTo>
                    <a:pt x="502610" y="851039"/>
                  </a:lnTo>
                  <a:lnTo>
                    <a:pt x="547772" y="871060"/>
                  </a:lnTo>
                  <a:lnTo>
                    <a:pt x="586455" y="882060"/>
                  </a:lnTo>
                  <a:lnTo>
                    <a:pt x="956845" y="882060"/>
                  </a:lnTo>
                  <a:lnTo>
                    <a:pt x="704018" y="1000050"/>
                  </a:lnTo>
                  <a:lnTo>
                    <a:pt x="653564" y="1022692"/>
                  </a:lnTo>
                  <a:lnTo>
                    <a:pt x="622930" y="1035255"/>
                  </a:lnTo>
                  <a:lnTo>
                    <a:pt x="605096" y="1040789"/>
                  </a:lnTo>
                  <a:lnTo>
                    <a:pt x="593008" y="1042356"/>
                  </a:lnTo>
                  <a:lnTo>
                    <a:pt x="583022" y="1042693"/>
                  </a:lnTo>
                  <a:close/>
                </a:path>
                <a:path w="1175385" h="1043304">
                  <a:moveTo>
                    <a:pt x="956845" y="882060"/>
                  </a:moveTo>
                  <a:lnTo>
                    <a:pt x="586455" y="882060"/>
                  </a:lnTo>
                  <a:lnTo>
                    <a:pt x="594912" y="881531"/>
                  </a:lnTo>
                  <a:lnTo>
                    <a:pt x="604160" y="879835"/>
                  </a:lnTo>
                  <a:lnTo>
                    <a:pt x="671135" y="851377"/>
                  </a:lnTo>
                  <a:lnTo>
                    <a:pt x="733835" y="822833"/>
                  </a:lnTo>
                  <a:lnTo>
                    <a:pt x="795053" y="794352"/>
                  </a:lnTo>
                  <a:lnTo>
                    <a:pt x="832239" y="776936"/>
                  </a:lnTo>
                  <a:lnTo>
                    <a:pt x="992269" y="701746"/>
                  </a:lnTo>
                  <a:lnTo>
                    <a:pt x="1020386" y="701386"/>
                  </a:lnTo>
                  <a:lnTo>
                    <a:pt x="1073662" y="713161"/>
                  </a:lnTo>
                  <a:lnTo>
                    <a:pt x="1145018" y="747226"/>
                  </a:lnTo>
                  <a:lnTo>
                    <a:pt x="1173584" y="768640"/>
                  </a:lnTo>
                  <a:lnTo>
                    <a:pt x="1171830" y="776943"/>
                  </a:lnTo>
                  <a:lnTo>
                    <a:pt x="1160869" y="783303"/>
                  </a:lnTo>
                  <a:lnTo>
                    <a:pt x="1132053" y="797898"/>
                  </a:lnTo>
                  <a:lnTo>
                    <a:pt x="965631" y="877928"/>
                  </a:lnTo>
                  <a:lnTo>
                    <a:pt x="956845" y="88206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2990718" y="4425356"/>
            <a:ext cx="596265" cy="2876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0">
                <a:solidFill>
                  <a:srgbClr val="FFB380"/>
                </a:solidFill>
                <a:latin typeface="Calibri"/>
                <a:cs typeface="Calibri"/>
              </a:rPr>
              <a:t>sub-</a:t>
            </a:r>
            <a:r>
              <a:rPr dirty="0" sz="1700" spc="-25">
                <a:solidFill>
                  <a:srgbClr val="FFB380"/>
                </a:solidFill>
                <a:latin typeface="Calibri"/>
                <a:cs typeface="Calibri"/>
              </a:rPr>
              <a:t>ds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180214" y="1854056"/>
            <a:ext cx="1628139" cy="1287145"/>
          </a:xfrm>
          <a:custGeom>
            <a:avLst/>
            <a:gdLst/>
            <a:ahLst/>
            <a:cxnLst/>
            <a:rect l="l" t="t" r="r" b="b"/>
            <a:pathLst>
              <a:path w="1628139" h="1287145">
                <a:moveTo>
                  <a:pt x="795413" y="671404"/>
                </a:moveTo>
                <a:lnTo>
                  <a:pt x="742000" y="655808"/>
                </a:lnTo>
                <a:lnTo>
                  <a:pt x="659368" y="621978"/>
                </a:lnTo>
                <a:lnTo>
                  <a:pt x="33802" y="357198"/>
                </a:lnTo>
                <a:lnTo>
                  <a:pt x="0" y="337629"/>
                </a:lnTo>
                <a:lnTo>
                  <a:pt x="45" y="333029"/>
                </a:lnTo>
                <a:lnTo>
                  <a:pt x="35570" y="310422"/>
                </a:lnTo>
                <a:lnTo>
                  <a:pt x="72550" y="293908"/>
                </a:lnTo>
                <a:lnTo>
                  <a:pt x="124864" y="271509"/>
                </a:lnTo>
                <a:lnTo>
                  <a:pt x="193393" y="242844"/>
                </a:lnTo>
                <a:lnTo>
                  <a:pt x="299470" y="199080"/>
                </a:lnTo>
                <a:lnTo>
                  <a:pt x="333446" y="184987"/>
                </a:lnTo>
                <a:lnTo>
                  <a:pt x="777515" y="0"/>
                </a:lnTo>
                <a:lnTo>
                  <a:pt x="850259" y="0"/>
                </a:lnTo>
                <a:lnTo>
                  <a:pt x="1294330" y="184988"/>
                </a:lnTo>
                <a:lnTo>
                  <a:pt x="1328306" y="199081"/>
                </a:lnTo>
                <a:lnTo>
                  <a:pt x="1434383" y="242845"/>
                </a:lnTo>
                <a:lnTo>
                  <a:pt x="1502912" y="271510"/>
                </a:lnTo>
                <a:lnTo>
                  <a:pt x="1555227" y="293909"/>
                </a:lnTo>
                <a:lnTo>
                  <a:pt x="1592206" y="310423"/>
                </a:lnTo>
                <a:lnTo>
                  <a:pt x="1627698" y="333029"/>
                </a:lnTo>
                <a:lnTo>
                  <a:pt x="1627752" y="337629"/>
                </a:lnTo>
                <a:lnTo>
                  <a:pt x="1623834" y="343160"/>
                </a:lnTo>
                <a:lnTo>
                  <a:pt x="1313615" y="477966"/>
                </a:lnTo>
                <a:lnTo>
                  <a:pt x="976001" y="618322"/>
                </a:lnTo>
                <a:lnTo>
                  <a:pt x="925794" y="638566"/>
                </a:lnTo>
                <a:lnTo>
                  <a:pt x="889196" y="652739"/>
                </a:lnTo>
                <a:lnTo>
                  <a:pt x="845382" y="667306"/>
                </a:lnTo>
                <a:lnTo>
                  <a:pt x="807913" y="671357"/>
                </a:lnTo>
                <a:lnTo>
                  <a:pt x="795413" y="671404"/>
                </a:lnTo>
                <a:close/>
              </a:path>
              <a:path w="1628139" h="1287145">
                <a:moveTo>
                  <a:pt x="1334999" y="777040"/>
                </a:moveTo>
                <a:lnTo>
                  <a:pt x="855411" y="777040"/>
                </a:lnTo>
                <a:lnTo>
                  <a:pt x="1383538" y="556283"/>
                </a:lnTo>
                <a:lnTo>
                  <a:pt x="1423349" y="558622"/>
                </a:lnTo>
                <a:lnTo>
                  <a:pt x="1462456" y="563729"/>
                </a:lnTo>
                <a:lnTo>
                  <a:pt x="1499520" y="576892"/>
                </a:lnTo>
                <a:lnTo>
                  <a:pt x="1559157" y="602381"/>
                </a:lnTo>
                <a:lnTo>
                  <a:pt x="1578624" y="610504"/>
                </a:lnTo>
                <a:lnTo>
                  <a:pt x="1612472" y="627069"/>
                </a:lnTo>
                <a:lnTo>
                  <a:pt x="1626064" y="641319"/>
                </a:lnTo>
                <a:lnTo>
                  <a:pt x="1619816" y="654838"/>
                </a:lnTo>
                <a:lnTo>
                  <a:pt x="1594146" y="669208"/>
                </a:lnTo>
                <a:lnTo>
                  <a:pt x="1588952" y="671404"/>
                </a:lnTo>
                <a:lnTo>
                  <a:pt x="1334999" y="777040"/>
                </a:lnTo>
                <a:close/>
              </a:path>
              <a:path w="1628139" h="1287145">
                <a:moveTo>
                  <a:pt x="815907" y="980769"/>
                </a:moveTo>
                <a:lnTo>
                  <a:pt x="765226" y="971574"/>
                </a:lnTo>
                <a:lnTo>
                  <a:pt x="706079" y="948507"/>
                </a:lnTo>
                <a:lnTo>
                  <a:pt x="640763" y="922073"/>
                </a:lnTo>
                <a:lnTo>
                  <a:pt x="586369" y="899760"/>
                </a:lnTo>
                <a:lnTo>
                  <a:pt x="538630" y="880046"/>
                </a:lnTo>
                <a:lnTo>
                  <a:pt x="474902" y="853550"/>
                </a:lnTo>
                <a:lnTo>
                  <a:pt x="47716" y="671357"/>
                </a:lnTo>
                <a:lnTo>
                  <a:pt x="11379" y="654611"/>
                </a:lnTo>
                <a:lnTo>
                  <a:pt x="2012" y="645667"/>
                </a:lnTo>
                <a:lnTo>
                  <a:pt x="2034" y="638914"/>
                </a:lnTo>
                <a:lnTo>
                  <a:pt x="56084" y="607894"/>
                </a:lnTo>
                <a:lnTo>
                  <a:pt x="132758" y="575564"/>
                </a:lnTo>
                <a:lnTo>
                  <a:pt x="184201" y="560031"/>
                </a:lnTo>
                <a:lnTo>
                  <a:pt x="244539" y="556436"/>
                </a:lnTo>
                <a:lnTo>
                  <a:pt x="772300" y="777040"/>
                </a:lnTo>
                <a:lnTo>
                  <a:pt x="1334999" y="777040"/>
                </a:lnTo>
                <a:lnTo>
                  <a:pt x="1120067" y="865960"/>
                </a:lnTo>
                <a:lnTo>
                  <a:pt x="1037411" y="899769"/>
                </a:lnTo>
                <a:lnTo>
                  <a:pt x="982316" y="922083"/>
                </a:lnTo>
                <a:lnTo>
                  <a:pt x="944172" y="937312"/>
                </a:lnTo>
                <a:lnTo>
                  <a:pt x="890702" y="958275"/>
                </a:lnTo>
                <a:lnTo>
                  <a:pt x="837847" y="977446"/>
                </a:lnTo>
                <a:lnTo>
                  <a:pt x="826843" y="980293"/>
                </a:lnTo>
                <a:lnTo>
                  <a:pt x="815907" y="980769"/>
                </a:lnTo>
                <a:close/>
              </a:path>
              <a:path w="1628139" h="1287145">
                <a:moveTo>
                  <a:pt x="807821" y="1286690"/>
                </a:moveTo>
                <a:lnTo>
                  <a:pt x="766412" y="1281031"/>
                </a:lnTo>
                <a:lnTo>
                  <a:pt x="658683" y="1237357"/>
                </a:lnTo>
                <a:lnTo>
                  <a:pt x="33929" y="972800"/>
                </a:lnTo>
                <a:lnTo>
                  <a:pt x="1632" y="948507"/>
                </a:lnTo>
                <a:lnTo>
                  <a:pt x="12486" y="937303"/>
                </a:lnTo>
                <a:lnTo>
                  <a:pt x="92399" y="899760"/>
                </a:lnTo>
                <a:lnTo>
                  <a:pt x="135361" y="881922"/>
                </a:lnTo>
                <a:lnTo>
                  <a:pt x="182570" y="866786"/>
                </a:lnTo>
                <a:lnTo>
                  <a:pt x="204944" y="865439"/>
                </a:lnTo>
                <a:lnTo>
                  <a:pt x="252886" y="865960"/>
                </a:lnTo>
                <a:lnTo>
                  <a:pt x="474635" y="958754"/>
                </a:lnTo>
                <a:lnTo>
                  <a:pt x="696403" y="1050188"/>
                </a:lnTo>
                <a:lnTo>
                  <a:pt x="741344" y="1068052"/>
                </a:lnTo>
                <a:lnTo>
                  <a:pt x="788462" y="1085427"/>
                </a:lnTo>
                <a:lnTo>
                  <a:pt x="812577" y="1088468"/>
                </a:lnTo>
                <a:lnTo>
                  <a:pt x="1325795" y="1088468"/>
                </a:lnTo>
                <a:lnTo>
                  <a:pt x="975469" y="1234068"/>
                </a:lnTo>
                <a:lnTo>
                  <a:pt x="925331" y="1254264"/>
                </a:lnTo>
                <a:lnTo>
                  <a:pt x="888845" y="1268372"/>
                </a:lnTo>
                <a:lnTo>
                  <a:pt x="845278" y="1282794"/>
                </a:lnTo>
                <a:lnTo>
                  <a:pt x="821658" y="1286274"/>
                </a:lnTo>
                <a:lnTo>
                  <a:pt x="807821" y="1286690"/>
                </a:lnTo>
                <a:close/>
              </a:path>
              <a:path w="1628139" h="1287145">
                <a:moveTo>
                  <a:pt x="1325795" y="1088468"/>
                </a:moveTo>
                <a:lnTo>
                  <a:pt x="812577" y="1088468"/>
                </a:lnTo>
                <a:lnTo>
                  <a:pt x="824296" y="1087816"/>
                </a:lnTo>
                <a:lnTo>
                  <a:pt x="837110" y="1085722"/>
                </a:lnTo>
                <a:lnTo>
                  <a:pt x="884704" y="1068456"/>
                </a:lnTo>
                <a:lnTo>
                  <a:pt x="985738" y="1028067"/>
                </a:lnTo>
                <a:lnTo>
                  <a:pt x="1153129" y="958744"/>
                </a:lnTo>
                <a:lnTo>
                  <a:pt x="1374864" y="865960"/>
                </a:lnTo>
                <a:lnTo>
                  <a:pt x="1413822" y="865516"/>
                </a:lnTo>
                <a:lnTo>
                  <a:pt x="1458587" y="869760"/>
                </a:lnTo>
                <a:lnTo>
                  <a:pt x="1535323" y="899769"/>
                </a:lnTo>
                <a:lnTo>
                  <a:pt x="1586509" y="922083"/>
                </a:lnTo>
                <a:lnTo>
                  <a:pt x="1626098" y="948516"/>
                </a:lnTo>
                <a:lnTo>
                  <a:pt x="1623658" y="958754"/>
                </a:lnTo>
                <a:lnTo>
                  <a:pt x="1614734" y="963624"/>
                </a:lnTo>
                <a:lnTo>
                  <a:pt x="1591365" y="974438"/>
                </a:lnTo>
                <a:lnTo>
                  <a:pt x="1385185" y="1063434"/>
                </a:lnTo>
                <a:lnTo>
                  <a:pt x="1325795" y="108846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587606" y="1984504"/>
            <a:ext cx="795655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50" spc="-25">
                <a:solidFill>
                  <a:srgbClr val="FF7E29"/>
                </a:solidFill>
                <a:latin typeface="Calibri"/>
                <a:cs typeface="Calibri"/>
              </a:rPr>
              <a:t>super-ds</a:t>
            </a:r>
            <a:endParaRPr sz="175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8506155" y="1754992"/>
            <a:ext cx="2644140" cy="941069"/>
            <a:chOff x="8506155" y="1754992"/>
            <a:chExt cx="2644140" cy="941069"/>
          </a:xfrm>
        </p:grpSpPr>
        <p:sp>
          <p:nvSpPr>
            <p:cNvPr id="13" name="object 13" descr=""/>
            <p:cNvSpPr/>
            <p:nvPr/>
          </p:nvSpPr>
          <p:spPr>
            <a:xfrm>
              <a:off x="8708612" y="1768962"/>
              <a:ext cx="2427605" cy="913130"/>
            </a:xfrm>
            <a:custGeom>
              <a:avLst/>
              <a:gdLst/>
              <a:ahLst/>
              <a:cxnLst/>
              <a:rect l="l" t="t" r="r" b="b"/>
              <a:pathLst>
                <a:path w="2427604" h="913130">
                  <a:moveTo>
                    <a:pt x="0" y="912945"/>
                  </a:moveTo>
                  <a:lnTo>
                    <a:pt x="2427367" y="912945"/>
                  </a:lnTo>
                  <a:lnTo>
                    <a:pt x="2427367" y="0"/>
                  </a:lnTo>
                  <a:lnTo>
                    <a:pt x="0" y="0"/>
                  </a:lnTo>
                  <a:lnTo>
                    <a:pt x="0" y="9129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520125" y="1768962"/>
              <a:ext cx="2616200" cy="913130"/>
            </a:xfrm>
            <a:custGeom>
              <a:avLst/>
              <a:gdLst/>
              <a:ahLst/>
              <a:cxnLst/>
              <a:rect l="l" t="t" r="r" b="b"/>
              <a:pathLst>
                <a:path w="2616200" h="913130">
                  <a:moveTo>
                    <a:pt x="0" y="0"/>
                  </a:moveTo>
                  <a:lnTo>
                    <a:pt x="2615853" y="0"/>
                  </a:lnTo>
                  <a:lnTo>
                    <a:pt x="2615853" y="912945"/>
                  </a:lnTo>
                  <a:lnTo>
                    <a:pt x="0" y="912945"/>
                  </a:lnTo>
                  <a:lnTo>
                    <a:pt x="0" y="0"/>
                  </a:lnTo>
                  <a:close/>
                </a:path>
              </a:pathLst>
            </a:custGeom>
            <a:ln w="27308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8708612" y="1755994"/>
            <a:ext cx="2414270" cy="71628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3020" marR="48895">
              <a:lnSpc>
                <a:spcPts val="1290"/>
              </a:lnSpc>
              <a:spcBef>
                <a:spcPts val="370"/>
              </a:spcBef>
            </a:pP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Dataset structure is fully</a:t>
            </a:r>
            <a:r>
              <a:rPr dirty="0" sz="1300" spc="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10" i="1">
                <a:solidFill>
                  <a:srgbClr val="333333"/>
                </a:solidFill>
                <a:latin typeface="Arial"/>
                <a:cs typeface="Arial"/>
              </a:rPr>
              <a:t>ﬂexible</a:t>
            </a:r>
            <a:r>
              <a:rPr dirty="0" sz="1300" spc="-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dirty="0" sz="1300" spc="5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be</a:t>
            </a:r>
            <a:r>
              <a:rPr dirty="0" sz="1300" spc="6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20" i="1">
                <a:solidFill>
                  <a:srgbClr val="333333"/>
                </a:solidFill>
                <a:latin typeface="Arial"/>
                <a:cs typeface="Arial"/>
              </a:rPr>
              <a:t>able</a:t>
            </a:r>
            <a:r>
              <a:rPr dirty="0" sz="1300" spc="6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dirty="0" sz="1300" spc="6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10" i="1">
                <a:solidFill>
                  <a:srgbClr val="333333"/>
                </a:solidFill>
                <a:latin typeface="Arial"/>
                <a:cs typeface="Arial"/>
              </a:rPr>
              <a:t>accommodate domain</a:t>
            </a: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40" i="1">
                <a:solidFill>
                  <a:srgbClr val="333333"/>
                </a:solidFill>
                <a:latin typeface="Arial"/>
                <a:cs typeface="Arial"/>
              </a:rPr>
              <a:t>standards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 or </a:t>
            </a:r>
            <a:r>
              <a:rPr dirty="0" sz="1300" spc="-10" i="1">
                <a:solidFill>
                  <a:srgbClr val="333333"/>
                </a:solidFill>
                <a:latin typeface="Arial"/>
                <a:cs typeface="Arial"/>
              </a:rPr>
              <a:t>personal preferences.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520125" y="1768963"/>
            <a:ext cx="201295" cy="913130"/>
          </a:xfrm>
          <a:prstGeom prst="rect">
            <a:avLst/>
          </a:prstGeom>
          <a:solidFill>
            <a:srgbClr val="4D4D4D"/>
          </a:solidFill>
        </p:spPr>
        <p:txBody>
          <a:bodyPr wrap="square" lIns="0" tIns="1035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15"/>
              </a:spcBef>
            </a:pPr>
            <a:r>
              <a:rPr dirty="0" sz="5050" spc="-50">
                <a:solidFill>
                  <a:srgbClr val="FFFFFF"/>
                </a:solidFill>
                <a:latin typeface="Calibri"/>
                <a:cs typeface="Calibri"/>
              </a:rPr>
              <a:t>!</a:t>
            </a:r>
            <a:endParaRPr sz="5050">
              <a:latin typeface="Calibri"/>
              <a:cs typeface="Calibri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8510579" y="5367524"/>
            <a:ext cx="2616200" cy="1064895"/>
          </a:xfrm>
          <a:custGeom>
            <a:avLst/>
            <a:gdLst/>
            <a:ahLst/>
            <a:cxnLst/>
            <a:rect l="l" t="t" r="r" b="b"/>
            <a:pathLst>
              <a:path w="2616200" h="1064895">
                <a:moveTo>
                  <a:pt x="0" y="0"/>
                </a:moveTo>
                <a:lnTo>
                  <a:pt x="2615853" y="0"/>
                </a:lnTo>
                <a:lnTo>
                  <a:pt x="2615853" y="1064676"/>
                </a:lnTo>
                <a:lnTo>
                  <a:pt x="0" y="1064676"/>
                </a:lnTo>
                <a:lnTo>
                  <a:pt x="0" y="0"/>
                </a:lnTo>
                <a:close/>
              </a:path>
            </a:pathLst>
          </a:custGeom>
          <a:ln w="27285">
            <a:solidFill>
              <a:srgbClr val="4D4D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8510579" y="5367525"/>
            <a:ext cx="201295" cy="1064895"/>
          </a:xfrm>
          <a:prstGeom prst="rect">
            <a:avLst/>
          </a:prstGeom>
          <a:solidFill>
            <a:srgbClr val="4D4D4D"/>
          </a:solidFill>
        </p:spPr>
        <p:txBody>
          <a:bodyPr wrap="square" lIns="0" tIns="1035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15"/>
              </a:spcBef>
            </a:pPr>
            <a:r>
              <a:rPr dirty="0" sz="5050" spc="-50">
                <a:solidFill>
                  <a:srgbClr val="FFFFFF"/>
                </a:solidFill>
                <a:latin typeface="Calibri"/>
                <a:cs typeface="Calibri"/>
              </a:rPr>
              <a:t>!</a:t>
            </a:r>
            <a:endParaRPr sz="505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699065" y="5367524"/>
            <a:ext cx="2427605" cy="106489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4925" rIns="0" bIns="0" rtlCol="0" vert="horz">
            <a:spAutoFit/>
          </a:bodyPr>
          <a:lstStyle/>
          <a:p>
            <a:pPr marL="72390" marR="74930">
              <a:lnSpc>
                <a:spcPts val="1290"/>
              </a:lnSpc>
              <a:spcBef>
                <a:spcPts val="275"/>
              </a:spcBef>
            </a:pP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DataLad</a:t>
            </a:r>
            <a:r>
              <a:rPr dirty="0" sz="1300" spc="-1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10" i="1">
                <a:solidFill>
                  <a:srgbClr val="333333"/>
                </a:solidFill>
                <a:latin typeface="Arial"/>
                <a:cs typeface="Arial"/>
              </a:rPr>
              <a:t>can</a:t>
            </a:r>
            <a:r>
              <a:rPr dirty="0" sz="1300" spc="-1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obtain</a:t>
            </a:r>
            <a:r>
              <a:rPr dirty="0" sz="1300" spc="-1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10" i="1">
                <a:solidFill>
                  <a:srgbClr val="333333"/>
                </a:solidFill>
                <a:latin typeface="Arial"/>
                <a:cs typeface="Arial"/>
              </a:rPr>
              <a:t>required</a:t>
            </a:r>
            <a:r>
              <a:rPr dirty="0" sz="1300" spc="-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30" i="1">
                <a:solidFill>
                  <a:srgbClr val="333333"/>
                </a:solidFill>
                <a:latin typeface="Arial"/>
                <a:cs typeface="Arial"/>
              </a:rPr>
              <a:t>subdataset</a:t>
            </a:r>
            <a:r>
              <a:rPr dirty="0" sz="1300" spc="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content</a:t>
            </a:r>
            <a:r>
              <a:rPr dirty="0" sz="1300" spc="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dirty="0" sz="1300" spc="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25" i="1">
                <a:solidFill>
                  <a:srgbClr val="333333"/>
                </a:solidFill>
                <a:latin typeface="Arial"/>
                <a:cs typeface="Arial"/>
              </a:rPr>
              <a:t>demand.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Only</a:t>
            </a:r>
            <a:r>
              <a:rPr dirty="0" sz="1300" spc="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content</a:t>
            </a:r>
            <a:r>
              <a:rPr dirty="0" sz="1300" spc="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40" i="1">
                <a:solidFill>
                  <a:srgbClr val="333333"/>
                </a:solidFill>
                <a:latin typeface="Arial"/>
                <a:cs typeface="Arial"/>
              </a:rPr>
              <a:t>elements</a:t>
            </a:r>
            <a:r>
              <a:rPr dirty="0" sz="1300" spc="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10" i="1">
                <a:solidFill>
                  <a:srgbClr val="333333"/>
                </a:solidFill>
                <a:latin typeface="Arial"/>
                <a:cs typeface="Arial"/>
              </a:rPr>
              <a:t>actually </a:t>
            </a:r>
            <a:r>
              <a:rPr dirty="0" sz="1300" spc="-25" i="1">
                <a:solidFill>
                  <a:srgbClr val="333333"/>
                </a:solidFill>
                <a:latin typeface="Arial"/>
                <a:cs typeface="Arial"/>
              </a:rPr>
              <a:t>required</a:t>
            </a:r>
            <a:r>
              <a:rPr dirty="0" sz="1300" spc="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dirty="0" sz="1300" spc="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an</a:t>
            </a:r>
            <a:r>
              <a:rPr dirty="0" sz="1300" spc="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45" i="1">
                <a:solidFill>
                  <a:srgbClr val="333333"/>
                </a:solidFill>
                <a:latin typeface="Arial"/>
                <a:cs typeface="Arial"/>
              </a:rPr>
              <a:t>analysis</a:t>
            </a:r>
            <a:r>
              <a:rPr dirty="0" sz="1300" spc="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25" i="1">
                <a:solidFill>
                  <a:srgbClr val="333333"/>
                </a:solidFill>
                <a:latin typeface="Arial"/>
                <a:cs typeface="Arial"/>
              </a:rPr>
              <a:t>are </a:t>
            </a:r>
            <a:r>
              <a:rPr dirty="0" sz="1300" spc="-30" i="1">
                <a:solidFill>
                  <a:srgbClr val="333333"/>
                </a:solidFill>
                <a:latin typeface="Arial"/>
                <a:cs typeface="Arial"/>
              </a:rPr>
              <a:t>present.</a:t>
            </a:r>
            <a:r>
              <a:rPr dirty="0" sz="1300" spc="-2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Directory</a:t>
            </a:r>
            <a:r>
              <a:rPr dirty="0" sz="1300" spc="-1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structure</a:t>
            </a:r>
            <a:r>
              <a:rPr dirty="0" sz="1300" spc="-1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25" i="1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dirty="0" sz="1300" spc="-50" i="1">
                <a:solidFill>
                  <a:srgbClr val="333333"/>
                </a:solidFill>
                <a:latin typeface="Arial"/>
                <a:cs typeface="Arial"/>
              </a:rPr>
              <a:t>expanded</a:t>
            </a:r>
            <a:r>
              <a:rPr dirty="0" sz="1300" spc="-2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35" i="1">
                <a:solidFill>
                  <a:srgbClr val="333333"/>
                </a:solidFill>
                <a:latin typeface="Arial"/>
                <a:cs typeface="Arial"/>
              </a:rPr>
              <a:t>recursively</a:t>
            </a:r>
            <a:r>
              <a:rPr dirty="0" sz="1300" spc="-1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45" i="1">
                <a:solidFill>
                  <a:srgbClr val="333333"/>
                </a:solidFill>
                <a:latin typeface="Arial"/>
                <a:cs typeface="Arial"/>
              </a:rPr>
              <a:t>as</a:t>
            </a:r>
            <a:r>
              <a:rPr dirty="0" sz="1300" spc="-1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5" i="1">
                <a:solidFill>
                  <a:srgbClr val="333333"/>
                </a:solidFill>
                <a:latin typeface="Arial"/>
                <a:cs typeface="Arial"/>
              </a:rPr>
              <a:t>needed.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8506155" y="2856503"/>
            <a:ext cx="2644140" cy="941069"/>
            <a:chOff x="8506155" y="2856503"/>
            <a:chExt cx="2644140" cy="941069"/>
          </a:xfrm>
        </p:grpSpPr>
        <p:sp>
          <p:nvSpPr>
            <p:cNvPr id="21" name="object 21" descr=""/>
            <p:cNvSpPr/>
            <p:nvPr/>
          </p:nvSpPr>
          <p:spPr>
            <a:xfrm>
              <a:off x="8708612" y="2870473"/>
              <a:ext cx="2427605" cy="913130"/>
            </a:xfrm>
            <a:custGeom>
              <a:avLst/>
              <a:gdLst/>
              <a:ahLst/>
              <a:cxnLst/>
              <a:rect l="l" t="t" r="r" b="b"/>
              <a:pathLst>
                <a:path w="2427604" h="913129">
                  <a:moveTo>
                    <a:pt x="0" y="912945"/>
                  </a:moveTo>
                  <a:lnTo>
                    <a:pt x="2427367" y="912945"/>
                  </a:lnTo>
                  <a:lnTo>
                    <a:pt x="2427367" y="0"/>
                  </a:lnTo>
                  <a:lnTo>
                    <a:pt x="0" y="0"/>
                  </a:lnTo>
                  <a:lnTo>
                    <a:pt x="0" y="9129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8520125" y="2870473"/>
              <a:ext cx="2616200" cy="913130"/>
            </a:xfrm>
            <a:custGeom>
              <a:avLst/>
              <a:gdLst/>
              <a:ahLst/>
              <a:cxnLst/>
              <a:rect l="l" t="t" r="r" b="b"/>
              <a:pathLst>
                <a:path w="2616200" h="913129">
                  <a:moveTo>
                    <a:pt x="0" y="0"/>
                  </a:moveTo>
                  <a:lnTo>
                    <a:pt x="2615853" y="0"/>
                  </a:lnTo>
                  <a:lnTo>
                    <a:pt x="2615853" y="912945"/>
                  </a:lnTo>
                  <a:lnTo>
                    <a:pt x="0" y="912945"/>
                  </a:lnTo>
                  <a:lnTo>
                    <a:pt x="0" y="0"/>
                  </a:lnTo>
                  <a:close/>
                </a:path>
              </a:pathLst>
            </a:custGeom>
            <a:ln w="27308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8708612" y="2857505"/>
            <a:ext cx="2414270" cy="55245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3020" marR="19685">
              <a:lnSpc>
                <a:spcPts val="1290"/>
              </a:lnSpc>
              <a:spcBef>
                <a:spcPts val="370"/>
              </a:spcBef>
            </a:pP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z="1300" spc="-10" i="1">
                <a:solidFill>
                  <a:srgbClr val="333333"/>
                </a:solidFill>
                <a:latin typeface="Arial"/>
                <a:cs typeface="Arial"/>
              </a:rPr>
              <a:t> dataset can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be</a:t>
            </a:r>
            <a:r>
              <a:rPr dirty="0" sz="1300" spc="-10" i="1">
                <a:solidFill>
                  <a:srgbClr val="333333"/>
                </a:solidFill>
                <a:latin typeface="Arial"/>
                <a:cs typeface="Arial"/>
              </a:rPr>
              <a:t> populated </a:t>
            </a:r>
            <a:r>
              <a:rPr dirty="0" sz="1300" spc="-20" i="1">
                <a:solidFill>
                  <a:srgbClr val="333333"/>
                </a:solidFill>
                <a:latin typeface="Arial"/>
                <a:cs typeface="Arial"/>
              </a:rPr>
              <a:t>with</a:t>
            </a:r>
            <a:r>
              <a:rPr dirty="0" sz="1300" spc="-2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any</a:t>
            </a:r>
            <a:r>
              <a:rPr dirty="0" sz="1300" spc="-1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type</a:t>
            </a:r>
            <a:r>
              <a:rPr dirty="0" sz="1300" spc="-1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dirty="0" sz="1300" spc="-1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10" i="1">
                <a:solidFill>
                  <a:srgbClr val="333333"/>
                </a:solidFill>
                <a:latin typeface="Arial"/>
                <a:cs typeface="Arial"/>
              </a:rPr>
              <a:t>ﬁles,</a:t>
            </a:r>
            <a:r>
              <a:rPr dirty="0" sz="1300" spc="-1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dirty="0" sz="1300" spc="-1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35" i="1">
                <a:solidFill>
                  <a:srgbClr val="333333"/>
                </a:solidFill>
                <a:latin typeface="Arial"/>
                <a:cs typeface="Arial"/>
              </a:rPr>
              <a:t>these</a:t>
            </a:r>
            <a:r>
              <a:rPr dirty="0" sz="1300" spc="-1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20" i="1">
                <a:solidFill>
                  <a:srgbClr val="333333"/>
                </a:solidFill>
                <a:latin typeface="Arial"/>
                <a:cs typeface="Arial"/>
              </a:rPr>
              <a:t>ﬁles </a:t>
            </a:r>
            <a:r>
              <a:rPr dirty="0" sz="1300" spc="-10" i="1">
                <a:solidFill>
                  <a:srgbClr val="333333"/>
                </a:solidFill>
                <a:latin typeface="Arial"/>
                <a:cs typeface="Arial"/>
              </a:rPr>
              <a:t>can</a:t>
            </a:r>
            <a:r>
              <a:rPr dirty="0" sz="1300" spc="1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be</a:t>
            </a:r>
            <a:r>
              <a:rPr dirty="0" sz="1300" spc="2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60" i="1">
                <a:solidFill>
                  <a:srgbClr val="333333"/>
                </a:solidFill>
                <a:latin typeface="Arial"/>
                <a:cs typeface="Arial"/>
              </a:rPr>
              <a:t>saved</a:t>
            </a:r>
            <a:r>
              <a:rPr dirty="0" sz="1300" spc="2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dirty="0" sz="1300" spc="2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dirty="0" sz="1300" spc="2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10" i="1">
                <a:solidFill>
                  <a:srgbClr val="333333"/>
                </a:solidFill>
                <a:latin typeface="Arial"/>
                <a:cs typeface="Arial"/>
              </a:rPr>
              <a:t>dataset.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520125" y="2870474"/>
            <a:ext cx="201295" cy="913130"/>
          </a:xfrm>
          <a:prstGeom prst="rect">
            <a:avLst/>
          </a:prstGeom>
          <a:solidFill>
            <a:srgbClr val="4D4D4D"/>
          </a:solidFill>
        </p:spPr>
        <p:txBody>
          <a:bodyPr wrap="square" lIns="0" tIns="1035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15"/>
              </a:spcBef>
            </a:pPr>
            <a:r>
              <a:rPr dirty="0" sz="5050" spc="-50">
                <a:solidFill>
                  <a:srgbClr val="FFFFFF"/>
                </a:solidFill>
                <a:latin typeface="Calibri"/>
                <a:cs typeface="Calibri"/>
              </a:rPr>
              <a:t>!</a:t>
            </a:r>
            <a:endParaRPr sz="5050">
              <a:latin typeface="Calibri"/>
              <a:cs typeface="Calibri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8520125" y="4270683"/>
            <a:ext cx="2616200" cy="913130"/>
          </a:xfrm>
          <a:custGeom>
            <a:avLst/>
            <a:gdLst/>
            <a:ahLst/>
            <a:cxnLst/>
            <a:rect l="l" t="t" r="r" b="b"/>
            <a:pathLst>
              <a:path w="2616200" h="913129">
                <a:moveTo>
                  <a:pt x="0" y="0"/>
                </a:moveTo>
                <a:lnTo>
                  <a:pt x="2615853" y="0"/>
                </a:lnTo>
                <a:lnTo>
                  <a:pt x="2615853" y="912945"/>
                </a:lnTo>
                <a:lnTo>
                  <a:pt x="0" y="912945"/>
                </a:lnTo>
                <a:lnTo>
                  <a:pt x="0" y="0"/>
                </a:lnTo>
                <a:close/>
              </a:path>
            </a:pathLst>
          </a:custGeom>
          <a:ln w="27308">
            <a:solidFill>
              <a:srgbClr val="4D4D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8708612" y="4270683"/>
            <a:ext cx="2427605" cy="91313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4290" rIns="0" bIns="0" rtlCol="0" vert="horz">
            <a:spAutoFit/>
          </a:bodyPr>
          <a:lstStyle/>
          <a:p>
            <a:pPr marL="33020" marR="60325">
              <a:lnSpc>
                <a:spcPts val="1290"/>
              </a:lnSpc>
              <a:spcBef>
                <a:spcPts val="270"/>
              </a:spcBef>
            </a:pPr>
            <a:r>
              <a:rPr dirty="0" sz="1300" spc="-30" i="1">
                <a:solidFill>
                  <a:srgbClr val="333333"/>
                </a:solidFill>
                <a:latin typeface="Arial"/>
                <a:cs typeface="Arial"/>
              </a:rPr>
              <a:t>Published</a:t>
            </a: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35" i="1">
                <a:solidFill>
                  <a:srgbClr val="333333"/>
                </a:solidFill>
                <a:latin typeface="Arial"/>
                <a:cs typeface="Arial"/>
              </a:rPr>
              <a:t>repositories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10" i="1">
                <a:solidFill>
                  <a:srgbClr val="333333"/>
                </a:solidFill>
                <a:latin typeface="Arial"/>
                <a:cs typeface="Arial"/>
              </a:rPr>
              <a:t>can</a:t>
            </a: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25" i="1">
                <a:solidFill>
                  <a:srgbClr val="333333"/>
                </a:solidFill>
                <a:latin typeface="Arial"/>
                <a:cs typeface="Arial"/>
              </a:rPr>
              <a:t>be</a:t>
            </a:r>
            <a:r>
              <a:rPr dirty="0" sz="1300" spc="-2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10" i="1">
                <a:solidFill>
                  <a:srgbClr val="333333"/>
                </a:solidFill>
                <a:latin typeface="Arial"/>
                <a:cs typeface="Arial"/>
              </a:rPr>
              <a:t>installed</a:t>
            </a:r>
            <a:r>
              <a:rPr dirty="0" sz="1300" spc="-3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45" i="1">
                <a:solidFill>
                  <a:srgbClr val="333333"/>
                </a:solidFill>
                <a:latin typeface="Arial"/>
                <a:cs typeface="Arial"/>
              </a:rPr>
              <a:t>as</a:t>
            </a:r>
            <a:r>
              <a:rPr dirty="0" sz="1300" spc="-2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35" i="1">
                <a:solidFill>
                  <a:srgbClr val="333333"/>
                </a:solidFill>
                <a:latin typeface="Arial"/>
                <a:cs typeface="Arial"/>
              </a:rPr>
              <a:t>subdatasets.</a:t>
            </a:r>
            <a:r>
              <a:rPr dirty="0" sz="1300" spc="-2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20" i="1">
                <a:solidFill>
                  <a:srgbClr val="333333"/>
                </a:solidFill>
                <a:latin typeface="Arial"/>
                <a:cs typeface="Arial"/>
              </a:rPr>
              <a:t>This nesting</a:t>
            </a:r>
            <a:r>
              <a:rPr dirty="0" sz="1300" spc="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10" i="1">
                <a:solidFill>
                  <a:srgbClr val="333333"/>
                </a:solidFill>
                <a:latin typeface="Arial"/>
                <a:cs typeface="Arial"/>
              </a:rPr>
              <a:t>can</a:t>
            </a:r>
            <a:r>
              <a:rPr dirty="0" sz="1300" spc="1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be</a:t>
            </a:r>
            <a:r>
              <a:rPr dirty="0" sz="1300" spc="1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arbitrily</a:t>
            </a:r>
            <a:r>
              <a:rPr dirty="0" sz="1300" spc="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20" i="1">
                <a:solidFill>
                  <a:srgbClr val="333333"/>
                </a:solidFill>
                <a:latin typeface="Arial"/>
                <a:cs typeface="Arial"/>
              </a:rPr>
              <a:t>deep. </a:t>
            </a:r>
            <a:r>
              <a:rPr dirty="0" sz="1300" spc="-25" i="1">
                <a:solidFill>
                  <a:srgbClr val="333333"/>
                </a:solidFill>
                <a:latin typeface="Arial"/>
                <a:cs typeface="Arial"/>
              </a:rPr>
              <a:t>Datasets</a:t>
            </a:r>
            <a:r>
              <a:rPr dirty="0" sz="1300" spc="-10" i="1">
                <a:solidFill>
                  <a:srgbClr val="333333"/>
                </a:solidFill>
                <a:latin typeface="Arial"/>
                <a:cs typeface="Arial"/>
              </a:rPr>
              <a:t> can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be</a:t>
            </a: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10" i="1">
                <a:solidFill>
                  <a:srgbClr val="333333"/>
                </a:solidFill>
                <a:latin typeface="Arial"/>
                <a:cs typeface="Arial"/>
              </a:rPr>
              <a:t>installed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from</a:t>
            </a: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50" i="1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path,</a:t>
            </a:r>
            <a:r>
              <a:rPr dirty="0" sz="1300" spc="3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URL.,</a:t>
            </a:r>
            <a:r>
              <a:rPr dirty="0" sz="1300" spc="3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or</a:t>
            </a:r>
            <a:r>
              <a:rPr dirty="0" sz="1300" spc="3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dirty="0" sz="1300" spc="3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10" i="1">
                <a:solidFill>
                  <a:srgbClr val="333333"/>
                </a:solidFill>
                <a:latin typeface="Arial"/>
                <a:cs typeface="Arial"/>
              </a:rPr>
              <a:t>collection.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8520125" y="4270684"/>
            <a:ext cx="201295" cy="913130"/>
          </a:xfrm>
          <a:prstGeom prst="rect">
            <a:avLst/>
          </a:prstGeom>
          <a:solidFill>
            <a:srgbClr val="4D4D4D"/>
          </a:solidFill>
        </p:spPr>
        <p:txBody>
          <a:bodyPr wrap="square" lIns="0" tIns="1035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15"/>
              </a:spcBef>
            </a:pPr>
            <a:r>
              <a:rPr dirty="0" sz="5050" spc="-50">
                <a:solidFill>
                  <a:srgbClr val="FFFFFF"/>
                </a:solidFill>
                <a:latin typeface="Calibri"/>
                <a:cs typeface="Calibri"/>
              </a:rPr>
              <a:t>!</a:t>
            </a:r>
            <a:endParaRPr sz="5050">
              <a:latin typeface="Calibri"/>
              <a:cs typeface="Calibri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7102816" y="6524322"/>
            <a:ext cx="2644140" cy="941069"/>
            <a:chOff x="7102816" y="6524322"/>
            <a:chExt cx="2644140" cy="941069"/>
          </a:xfrm>
        </p:grpSpPr>
        <p:sp>
          <p:nvSpPr>
            <p:cNvPr id="29" name="object 29" descr=""/>
            <p:cNvSpPr/>
            <p:nvPr/>
          </p:nvSpPr>
          <p:spPr>
            <a:xfrm>
              <a:off x="7305272" y="6538292"/>
              <a:ext cx="2427605" cy="913130"/>
            </a:xfrm>
            <a:custGeom>
              <a:avLst/>
              <a:gdLst/>
              <a:ahLst/>
              <a:cxnLst/>
              <a:rect l="l" t="t" r="r" b="b"/>
              <a:pathLst>
                <a:path w="2427604" h="913129">
                  <a:moveTo>
                    <a:pt x="0" y="912945"/>
                  </a:moveTo>
                  <a:lnTo>
                    <a:pt x="2427367" y="912945"/>
                  </a:lnTo>
                  <a:lnTo>
                    <a:pt x="2427367" y="0"/>
                  </a:lnTo>
                  <a:lnTo>
                    <a:pt x="0" y="0"/>
                  </a:lnTo>
                  <a:lnTo>
                    <a:pt x="0" y="9129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116786" y="6538292"/>
              <a:ext cx="2616200" cy="913130"/>
            </a:xfrm>
            <a:custGeom>
              <a:avLst/>
              <a:gdLst/>
              <a:ahLst/>
              <a:cxnLst/>
              <a:rect l="l" t="t" r="r" b="b"/>
              <a:pathLst>
                <a:path w="2616200" h="913129">
                  <a:moveTo>
                    <a:pt x="0" y="0"/>
                  </a:moveTo>
                  <a:lnTo>
                    <a:pt x="2615853" y="0"/>
                  </a:lnTo>
                  <a:lnTo>
                    <a:pt x="2615853" y="912945"/>
                  </a:lnTo>
                  <a:lnTo>
                    <a:pt x="0" y="912945"/>
                  </a:lnTo>
                  <a:lnTo>
                    <a:pt x="0" y="0"/>
                  </a:lnTo>
                  <a:close/>
                </a:path>
              </a:pathLst>
            </a:custGeom>
            <a:ln w="27308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7305272" y="6525324"/>
            <a:ext cx="2414270" cy="88011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3020" marR="135890">
              <a:lnSpc>
                <a:spcPts val="1290"/>
              </a:lnSpc>
              <a:spcBef>
                <a:spcPts val="370"/>
              </a:spcBef>
            </a:pP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Any</a:t>
            </a:r>
            <a:r>
              <a:rPr dirty="0" sz="1300" spc="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content</a:t>
            </a:r>
            <a:r>
              <a:rPr dirty="0" sz="1300" spc="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dirty="0" sz="1300" spc="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45" i="1">
                <a:solidFill>
                  <a:srgbClr val="333333"/>
                </a:solidFill>
                <a:latin typeface="Arial"/>
                <a:cs typeface="Arial"/>
              </a:rPr>
              <a:t>referenced</a:t>
            </a:r>
            <a:r>
              <a:rPr dirty="0" sz="1300" spc="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25" i="1">
                <a:solidFill>
                  <a:srgbClr val="333333"/>
                </a:solidFill>
                <a:latin typeface="Arial"/>
                <a:cs typeface="Arial"/>
              </a:rPr>
              <a:t>via</a:t>
            </a:r>
            <a:r>
              <a:rPr dirty="0" sz="1300" spc="-2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dirty="0" sz="1300" spc="5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10" i="1">
                <a:solidFill>
                  <a:srgbClr val="333333"/>
                </a:solidFill>
                <a:latin typeface="Arial"/>
                <a:cs typeface="Arial"/>
              </a:rPr>
              <a:t>dataset</a:t>
            </a:r>
            <a:r>
              <a:rPr dirty="0" sz="1300" spc="5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that</a:t>
            </a:r>
            <a:r>
              <a:rPr dirty="0" sz="1300" spc="5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20" i="1">
                <a:solidFill>
                  <a:srgbClr val="333333"/>
                </a:solidFill>
                <a:latin typeface="Arial"/>
                <a:cs typeface="Arial"/>
              </a:rPr>
              <a:t>contains</a:t>
            </a:r>
            <a:r>
              <a:rPr dirty="0" sz="1300" spc="5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25" i="1">
                <a:solidFill>
                  <a:srgbClr val="333333"/>
                </a:solidFill>
                <a:latin typeface="Arial"/>
                <a:cs typeface="Arial"/>
              </a:rPr>
              <a:t>it.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Dataset</a:t>
            </a:r>
            <a:r>
              <a:rPr dirty="0" sz="1300" spc="-3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state</a:t>
            </a:r>
            <a:r>
              <a:rPr dirty="0" sz="1300" spc="-3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40" i="1">
                <a:solidFill>
                  <a:srgbClr val="333333"/>
                </a:solidFill>
                <a:latin typeface="Arial"/>
                <a:cs typeface="Arial"/>
              </a:rPr>
              <a:t>provides</a:t>
            </a:r>
            <a:r>
              <a:rPr dirty="0" sz="1300" spc="-3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10" i="1">
                <a:solidFill>
                  <a:srgbClr val="333333"/>
                </a:solidFill>
                <a:latin typeface="Arial"/>
                <a:cs typeface="Arial"/>
              </a:rPr>
              <a:t>unambi- </a:t>
            </a:r>
            <a:r>
              <a:rPr dirty="0" sz="1300" spc="-40" i="1">
                <a:solidFill>
                  <a:srgbClr val="333333"/>
                </a:solidFill>
                <a:latin typeface="Arial"/>
                <a:cs typeface="Arial"/>
              </a:rPr>
              <a:t>guous</a:t>
            </a:r>
            <a:r>
              <a:rPr dirty="0" sz="1300" spc="-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35" i="1">
                <a:solidFill>
                  <a:srgbClr val="333333"/>
                </a:solidFill>
                <a:latin typeface="Arial"/>
                <a:cs typeface="Arial"/>
              </a:rPr>
              <a:t>version</a:t>
            </a: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20" i="1">
                <a:solidFill>
                  <a:srgbClr val="333333"/>
                </a:solidFill>
                <a:latin typeface="Arial"/>
                <a:cs typeface="Arial"/>
              </a:rPr>
              <a:t>speciﬁcation</a:t>
            </a:r>
            <a:r>
              <a:rPr dirty="0" sz="1300" spc="-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25" i="1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dirty="0" sz="1300" i="1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dirty="0" sz="1300" spc="4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10" i="1">
                <a:solidFill>
                  <a:srgbClr val="333333"/>
                </a:solidFill>
                <a:latin typeface="Arial"/>
                <a:cs typeface="Arial"/>
              </a:rPr>
              <a:t>subdataset.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116786" y="6538293"/>
            <a:ext cx="201295" cy="913130"/>
          </a:xfrm>
          <a:prstGeom prst="rect">
            <a:avLst/>
          </a:prstGeom>
          <a:solidFill>
            <a:srgbClr val="4D4D4D"/>
          </a:solidFill>
        </p:spPr>
        <p:txBody>
          <a:bodyPr wrap="square" lIns="0" tIns="1035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15"/>
              </a:spcBef>
            </a:pPr>
            <a:r>
              <a:rPr dirty="0" sz="5050" spc="-50">
                <a:solidFill>
                  <a:srgbClr val="FFFFFF"/>
                </a:solidFill>
                <a:latin typeface="Calibri"/>
                <a:cs typeface="Calibri"/>
              </a:rPr>
              <a:t>!</a:t>
            </a:r>
            <a:endParaRPr sz="505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099838" y="3907730"/>
            <a:ext cx="1534160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95">
                <a:latin typeface="Arial"/>
                <a:cs typeface="Arial"/>
              </a:rPr>
              <a:t>recordings/</a:t>
            </a:r>
            <a:endParaRPr sz="215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099838" y="6765200"/>
            <a:ext cx="1203960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110">
                <a:latin typeface="Arial"/>
                <a:cs typeface="Arial"/>
              </a:rPr>
              <a:t>notes.txt</a:t>
            </a:r>
            <a:endParaRPr sz="215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882133" y="1822516"/>
            <a:ext cx="2940685" cy="2046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9870" marR="1062355" indent="-217804">
              <a:lnSpc>
                <a:spcPct val="124200"/>
              </a:lnSpc>
              <a:spcBef>
                <a:spcPts val="95"/>
              </a:spcBef>
            </a:pPr>
            <a:r>
              <a:rPr dirty="0" sz="2150" spc="110">
                <a:latin typeface="Arial"/>
                <a:cs typeface="Arial"/>
              </a:rPr>
              <a:t>DataLad-</a:t>
            </a:r>
            <a:r>
              <a:rPr dirty="0" sz="2150" spc="125">
                <a:latin typeface="Arial"/>
                <a:cs typeface="Arial"/>
              </a:rPr>
              <a:t>101/ </a:t>
            </a:r>
            <a:r>
              <a:rPr dirty="0" sz="2150" spc="140">
                <a:latin typeface="Arial"/>
                <a:cs typeface="Arial"/>
              </a:rPr>
              <a:t>books/</a:t>
            </a:r>
            <a:endParaRPr sz="2150">
              <a:latin typeface="Arial"/>
              <a:cs typeface="Arial"/>
            </a:endParaRPr>
          </a:p>
          <a:p>
            <a:pPr marL="418465" marR="5080" indent="29209">
              <a:lnSpc>
                <a:spcPct val="122200"/>
              </a:lnSpc>
              <a:spcBef>
                <a:spcPts val="50"/>
              </a:spcBef>
            </a:pPr>
            <a:r>
              <a:rPr dirty="0" sz="2150" spc="100">
                <a:latin typeface="Arial"/>
                <a:cs typeface="Arial"/>
              </a:rPr>
              <a:t>byte-</a:t>
            </a:r>
            <a:r>
              <a:rPr dirty="0" sz="2150" spc="65">
                <a:latin typeface="Arial"/>
                <a:cs typeface="Arial"/>
              </a:rPr>
              <a:t>of-</a:t>
            </a:r>
            <a:r>
              <a:rPr dirty="0" sz="2150" spc="130">
                <a:latin typeface="Arial"/>
                <a:cs typeface="Arial"/>
              </a:rPr>
              <a:t>python.pdf </a:t>
            </a:r>
            <a:r>
              <a:rPr dirty="0" sz="2150" spc="135">
                <a:latin typeface="Arial"/>
                <a:cs typeface="Arial"/>
              </a:rPr>
              <a:t>progit.pdf</a:t>
            </a:r>
            <a:r>
              <a:rPr dirty="0" sz="2150" spc="130">
                <a:latin typeface="Arial"/>
                <a:cs typeface="Arial"/>
              </a:rPr>
              <a:t> </a:t>
            </a:r>
            <a:r>
              <a:rPr dirty="0" sz="2150" spc="200">
                <a:latin typeface="Arial"/>
                <a:cs typeface="Arial"/>
              </a:rPr>
              <a:t>TLCL.pdf</a:t>
            </a:r>
            <a:endParaRPr sz="215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937795" y="6364750"/>
            <a:ext cx="280035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40">
                <a:latin typeface="Arial"/>
                <a:cs typeface="Arial"/>
              </a:rPr>
              <a:t>...</a:t>
            </a:r>
            <a:endParaRPr sz="215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317543" y="4231492"/>
            <a:ext cx="3937635" cy="2230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9870" marR="521970" indent="-217804">
              <a:lnSpc>
                <a:spcPct val="121300"/>
              </a:lnSpc>
              <a:spcBef>
                <a:spcPts val="95"/>
              </a:spcBef>
            </a:pPr>
            <a:r>
              <a:rPr dirty="0" sz="2150" spc="130">
                <a:latin typeface="Arial"/>
                <a:cs typeface="Arial"/>
              </a:rPr>
              <a:t>longnow/ </a:t>
            </a:r>
            <a:r>
              <a:rPr dirty="0" sz="2150" spc="165">
                <a:latin typeface="Arial"/>
                <a:cs typeface="Arial"/>
              </a:rPr>
              <a:t>Long_Now__Conv[...]/</a:t>
            </a:r>
            <a:endParaRPr sz="2150">
              <a:latin typeface="Arial"/>
              <a:cs typeface="Arial"/>
            </a:endParaRPr>
          </a:p>
          <a:p>
            <a:pPr marL="606425">
              <a:lnSpc>
                <a:spcPts val="2090"/>
              </a:lnSpc>
            </a:pPr>
            <a:r>
              <a:rPr dirty="0" sz="2150" spc="40">
                <a:latin typeface="Arial"/>
                <a:cs typeface="Arial"/>
              </a:rPr>
              <a:t>...</a:t>
            </a:r>
            <a:endParaRPr sz="2150">
              <a:latin typeface="Arial"/>
              <a:cs typeface="Arial"/>
            </a:endParaRPr>
          </a:p>
          <a:p>
            <a:pPr marL="241935">
              <a:lnSpc>
                <a:spcPct val="100000"/>
              </a:lnSpc>
              <a:spcBef>
                <a:spcPts val="310"/>
              </a:spcBef>
            </a:pPr>
            <a:r>
              <a:rPr dirty="0" sz="2150" spc="135">
                <a:latin typeface="Arial"/>
                <a:cs typeface="Arial"/>
              </a:rPr>
              <a:t>Long_Now__Seminars[...]/</a:t>
            </a:r>
            <a:endParaRPr sz="2150">
              <a:latin typeface="Arial"/>
              <a:cs typeface="Arial"/>
            </a:endParaRPr>
          </a:p>
          <a:p>
            <a:pPr marL="609600">
              <a:lnSpc>
                <a:spcPct val="100000"/>
              </a:lnSpc>
              <a:spcBef>
                <a:spcPts val="670"/>
              </a:spcBef>
            </a:pPr>
            <a:r>
              <a:rPr dirty="0" sz="2150" spc="80">
                <a:solidFill>
                  <a:srgbClr val="FF0000"/>
                </a:solidFill>
                <a:latin typeface="Arial"/>
                <a:cs typeface="Arial"/>
              </a:rPr>
              <a:t>2003_12_13[...]</a:t>
            </a:r>
            <a:endParaRPr sz="2150">
              <a:latin typeface="Arial"/>
              <a:cs typeface="Arial"/>
            </a:endParaRPr>
          </a:p>
          <a:p>
            <a:pPr marL="626110">
              <a:lnSpc>
                <a:spcPct val="100000"/>
              </a:lnSpc>
              <a:spcBef>
                <a:spcPts val="290"/>
              </a:spcBef>
            </a:pPr>
            <a:r>
              <a:rPr dirty="0" sz="2150" spc="80">
                <a:solidFill>
                  <a:srgbClr val="FF0000"/>
                </a:solidFill>
                <a:latin typeface="Arial"/>
                <a:cs typeface="Arial"/>
              </a:rPr>
              <a:t>2003_11_15[...]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5656571" y="4373617"/>
            <a:ext cx="326390" cy="317500"/>
            <a:chOff x="5656571" y="4373617"/>
            <a:chExt cx="326390" cy="317500"/>
          </a:xfrm>
        </p:grpSpPr>
        <p:pic>
          <p:nvPicPr>
            <p:cNvPr id="39" name="object 3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6571" y="4377193"/>
              <a:ext cx="325865" cy="313724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5678624" y="4377193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20">
                  <a:moveTo>
                    <a:pt x="39016" y="0"/>
                  </a:moveTo>
                  <a:lnTo>
                    <a:pt x="247532" y="0"/>
                  </a:lnTo>
                  <a:lnTo>
                    <a:pt x="252706" y="0"/>
                  </a:lnTo>
                  <a:lnTo>
                    <a:pt x="257683" y="989"/>
                  </a:lnTo>
                  <a:lnTo>
                    <a:pt x="283579" y="24085"/>
                  </a:lnTo>
                  <a:lnTo>
                    <a:pt x="285559" y="28865"/>
                  </a:lnTo>
                  <a:lnTo>
                    <a:pt x="286549" y="33842"/>
                  </a:lnTo>
                  <a:lnTo>
                    <a:pt x="286549" y="39016"/>
                  </a:lnTo>
                  <a:lnTo>
                    <a:pt x="286549" y="247532"/>
                  </a:lnTo>
                  <a:lnTo>
                    <a:pt x="286549" y="252706"/>
                  </a:lnTo>
                  <a:lnTo>
                    <a:pt x="285559" y="257683"/>
                  </a:lnTo>
                  <a:lnTo>
                    <a:pt x="283579" y="262463"/>
                  </a:lnTo>
                  <a:lnTo>
                    <a:pt x="281599" y="267243"/>
                  </a:lnTo>
                  <a:lnTo>
                    <a:pt x="262463" y="283579"/>
                  </a:lnTo>
                  <a:lnTo>
                    <a:pt x="257683" y="285559"/>
                  </a:lnTo>
                  <a:lnTo>
                    <a:pt x="252706" y="286549"/>
                  </a:lnTo>
                  <a:lnTo>
                    <a:pt x="247532" y="286549"/>
                  </a:lnTo>
                  <a:lnTo>
                    <a:pt x="39016" y="286549"/>
                  </a:lnTo>
                  <a:lnTo>
                    <a:pt x="4949" y="267243"/>
                  </a:lnTo>
                  <a:lnTo>
                    <a:pt x="0" y="252706"/>
                  </a:lnTo>
                  <a:lnTo>
                    <a:pt x="0" y="247532"/>
                  </a:lnTo>
                  <a:lnTo>
                    <a:pt x="0" y="39016"/>
                  </a:lnTo>
                  <a:lnTo>
                    <a:pt x="0" y="33842"/>
                  </a:lnTo>
                  <a:lnTo>
                    <a:pt x="989" y="28865"/>
                  </a:lnTo>
                  <a:lnTo>
                    <a:pt x="2969" y="24085"/>
                  </a:lnTo>
                  <a:lnTo>
                    <a:pt x="4949" y="19305"/>
                  </a:lnTo>
                  <a:lnTo>
                    <a:pt x="7769" y="15086"/>
                  </a:lnTo>
                  <a:lnTo>
                    <a:pt x="11427" y="11427"/>
                  </a:lnTo>
                  <a:lnTo>
                    <a:pt x="15086" y="7769"/>
                  </a:lnTo>
                  <a:lnTo>
                    <a:pt x="19305" y="4949"/>
                  </a:lnTo>
                  <a:lnTo>
                    <a:pt x="24085" y="2969"/>
                  </a:lnTo>
                  <a:lnTo>
                    <a:pt x="28865" y="989"/>
                  </a:lnTo>
                  <a:lnTo>
                    <a:pt x="33842" y="0"/>
                  </a:lnTo>
                  <a:lnTo>
                    <a:pt x="39016" y="0"/>
                  </a:lnTo>
                  <a:close/>
                </a:path>
              </a:pathLst>
            </a:custGeom>
            <a:ln w="7152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687084" y="4385653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30346" y="0"/>
                  </a:moveTo>
                  <a:lnTo>
                    <a:pt x="239284" y="0"/>
                  </a:lnTo>
                  <a:lnTo>
                    <a:pt x="243308" y="0"/>
                  </a:lnTo>
                  <a:lnTo>
                    <a:pt x="247179" y="769"/>
                  </a:lnTo>
                  <a:lnTo>
                    <a:pt x="250897" y="2309"/>
                  </a:lnTo>
                  <a:lnTo>
                    <a:pt x="254615" y="3849"/>
                  </a:lnTo>
                  <a:lnTo>
                    <a:pt x="257897" y="6042"/>
                  </a:lnTo>
                  <a:lnTo>
                    <a:pt x="269631" y="30346"/>
                  </a:lnTo>
                  <a:lnTo>
                    <a:pt x="269631" y="239284"/>
                  </a:lnTo>
                  <a:lnTo>
                    <a:pt x="243308" y="269630"/>
                  </a:lnTo>
                  <a:lnTo>
                    <a:pt x="239284" y="269631"/>
                  </a:lnTo>
                  <a:lnTo>
                    <a:pt x="30346" y="269631"/>
                  </a:lnTo>
                  <a:lnTo>
                    <a:pt x="8888" y="260742"/>
                  </a:lnTo>
                  <a:lnTo>
                    <a:pt x="6042" y="257897"/>
                  </a:lnTo>
                  <a:lnTo>
                    <a:pt x="3849" y="254615"/>
                  </a:lnTo>
                  <a:lnTo>
                    <a:pt x="2309" y="250897"/>
                  </a:lnTo>
                  <a:lnTo>
                    <a:pt x="769" y="247179"/>
                  </a:lnTo>
                  <a:lnTo>
                    <a:pt x="0" y="243308"/>
                  </a:lnTo>
                  <a:lnTo>
                    <a:pt x="0" y="239284"/>
                  </a:lnTo>
                  <a:lnTo>
                    <a:pt x="0" y="30346"/>
                  </a:lnTo>
                  <a:lnTo>
                    <a:pt x="0" y="26322"/>
                  </a:lnTo>
                  <a:lnTo>
                    <a:pt x="769" y="22451"/>
                  </a:lnTo>
                  <a:lnTo>
                    <a:pt x="2309" y="18733"/>
                  </a:lnTo>
                  <a:lnTo>
                    <a:pt x="3849" y="15015"/>
                  </a:lnTo>
                  <a:lnTo>
                    <a:pt x="6042" y="11733"/>
                  </a:lnTo>
                  <a:lnTo>
                    <a:pt x="8888" y="8888"/>
                  </a:lnTo>
                  <a:lnTo>
                    <a:pt x="11733" y="6042"/>
                  </a:lnTo>
                  <a:lnTo>
                    <a:pt x="15015" y="3849"/>
                  </a:lnTo>
                  <a:lnTo>
                    <a:pt x="18733" y="2309"/>
                  </a:lnTo>
                  <a:lnTo>
                    <a:pt x="22451" y="769"/>
                  </a:lnTo>
                  <a:lnTo>
                    <a:pt x="26322" y="0"/>
                  </a:lnTo>
                  <a:lnTo>
                    <a:pt x="30346" y="0"/>
                  </a:lnTo>
                  <a:close/>
                </a:path>
              </a:pathLst>
            </a:custGeom>
            <a:ln w="71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9303" y="4474842"/>
              <a:ext cx="183024" cy="106035"/>
            </a:xfrm>
            <a:prstGeom prst="rect">
              <a:avLst/>
            </a:prstGeom>
          </p:spPr>
        </p:pic>
      </p:grpSp>
      <p:pic>
        <p:nvPicPr>
          <p:cNvPr id="43" name="object 4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6799" y="7886699"/>
            <a:ext cx="85725" cy="85724"/>
          </a:xfrm>
          <a:prstGeom prst="rect">
            <a:avLst/>
          </a:prstGeom>
        </p:spPr>
      </p:pic>
      <p:sp>
        <p:nvSpPr>
          <p:cNvPr id="44" name="object 44" descr=""/>
          <p:cNvSpPr txBox="1"/>
          <p:nvPr/>
        </p:nvSpPr>
        <p:spPr>
          <a:xfrm>
            <a:off x="1286420" y="7659496"/>
            <a:ext cx="11341100" cy="12350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90"/>
              </a:spcBef>
            </a:pP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Datasets</a:t>
            </a:r>
            <a:r>
              <a:rPr dirty="0" sz="2400" spc="-1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333333"/>
                </a:solidFill>
                <a:latin typeface="Tahoma"/>
                <a:cs typeface="Tahoma"/>
              </a:rPr>
              <a:t>are</a:t>
            </a:r>
            <a:r>
              <a:rPr dirty="0" sz="2400" spc="-1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light-</a:t>
            </a:r>
            <a:r>
              <a:rPr dirty="0" sz="2400" spc="-20">
                <a:solidFill>
                  <a:srgbClr val="333333"/>
                </a:solidFill>
                <a:latin typeface="Tahoma"/>
                <a:cs typeface="Tahoma"/>
              </a:rPr>
              <a:t>weight:</a:t>
            </a:r>
            <a:r>
              <a:rPr dirty="0" sz="2400" spc="-1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333333"/>
                </a:solidFill>
                <a:latin typeface="Tahoma"/>
                <a:cs typeface="Tahoma"/>
              </a:rPr>
              <a:t>Upon</a:t>
            </a:r>
            <a:r>
              <a:rPr dirty="0" sz="2400" spc="-10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installation,</a:t>
            </a:r>
            <a:r>
              <a:rPr dirty="0" sz="2400" spc="-1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only</a:t>
            </a:r>
            <a:r>
              <a:rPr dirty="0" sz="2400" spc="-1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small</a:t>
            </a:r>
            <a:r>
              <a:rPr dirty="0" sz="2400" spc="-1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ﬁles</a:t>
            </a:r>
            <a:r>
              <a:rPr dirty="0" sz="2400" spc="-10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and</a:t>
            </a:r>
            <a:r>
              <a:rPr dirty="0" sz="2400" spc="-1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meta</a:t>
            </a:r>
            <a:r>
              <a:rPr dirty="0" sz="2400" spc="-1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data</a:t>
            </a:r>
            <a:r>
              <a:rPr dirty="0" sz="2400" spc="-10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about</a:t>
            </a:r>
            <a:r>
              <a:rPr dirty="0" sz="2400" spc="-1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5">
                <a:solidFill>
                  <a:srgbClr val="333333"/>
                </a:solidFill>
                <a:latin typeface="Tahoma"/>
                <a:cs typeface="Tahoma"/>
              </a:rPr>
              <a:t>ﬁle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availability</a:t>
            </a:r>
            <a:r>
              <a:rPr dirty="0" sz="2400" spc="-1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333333"/>
                </a:solidFill>
                <a:latin typeface="Tahoma"/>
                <a:cs typeface="Tahoma"/>
              </a:rPr>
              <a:t>are</a:t>
            </a:r>
            <a:r>
              <a:rPr dirty="0" sz="2400" spc="-1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retrieved.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2400" spc="45">
                <a:solidFill>
                  <a:srgbClr val="333333"/>
                </a:solidFill>
                <a:latin typeface="Tahoma"/>
                <a:cs typeface="Tahoma"/>
              </a:rPr>
              <a:t>Content</a:t>
            </a:r>
            <a:r>
              <a:rPr dirty="0" sz="2400" spc="-10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can</a:t>
            </a:r>
            <a:r>
              <a:rPr dirty="0" sz="24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be</a:t>
            </a:r>
            <a:r>
              <a:rPr dirty="0" sz="24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obtained</a:t>
            </a:r>
            <a:r>
              <a:rPr dirty="0" sz="24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on</a:t>
            </a:r>
            <a:r>
              <a:rPr dirty="0" sz="24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demand</a:t>
            </a:r>
            <a:r>
              <a:rPr dirty="0" sz="24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via</a:t>
            </a:r>
            <a:r>
              <a:rPr dirty="0" sz="24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Courier New"/>
                <a:cs typeface="Courier New"/>
              </a:rPr>
              <a:t>datalad</a:t>
            </a:r>
            <a:r>
              <a:rPr dirty="0" sz="2400" spc="9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2400" spc="-20">
                <a:solidFill>
                  <a:srgbClr val="333333"/>
                </a:solidFill>
                <a:latin typeface="Courier New"/>
                <a:cs typeface="Courier New"/>
              </a:rPr>
              <a:t>get</a:t>
            </a:r>
            <a:r>
              <a:rPr dirty="0" sz="2400" spc="-20">
                <a:solidFill>
                  <a:srgbClr val="333333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5" name="object 4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6799" y="8696324"/>
            <a:ext cx="85725" cy="857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6450" y="390524"/>
            <a:ext cx="9258299" cy="91439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460" y="1812670"/>
            <a:ext cx="3152775" cy="8070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990"/>
              <a:t>DATASET</a:t>
            </a:r>
            <a:r>
              <a:rPr dirty="0" spc="-355"/>
              <a:t> </a:t>
            </a:r>
            <a:r>
              <a:rPr dirty="0" spc="-965"/>
              <a:t>NESTING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7424" y="2981324"/>
            <a:ext cx="8896350" cy="47624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239126" y="4641030"/>
            <a:ext cx="384175" cy="483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109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779501" y="6596422"/>
            <a:ext cx="194310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00" spc="480">
                <a:solidFill>
                  <a:srgbClr val="808080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3739550" y="3811430"/>
            <a:ext cx="6301105" cy="3321685"/>
            <a:chOff x="3739550" y="3811430"/>
            <a:chExt cx="6301105" cy="3321685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9550" y="4774322"/>
              <a:ext cx="602470" cy="60247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88324" y="3884071"/>
              <a:ext cx="145101" cy="20886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03934" y="3889221"/>
              <a:ext cx="152028" cy="20371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7921852" y="3884070"/>
              <a:ext cx="163195" cy="279400"/>
            </a:xfrm>
            <a:custGeom>
              <a:avLst/>
              <a:gdLst/>
              <a:ahLst/>
              <a:cxnLst/>
              <a:rect l="l" t="t" r="r" b="b"/>
              <a:pathLst>
                <a:path w="163195" h="279400">
                  <a:moveTo>
                    <a:pt x="66623" y="30192"/>
                  </a:moveTo>
                  <a:lnTo>
                    <a:pt x="32856" y="30192"/>
                  </a:lnTo>
                  <a:lnTo>
                    <a:pt x="37274" y="23266"/>
                  </a:lnTo>
                  <a:lnTo>
                    <a:pt x="69220" y="1953"/>
                  </a:lnTo>
                  <a:lnTo>
                    <a:pt x="85959" y="0"/>
                  </a:lnTo>
                  <a:lnTo>
                    <a:pt x="103009" y="1742"/>
                  </a:lnTo>
                  <a:lnTo>
                    <a:pt x="118105" y="6970"/>
                  </a:lnTo>
                  <a:lnTo>
                    <a:pt x="131248" y="15684"/>
                  </a:lnTo>
                  <a:lnTo>
                    <a:pt x="142274" y="27706"/>
                  </a:lnTo>
                  <a:lnTo>
                    <a:pt x="81164" y="27706"/>
                  </a:lnTo>
                  <a:lnTo>
                    <a:pt x="69986" y="28927"/>
                  </a:lnTo>
                  <a:lnTo>
                    <a:pt x="66623" y="30192"/>
                  </a:lnTo>
                  <a:close/>
                </a:path>
                <a:path w="163195" h="279400">
                  <a:moveTo>
                    <a:pt x="32856" y="279369"/>
                  </a:moveTo>
                  <a:lnTo>
                    <a:pt x="0" y="279369"/>
                  </a:lnTo>
                  <a:lnTo>
                    <a:pt x="0" y="4795"/>
                  </a:lnTo>
                  <a:lnTo>
                    <a:pt x="32856" y="4795"/>
                  </a:lnTo>
                  <a:lnTo>
                    <a:pt x="32856" y="30192"/>
                  </a:lnTo>
                  <a:lnTo>
                    <a:pt x="66623" y="30192"/>
                  </a:lnTo>
                  <a:lnTo>
                    <a:pt x="39749" y="58076"/>
                  </a:lnTo>
                  <a:lnTo>
                    <a:pt x="32856" y="104430"/>
                  </a:lnTo>
                  <a:lnTo>
                    <a:pt x="33622" y="122124"/>
                  </a:lnTo>
                  <a:lnTo>
                    <a:pt x="45111" y="161618"/>
                  </a:lnTo>
                  <a:lnTo>
                    <a:pt x="66623" y="178668"/>
                  </a:lnTo>
                  <a:lnTo>
                    <a:pt x="32856" y="178668"/>
                  </a:lnTo>
                  <a:lnTo>
                    <a:pt x="32856" y="279369"/>
                  </a:lnTo>
                  <a:close/>
                </a:path>
                <a:path w="163195" h="279400">
                  <a:moveTo>
                    <a:pt x="142543" y="181155"/>
                  </a:moveTo>
                  <a:lnTo>
                    <a:pt x="81164" y="181155"/>
                  </a:lnTo>
                  <a:lnTo>
                    <a:pt x="92271" y="179934"/>
                  </a:lnTo>
                  <a:lnTo>
                    <a:pt x="101855" y="176315"/>
                  </a:lnTo>
                  <a:lnTo>
                    <a:pt x="125742" y="137775"/>
                  </a:lnTo>
                  <a:lnTo>
                    <a:pt x="128762" y="104430"/>
                  </a:lnTo>
                  <a:lnTo>
                    <a:pt x="128007" y="86592"/>
                  </a:lnTo>
                  <a:lnTo>
                    <a:pt x="116685" y="47065"/>
                  </a:lnTo>
                  <a:lnTo>
                    <a:pt x="81164" y="27706"/>
                  </a:lnTo>
                  <a:lnTo>
                    <a:pt x="142274" y="27706"/>
                  </a:lnTo>
                  <a:lnTo>
                    <a:pt x="161751" y="81797"/>
                  </a:lnTo>
                  <a:lnTo>
                    <a:pt x="163039" y="105141"/>
                  </a:lnTo>
                  <a:lnTo>
                    <a:pt x="161751" y="128085"/>
                  </a:lnTo>
                  <a:lnTo>
                    <a:pt x="157888" y="148431"/>
                  </a:lnTo>
                  <a:lnTo>
                    <a:pt x="151450" y="166180"/>
                  </a:lnTo>
                  <a:lnTo>
                    <a:pt x="142543" y="181155"/>
                  </a:lnTo>
                  <a:close/>
                </a:path>
                <a:path w="163195" h="279400">
                  <a:moveTo>
                    <a:pt x="85959" y="208861"/>
                  </a:moveTo>
                  <a:lnTo>
                    <a:pt x="47775" y="196883"/>
                  </a:lnTo>
                  <a:lnTo>
                    <a:pt x="32856" y="178668"/>
                  </a:lnTo>
                  <a:lnTo>
                    <a:pt x="66623" y="178668"/>
                  </a:lnTo>
                  <a:lnTo>
                    <a:pt x="69986" y="179934"/>
                  </a:lnTo>
                  <a:lnTo>
                    <a:pt x="81164" y="181155"/>
                  </a:lnTo>
                  <a:lnTo>
                    <a:pt x="142543" y="181155"/>
                  </a:lnTo>
                  <a:lnTo>
                    <a:pt x="142437" y="181332"/>
                  </a:lnTo>
                  <a:lnTo>
                    <a:pt x="131181" y="193376"/>
                  </a:lnTo>
                  <a:lnTo>
                    <a:pt x="118017" y="201979"/>
                  </a:lnTo>
                  <a:lnTo>
                    <a:pt x="102943" y="207140"/>
                  </a:lnTo>
                  <a:lnTo>
                    <a:pt x="85959" y="208861"/>
                  </a:lnTo>
                  <a:close/>
                </a:path>
              </a:pathLst>
            </a:custGeom>
            <a:solidFill>
              <a:srgbClr val="FFE4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28760" y="3884070"/>
              <a:ext cx="175649" cy="20886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90014" y="3884070"/>
              <a:ext cx="140838" cy="20371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8566373" y="3811430"/>
              <a:ext cx="163830" cy="281940"/>
            </a:xfrm>
            <a:custGeom>
              <a:avLst/>
              <a:gdLst/>
              <a:ahLst/>
              <a:cxnLst/>
              <a:rect l="l" t="t" r="r" b="b"/>
              <a:pathLst>
                <a:path w="163829" h="281939">
                  <a:moveTo>
                    <a:pt x="163216" y="102832"/>
                  </a:moveTo>
                  <a:lnTo>
                    <a:pt x="130538" y="102832"/>
                  </a:lnTo>
                  <a:lnTo>
                    <a:pt x="130538" y="0"/>
                  </a:lnTo>
                  <a:lnTo>
                    <a:pt x="163216" y="0"/>
                  </a:lnTo>
                  <a:lnTo>
                    <a:pt x="163216" y="102832"/>
                  </a:lnTo>
                  <a:close/>
                </a:path>
                <a:path w="163829" h="281939">
                  <a:moveTo>
                    <a:pt x="77434" y="281500"/>
                  </a:moveTo>
                  <a:lnTo>
                    <a:pt x="31946" y="265816"/>
                  </a:lnTo>
                  <a:lnTo>
                    <a:pt x="5150" y="220271"/>
                  </a:lnTo>
                  <a:lnTo>
                    <a:pt x="0" y="176359"/>
                  </a:lnTo>
                  <a:lnTo>
                    <a:pt x="1298" y="153426"/>
                  </a:lnTo>
                  <a:lnTo>
                    <a:pt x="11688" y="115419"/>
                  </a:lnTo>
                  <a:lnTo>
                    <a:pt x="45333" y="79565"/>
                  </a:lnTo>
                  <a:lnTo>
                    <a:pt x="77434" y="72639"/>
                  </a:lnTo>
                  <a:lnTo>
                    <a:pt x="86137" y="73127"/>
                  </a:lnTo>
                  <a:lnTo>
                    <a:pt x="121258" y="89867"/>
                  </a:lnTo>
                  <a:lnTo>
                    <a:pt x="129004" y="100345"/>
                  </a:lnTo>
                  <a:lnTo>
                    <a:pt x="82230" y="100345"/>
                  </a:lnTo>
                  <a:lnTo>
                    <a:pt x="71111" y="101566"/>
                  </a:lnTo>
                  <a:lnTo>
                    <a:pt x="41248" y="130549"/>
                  </a:lnTo>
                  <a:lnTo>
                    <a:pt x="34454" y="177070"/>
                  </a:lnTo>
                  <a:lnTo>
                    <a:pt x="35209" y="194907"/>
                  </a:lnTo>
                  <a:lnTo>
                    <a:pt x="46531" y="234435"/>
                  </a:lnTo>
                  <a:lnTo>
                    <a:pt x="82230" y="253794"/>
                  </a:lnTo>
                  <a:lnTo>
                    <a:pt x="128950" y="253794"/>
                  </a:lnTo>
                  <a:lnTo>
                    <a:pt x="126109" y="258245"/>
                  </a:lnTo>
                  <a:lnTo>
                    <a:pt x="94129" y="279591"/>
                  </a:lnTo>
                  <a:lnTo>
                    <a:pt x="86048" y="281023"/>
                  </a:lnTo>
                  <a:lnTo>
                    <a:pt x="77434" y="281500"/>
                  </a:lnTo>
                  <a:close/>
                </a:path>
                <a:path w="163829" h="281939">
                  <a:moveTo>
                    <a:pt x="128950" y="253794"/>
                  </a:moveTo>
                  <a:lnTo>
                    <a:pt x="82230" y="253794"/>
                  </a:lnTo>
                  <a:lnTo>
                    <a:pt x="93330" y="252573"/>
                  </a:lnTo>
                  <a:lnTo>
                    <a:pt x="103009" y="248910"/>
                  </a:lnTo>
                  <a:lnTo>
                    <a:pt x="127430" y="210193"/>
                  </a:lnTo>
                  <a:lnTo>
                    <a:pt x="130538" y="177070"/>
                  </a:lnTo>
                  <a:lnTo>
                    <a:pt x="129749" y="159232"/>
                  </a:lnTo>
                  <a:lnTo>
                    <a:pt x="118105" y="119882"/>
                  </a:lnTo>
                  <a:lnTo>
                    <a:pt x="82230" y="100345"/>
                  </a:lnTo>
                  <a:lnTo>
                    <a:pt x="129004" y="100345"/>
                  </a:lnTo>
                  <a:lnTo>
                    <a:pt x="130538" y="102831"/>
                  </a:lnTo>
                  <a:lnTo>
                    <a:pt x="163216" y="102832"/>
                  </a:lnTo>
                  <a:lnTo>
                    <a:pt x="163216" y="251308"/>
                  </a:lnTo>
                  <a:lnTo>
                    <a:pt x="130538" y="251308"/>
                  </a:lnTo>
                  <a:lnTo>
                    <a:pt x="128950" y="253794"/>
                  </a:lnTo>
                  <a:close/>
                </a:path>
                <a:path w="163829" h="281939">
                  <a:moveTo>
                    <a:pt x="163216" y="276350"/>
                  </a:moveTo>
                  <a:lnTo>
                    <a:pt x="130538" y="276350"/>
                  </a:lnTo>
                  <a:lnTo>
                    <a:pt x="130538" y="251308"/>
                  </a:lnTo>
                  <a:lnTo>
                    <a:pt x="163216" y="251308"/>
                  </a:lnTo>
                  <a:lnTo>
                    <a:pt x="163216" y="276350"/>
                  </a:lnTo>
                  <a:close/>
                </a:path>
              </a:pathLst>
            </a:custGeom>
            <a:solidFill>
              <a:srgbClr val="FFE4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86956" y="3884070"/>
              <a:ext cx="164460" cy="208861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9005407" y="3832388"/>
              <a:ext cx="160020" cy="255904"/>
            </a:xfrm>
            <a:custGeom>
              <a:avLst/>
              <a:gdLst/>
              <a:ahLst/>
              <a:cxnLst/>
              <a:rect l="l" t="t" r="r" b="b"/>
              <a:pathLst>
                <a:path w="160020" h="255904">
                  <a:moveTo>
                    <a:pt x="160020" y="255393"/>
                  </a:moveTo>
                  <a:lnTo>
                    <a:pt x="120059" y="255393"/>
                  </a:lnTo>
                  <a:lnTo>
                    <a:pt x="103031" y="254471"/>
                  </a:lnTo>
                  <a:lnTo>
                    <a:pt x="61594" y="231949"/>
                  </a:lnTo>
                  <a:lnTo>
                    <a:pt x="53103" y="189857"/>
                  </a:lnTo>
                  <a:lnTo>
                    <a:pt x="53103" y="81874"/>
                  </a:lnTo>
                  <a:lnTo>
                    <a:pt x="0" y="81874"/>
                  </a:lnTo>
                  <a:lnTo>
                    <a:pt x="0" y="56477"/>
                  </a:lnTo>
                  <a:lnTo>
                    <a:pt x="53103" y="56477"/>
                  </a:lnTo>
                  <a:lnTo>
                    <a:pt x="53103" y="0"/>
                  </a:lnTo>
                  <a:lnTo>
                    <a:pt x="85782" y="0"/>
                  </a:lnTo>
                  <a:lnTo>
                    <a:pt x="85782" y="56477"/>
                  </a:lnTo>
                  <a:lnTo>
                    <a:pt x="160020" y="56477"/>
                  </a:lnTo>
                  <a:lnTo>
                    <a:pt x="160020" y="81874"/>
                  </a:lnTo>
                  <a:lnTo>
                    <a:pt x="85782" y="81874"/>
                  </a:lnTo>
                  <a:lnTo>
                    <a:pt x="85782" y="189857"/>
                  </a:lnTo>
                  <a:lnTo>
                    <a:pt x="105584" y="227109"/>
                  </a:lnTo>
                  <a:lnTo>
                    <a:pt x="123256" y="229285"/>
                  </a:lnTo>
                  <a:lnTo>
                    <a:pt x="160020" y="229285"/>
                  </a:lnTo>
                  <a:lnTo>
                    <a:pt x="160020" y="255393"/>
                  </a:lnTo>
                  <a:close/>
                </a:path>
              </a:pathLst>
            </a:custGeom>
            <a:solidFill>
              <a:srgbClr val="FFE4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24569" y="3884070"/>
              <a:ext cx="164460" cy="208861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57584" y="3884071"/>
              <a:ext cx="145101" cy="20886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60407" y="3884070"/>
              <a:ext cx="175649" cy="208860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9880634" y="3832388"/>
              <a:ext cx="160020" cy="255904"/>
            </a:xfrm>
            <a:custGeom>
              <a:avLst/>
              <a:gdLst/>
              <a:ahLst/>
              <a:cxnLst/>
              <a:rect l="l" t="t" r="r" b="b"/>
              <a:pathLst>
                <a:path w="160020" h="255904">
                  <a:moveTo>
                    <a:pt x="160020" y="255393"/>
                  </a:moveTo>
                  <a:lnTo>
                    <a:pt x="120059" y="255393"/>
                  </a:lnTo>
                  <a:lnTo>
                    <a:pt x="103031" y="254471"/>
                  </a:lnTo>
                  <a:lnTo>
                    <a:pt x="61594" y="231949"/>
                  </a:lnTo>
                  <a:lnTo>
                    <a:pt x="53103" y="189857"/>
                  </a:lnTo>
                  <a:lnTo>
                    <a:pt x="53103" y="81874"/>
                  </a:lnTo>
                  <a:lnTo>
                    <a:pt x="0" y="81874"/>
                  </a:lnTo>
                  <a:lnTo>
                    <a:pt x="0" y="56477"/>
                  </a:lnTo>
                  <a:lnTo>
                    <a:pt x="53103" y="56477"/>
                  </a:lnTo>
                  <a:lnTo>
                    <a:pt x="53103" y="0"/>
                  </a:lnTo>
                  <a:lnTo>
                    <a:pt x="85782" y="0"/>
                  </a:lnTo>
                  <a:lnTo>
                    <a:pt x="85782" y="56477"/>
                  </a:lnTo>
                  <a:lnTo>
                    <a:pt x="160019" y="56477"/>
                  </a:lnTo>
                  <a:lnTo>
                    <a:pt x="160019" y="81874"/>
                  </a:lnTo>
                  <a:lnTo>
                    <a:pt x="85782" y="81874"/>
                  </a:lnTo>
                  <a:lnTo>
                    <a:pt x="85782" y="189857"/>
                  </a:lnTo>
                  <a:lnTo>
                    <a:pt x="105584" y="227109"/>
                  </a:lnTo>
                  <a:lnTo>
                    <a:pt x="123256" y="229285"/>
                  </a:lnTo>
                  <a:lnTo>
                    <a:pt x="160020" y="229285"/>
                  </a:lnTo>
                  <a:lnTo>
                    <a:pt x="160020" y="255393"/>
                  </a:lnTo>
                  <a:close/>
                </a:path>
              </a:pathLst>
            </a:custGeom>
            <a:solidFill>
              <a:srgbClr val="FFE4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55991" y="6921490"/>
              <a:ext cx="1586037" cy="2111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103" y="51891"/>
            <a:ext cx="6097270" cy="59944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750" spc="-905"/>
              <a:t>SUMMARY</a:t>
            </a:r>
            <a:r>
              <a:rPr dirty="0" sz="3750" spc="-260"/>
              <a:t> </a:t>
            </a:r>
            <a:r>
              <a:rPr dirty="0" sz="3750" spc="-335"/>
              <a:t>-</a:t>
            </a:r>
            <a:r>
              <a:rPr dirty="0" sz="3750" spc="-260"/>
              <a:t> </a:t>
            </a:r>
            <a:r>
              <a:rPr dirty="0" sz="3750" spc="-730"/>
              <a:t>DATASET</a:t>
            </a:r>
            <a:r>
              <a:rPr dirty="0" sz="3750" spc="-260"/>
              <a:t> </a:t>
            </a:r>
            <a:r>
              <a:rPr dirty="0" sz="3750" spc="-850"/>
              <a:t>CONSUMPTION</a:t>
            </a:r>
            <a:r>
              <a:rPr dirty="0" sz="3750" spc="-260"/>
              <a:t> </a:t>
            </a:r>
            <a:r>
              <a:rPr dirty="0" sz="3750" spc="-1000"/>
              <a:t>&amp;</a:t>
            </a:r>
            <a:r>
              <a:rPr dirty="0" sz="3750" spc="-260"/>
              <a:t> </a:t>
            </a:r>
            <a:r>
              <a:rPr dirty="0" sz="3750" spc="-715"/>
              <a:t>NESTING</a:t>
            </a:r>
            <a:endParaRPr sz="3750"/>
          </a:p>
        </p:txBody>
      </p:sp>
      <p:sp>
        <p:nvSpPr>
          <p:cNvPr id="3" name="object 3" descr=""/>
          <p:cNvSpPr txBox="1"/>
          <p:nvPr/>
        </p:nvSpPr>
        <p:spPr>
          <a:xfrm>
            <a:off x="1286420" y="811033"/>
            <a:ext cx="11433810" cy="724535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400" b="1">
                <a:solidFill>
                  <a:srgbClr val="333333"/>
                </a:solidFill>
                <a:latin typeface="Courier New"/>
                <a:cs typeface="Courier New"/>
              </a:rPr>
              <a:t>datalad</a:t>
            </a:r>
            <a:r>
              <a:rPr dirty="0" sz="2400" spc="85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333333"/>
                </a:solidFill>
                <a:latin typeface="Courier New"/>
                <a:cs typeface="Courier New"/>
              </a:rPr>
              <a:t>clone</a:t>
            </a:r>
            <a:r>
              <a:rPr dirty="0" sz="2400" spc="-825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2400" spc="-155" b="1">
                <a:solidFill>
                  <a:srgbClr val="333333"/>
                </a:solidFill>
                <a:latin typeface="Tahoma"/>
                <a:cs typeface="Tahoma"/>
              </a:rPr>
              <a:t>installs</a:t>
            </a:r>
            <a:r>
              <a:rPr dirty="0" sz="2400" spc="-9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25" b="1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dirty="0" sz="2400" spc="-8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5" b="1">
                <a:solidFill>
                  <a:srgbClr val="333333"/>
                </a:solidFill>
                <a:latin typeface="Tahoma"/>
                <a:cs typeface="Tahoma"/>
              </a:rPr>
              <a:t>dataset.</a:t>
            </a:r>
            <a:endParaRPr sz="2400">
              <a:latin typeface="Tahoma"/>
              <a:cs typeface="Tahoma"/>
            </a:endParaRPr>
          </a:p>
          <a:p>
            <a:pPr marL="393065" marR="5080">
              <a:lnSpc>
                <a:spcPct val="109400"/>
              </a:lnSpc>
            </a:pPr>
            <a:r>
              <a:rPr dirty="0" sz="2400" spc="-110">
                <a:solidFill>
                  <a:srgbClr val="333333"/>
                </a:solidFill>
                <a:latin typeface="Tahoma"/>
                <a:cs typeface="Tahoma"/>
              </a:rPr>
              <a:t>It</a:t>
            </a:r>
            <a:r>
              <a:rPr dirty="0" sz="24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can</a:t>
            </a:r>
            <a:r>
              <a:rPr dirty="0" sz="24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be</a:t>
            </a:r>
            <a:r>
              <a:rPr dirty="0" sz="2400" spc="-9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installed</a:t>
            </a:r>
            <a:r>
              <a:rPr dirty="0" sz="24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“on</a:t>
            </a:r>
            <a:r>
              <a:rPr dirty="0" sz="2400" spc="-9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its</a:t>
            </a:r>
            <a:r>
              <a:rPr dirty="0" sz="24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40">
                <a:solidFill>
                  <a:srgbClr val="333333"/>
                </a:solidFill>
                <a:latin typeface="Tahoma"/>
                <a:cs typeface="Tahoma"/>
              </a:rPr>
              <a:t>own”:</a:t>
            </a:r>
            <a:r>
              <a:rPr dirty="0" sz="2400" spc="-9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Specify</a:t>
            </a:r>
            <a:r>
              <a:rPr dirty="0" sz="24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the</a:t>
            </a:r>
            <a:r>
              <a:rPr dirty="0" sz="2400" spc="-9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source</a:t>
            </a:r>
            <a:r>
              <a:rPr dirty="0" sz="2400" spc="-100">
                <a:solidFill>
                  <a:srgbClr val="333333"/>
                </a:solidFill>
                <a:latin typeface="Tahoma"/>
                <a:cs typeface="Tahoma"/>
              </a:rPr>
              <a:t> (url,</a:t>
            </a:r>
            <a:r>
              <a:rPr dirty="0" sz="2400" spc="-9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30">
                <a:solidFill>
                  <a:srgbClr val="333333"/>
                </a:solidFill>
                <a:latin typeface="Tahoma"/>
                <a:cs typeface="Tahoma"/>
              </a:rPr>
              <a:t>path,</a:t>
            </a:r>
            <a:r>
              <a:rPr dirty="0" sz="24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95">
                <a:solidFill>
                  <a:srgbClr val="333333"/>
                </a:solidFill>
                <a:latin typeface="Tahoma"/>
                <a:cs typeface="Tahoma"/>
              </a:rPr>
              <a:t>...)</a:t>
            </a:r>
            <a:r>
              <a:rPr dirty="0" sz="2400" spc="-9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333333"/>
                </a:solidFill>
                <a:latin typeface="Tahoma"/>
                <a:cs typeface="Tahoma"/>
              </a:rPr>
              <a:t>of</a:t>
            </a:r>
            <a:r>
              <a:rPr dirty="0" sz="24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the</a:t>
            </a:r>
            <a:r>
              <a:rPr dirty="0" sz="2400" spc="-9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30">
                <a:solidFill>
                  <a:srgbClr val="333333"/>
                </a:solidFill>
                <a:latin typeface="Tahoma"/>
                <a:cs typeface="Tahoma"/>
              </a:rPr>
              <a:t>dataset,</a:t>
            </a:r>
            <a:r>
              <a:rPr dirty="0" sz="24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5">
                <a:solidFill>
                  <a:srgbClr val="333333"/>
                </a:solidFill>
                <a:latin typeface="Tahoma"/>
                <a:cs typeface="Tahoma"/>
              </a:rPr>
              <a:t>and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an</a:t>
            </a:r>
            <a:r>
              <a:rPr dirty="0" sz="24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optional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70" b="1">
                <a:solidFill>
                  <a:srgbClr val="333333"/>
                </a:solidFill>
                <a:latin typeface="Tahoma"/>
                <a:cs typeface="Tahoma"/>
              </a:rPr>
              <a:t>path</a:t>
            </a:r>
            <a:r>
              <a:rPr dirty="0" sz="2400" spc="-2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for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it</a:t>
            </a:r>
            <a:r>
              <a:rPr dirty="0" sz="24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333333"/>
                </a:solidFill>
                <a:latin typeface="Tahoma"/>
                <a:cs typeface="Tahoma"/>
              </a:rPr>
              <a:t>to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be</a:t>
            </a:r>
            <a:r>
              <a:rPr dirty="0" sz="24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installed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5">
                <a:solidFill>
                  <a:srgbClr val="333333"/>
                </a:solidFill>
                <a:latin typeface="Tahoma"/>
                <a:cs typeface="Tahoma"/>
              </a:rPr>
              <a:t>to.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spc="-155" b="1">
                <a:solidFill>
                  <a:srgbClr val="333333"/>
                </a:solidFill>
                <a:latin typeface="Tahoma"/>
                <a:cs typeface="Tahoma"/>
              </a:rPr>
              <a:t>Datasets</a:t>
            </a:r>
            <a:r>
              <a:rPr dirty="0" sz="2400" spc="-8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75" b="1">
                <a:solidFill>
                  <a:srgbClr val="333333"/>
                </a:solidFill>
                <a:latin typeface="Tahoma"/>
                <a:cs typeface="Tahoma"/>
              </a:rPr>
              <a:t>can</a:t>
            </a:r>
            <a:r>
              <a:rPr dirty="0" sz="2400" spc="-8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40" b="1">
                <a:solidFill>
                  <a:srgbClr val="333333"/>
                </a:solidFill>
                <a:latin typeface="Tahoma"/>
                <a:cs typeface="Tahoma"/>
              </a:rPr>
              <a:t>be</a:t>
            </a:r>
            <a:r>
              <a:rPr dirty="0" sz="2400" spc="-8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55" b="1">
                <a:solidFill>
                  <a:srgbClr val="333333"/>
                </a:solidFill>
                <a:latin typeface="Tahoma"/>
                <a:cs typeface="Tahoma"/>
              </a:rPr>
              <a:t>installed</a:t>
            </a:r>
            <a:r>
              <a:rPr dirty="0" sz="2400" spc="-8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04" b="1">
                <a:solidFill>
                  <a:srgbClr val="333333"/>
                </a:solidFill>
                <a:latin typeface="Tahoma"/>
                <a:cs typeface="Tahoma"/>
              </a:rPr>
              <a:t>as</a:t>
            </a:r>
            <a:r>
              <a:rPr dirty="0" sz="2400" spc="-8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65" b="1">
                <a:solidFill>
                  <a:srgbClr val="333333"/>
                </a:solidFill>
                <a:latin typeface="Tahoma"/>
                <a:cs typeface="Tahoma"/>
              </a:rPr>
              <a:t>subdatasets</a:t>
            </a:r>
            <a:r>
              <a:rPr dirty="0" sz="2400" spc="-8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55" b="1">
                <a:solidFill>
                  <a:srgbClr val="333333"/>
                </a:solidFill>
                <a:latin typeface="Tahoma"/>
                <a:cs typeface="Tahoma"/>
              </a:rPr>
              <a:t>within</a:t>
            </a:r>
            <a:r>
              <a:rPr dirty="0" sz="2400" spc="-8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00" b="1">
                <a:solidFill>
                  <a:srgbClr val="333333"/>
                </a:solidFill>
                <a:latin typeface="Tahoma"/>
                <a:cs typeface="Tahoma"/>
              </a:rPr>
              <a:t>an</a:t>
            </a:r>
            <a:r>
              <a:rPr dirty="0" sz="2400" spc="-8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55" b="1">
                <a:solidFill>
                  <a:srgbClr val="333333"/>
                </a:solidFill>
                <a:latin typeface="Tahoma"/>
                <a:cs typeface="Tahoma"/>
              </a:rPr>
              <a:t>existing</a:t>
            </a:r>
            <a:r>
              <a:rPr dirty="0" sz="2400" spc="-8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 b="1">
                <a:solidFill>
                  <a:srgbClr val="333333"/>
                </a:solidFill>
                <a:latin typeface="Tahoma"/>
                <a:cs typeface="Tahoma"/>
              </a:rPr>
              <a:t>dataset.</a:t>
            </a:r>
            <a:endParaRPr sz="2400">
              <a:latin typeface="Tahoma"/>
              <a:cs typeface="Tahoma"/>
            </a:endParaRPr>
          </a:p>
          <a:p>
            <a:pPr marL="393065">
              <a:lnSpc>
                <a:spcPct val="100000"/>
              </a:lnSpc>
              <a:spcBef>
                <a:spcPts val="270"/>
              </a:spcBef>
            </a:pP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The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45" b="1">
                <a:solidFill>
                  <a:srgbClr val="333333"/>
                </a:solidFill>
                <a:latin typeface="Tahoma"/>
                <a:cs typeface="Tahoma"/>
              </a:rPr>
              <a:t>--</a:t>
            </a:r>
            <a:r>
              <a:rPr dirty="0" sz="2400" spc="-180" b="1">
                <a:solidFill>
                  <a:srgbClr val="333333"/>
                </a:solidFill>
                <a:latin typeface="Tahoma"/>
                <a:cs typeface="Tahoma"/>
              </a:rPr>
              <a:t>dataset/-</a:t>
            </a:r>
            <a:r>
              <a:rPr dirty="0" sz="2400" spc="-145" b="1">
                <a:solidFill>
                  <a:srgbClr val="333333"/>
                </a:solidFill>
                <a:latin typeface="Tahoma"/>
                <a:cs typeface="Tahoma"/>
              </a:rPr>
              <a:t>d</a:t>
            </a:r>
            <a:r>
              <a:rPr dirty="0" sz="2400" spc="-2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option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needs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7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path</a:t>
            </a:r>
            <a:r>
              <a:rPr dirty="0" sz="2400" spc="-6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333333"/>
                </a:solidFill>
                <a:latin typeface="Tahoma"/>
                <a:cs typeface="Tahoma"/>
              </a:rPr>
              <a:t>to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the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root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333333"/>
                </a:solidFill>
                <a:latin typeface="Tahoma"/>
                <a:cs typeface="Tahoma"/>
              </a:rPr>
              <a:t>of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the</a:t>
            </a:r>
            <a:r>
              <a:rPr dirty="0" sz="2400" spc="-6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superdataset.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2400">
              <a:latin typeface="Tahoma"/>
              <a:cs typeface="Tahoma"/>
            </a:endParaRPr>
          </a:p>
          <a:p>
            <a:pPr marL="12700" marR="770890">
              <a:lnSpc>
                <a:spcPct val="109400"/>
              </a:lnSpc>
            </a:pPr>
            <a:r>
              <a:rPr dirty="0" sz="2400" spc="-90" b="1">
                <a:solidFill>
                  <a:srgbClr val="333333"/>
                </a:solidFill>
                <a:latin typeface="Tahoma"/>
                <a:cs typeface="Tahoma"/>
              </a:rPr>
              <a:t>Only </a:t>
            </a:r>
            <a:r>
              <a:rPr dirty="0" sz="2400" spc="-195" b="1">
                <a:solidFill>
                  <a:srgbClr val="333333"/>
                </a:solidFill>
                <a:latin typeface="Tahoma"/>
                <a:cs typeface="Tahoma"/>
              </a:rPr>
              <a:t>small</a:t>
            </a:r>
            <a:r>
              <a:rPr dirty="0" sz="2400" spc="-8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60" b="1">
                <a:solidFill>
                  <a:srgbClr val="333333"/>
                </a:solidFill>
                <a:latin typeface="Tahoma"/>
                <a:cs typeface="Tahoma"/>
              </a:rPr>
              <a:t>ﬁles</a:t>
            </a:r>
            <a:r>
              <a:rPr dirty="0" sz="2400" spc="-8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85" b="1">
                <a:solidFill>
                  <a:srgbClr val="333333"/>
                </a:solidFill>
                <a:latin typeface="Tahoma"/>
                <a:cs typeface="Tahoma"/>
              </a:rPr>
              <a:t>and</a:t>
            </a:r>
            <a:r>
              <a:rPr dirty="0" sz="2400" spc="-8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90" b="1">
                <a:solidFill>
                  <a:srgbClr val="333333"/>
                </a:solidFill>
                <a:latin typeface="Tahoma"/>
                <a:cs typeface="Tahoma"/>
              </a:rPr>
              <a:t>metadata</a:t>
            </a:r>
            <a:r>
              <a:rPr dirty="0" sz="2400" spc="-8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55" b="1">
                <a:solidFill>
                  <a:srgbClr val="333333"/>
                </a:solidFill>
                <a:latin typeface="Tahoma"/>
                <a:cs typeface="Tahoma"/>
              </a:rPr>
              <a:t>about</a:t>
            </a:r>
            <a:r>
              <a:rPr dirty="0" sz="2400" spc="-8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55" b="1">
                <a:solidFill>
                  <a:srgbClr val="333333"/>
                </a:solidFill>
                <a:latin typeface="Tahoma"/>
                <a:cs typeface="Tahoma"/>
              </a:rPr>
              <a:t>ﬁle</a:t>
            </a:r>
            <a:r>
              <a:rPr dirty="0" sz="2400" spc="-8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50" b="1">
                <a:solidFill>
                  <a:srgbClr val="333333"/>
                </a:solidFill>
                <a:latin typeface="Tahoma"/>
                <a:cs typeface="Tahoma"/>
              </a:rPr>
              <a:t>availability</a:t>
            </a:r>
            <a:r>
              <a:rPr dirty="0" sz="2400" spc="-8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80" b="1">
                <a:solidFill>
                  <a:srgbClr val="333333"/>
                </a:solidFill>
                <a:latin typeface="Tahoma"/>
                <a:cs typeface="Tahoma"/>
              </a:rPr>
              <a:t>are</a:t>
            </a:r>
            <a:r>
              <a:rPr dirty="0" sz="2400" spc="-8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50" b="1">
                <a:solidFill>
                  <a:srgbClr val="333333"/>
                </a:solidFill>
                <a:latin typeface="Tahoma"/>
                <a:cs typeface="Tahoma"/>
              </a:rPr>
              <a:t>present</a:t>
            </a:r>
            <a:r>
              <a:rPr dirty="0" sz="2400" spc="-8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40" b="1">
                <a:solidFill>
                  <a:srgbClr val="333333"/>
                </a:solidFill>
                <a:latin typeface="Tahoma"/>
                <a:cs typeface="Tahoma"/>
              </a:rPr>
              <a:t>locally</a:t>
            </a:r>
            <a:r>
              <a:rPr dirty="0" sz="2400" spc="-8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50" b="1">
                <a:solidFill>
                  <a:srgbClr val="333333"/>
                </a:solidFill>
                <a:latin typeface="Tahoma"/>
                <a:cs typeface="Tahoma"/>
              </a:rPr>
              <a:t>after</a:t>
            </a:r>
            <a:r>
              <a:rPr dirty="0" sz="2400" spc="-8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5" b="1">
                <a:solidFill>
                  <a:srgbClr val="333333"/>
                </a:solidFill>
                <a:latin typeface="Tahoma"/>
                <a:cs typeface="Tahoma"/>
              </a:rPr>
              <a:t>an </a:t>
            </a:r>
            <a:r>
              <a:rPr dirty="0" sz="2400" spc="-40" b="1">
                <a:solidFill>
                  <a:srgbClr val="333333"/>
                </a:solidFill>
                <a:latin typeface="Tahoma"/>
                <a:cs typeface="Tahoma"/>
              </a:rPr>
              <a:t>install.</a:t>
            </a:r>
            <a:endParaRPr sz="2400">
              <a:latin typeface="Tahoma"/>
              <a:cs typeface="Tahoma"/>
            </a:endParaRPr>
          </a:p>
          <a:p>
            <a:pPr marL="393065" marR="189865">
              <a:lnSpc>
                <a:spcPct val="109400"/>
              </a:lnSpc>
              <a:spcBef>
                <a:spcPts val="75"/>
              </a:spcBef>
            </a:pPr>
            <a:r>
              <a:rPr dirty="0" sz="2400" spc="-110">
                <a:solidFill>
                  <a:srgbClr val="333333"/>
                </a:solidFill>
                <a:latin typeface="Tahoma"/>
                <a:cs typeface="Tahoma"/>
              </a:rPr>
              <a:t>To</a:t>
            </a:r>
            <a:r>
              <a:rPr dirty="0" sz="2400" spc="-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retrieve</a:t>
            </a:r>
            <a:r>
              <a:rPr dirty="0" sz="2400" spc="-8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actual</a:t>
            </a:r>
            <a:r>
              <a:rPr dirty="0" sz="2400" spc="-8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ﬁle</a:t>
            </a:r>
            <a:r>
              <a:rPr dirty="0" sz="2400" spc="-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content</a:t>
            </a:r>
            <a:r>
              <a:rPr dirty="0" sz="2400" spc="-8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333333"/>
                </a:solidFill>
                <a:latin typeface="Tahoma"/>
                <a:cs typeface="Tahoma"/>
              </a:rPr>
              <a:t>of</a:t>
            </a:r>
            <a:r>
              <a:rPr dirty="0" sz="2400" spc="-8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333333"/>
                </a:solidFill>
                <a:latin typeface="Tahoma"/>
                <a:cs typeface="Tahoma"/>
              </a:rPr>
              <a:t>larger</a:t>
            </a:r>
            <a:r>
              <a:rPr dirty="0" sz="2400" spc="-8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ﬁles,</a:t>
            </a:r>
            <a:r>
              <a:rPr dirty="0" sz="2400" spc="-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Courier New"/>
                <a:cs typeface="Courier New"/>
              </a:rPr>
              <a:t>datalad</a:t>
            </a:r>
            <a:r>
              <a:rPr dirty="0" sz="2400" spc="12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333333"/>
                </a:solidFill>
                <a:latin typeface="Courier New"/>
                <a:cs typeface="Courier New"/>
              </a:rPr>
              <a:t>get</a:t>
            </a:r>
            <a:r>
              <a:rPr dirty="0" sz="2400" spc="12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downloads</a:t>
            </a:r>
            <a:r>
              <a:rPr dirty="0" sz="2400" spc="-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5">
                <a:solidFill>
                  <a:srgbClr val="333333"/>
                </a:solidFill>
                <a:latin typeface="Tahoma"/>
                <a:cs typeface="Tahoma"/>
              </a:rPr>
              <a:t>large</a:t>
            </a:r>
            <a:r>
              <a:rPr dirty="0" sz="2400" spc="-8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5">
                <a:solidFill>
                  <a:srgbClr val="333333"/>
                </a:solidFill>
                <a:latin typeface="Tahoma"/>
                <a:cs typeface="Tahoma"/>
              </a:rPr>
              <a:t>ﬁle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content</a:t>
            </a:r>
            <a:r>
              <a:rPr dirty="0" sz="2400" spc="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on</a:t>
            </a:r>
            <a:r>
              <a:rPr dirty="0" sz="2400" spc="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demand.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spc="45">
                <a:solidFill>
                  <a:srgbClr val="333333"/>
                </a:solidFill>
                <a:latin typeface="Tahoma"/>
                <a:cs typeface="Tahoma"/>
              </a:rPr>
              <a:t>Content</a:t>
            </a:r>
            <a:r>
              <a:rPr dirty="0" sz="2400" spc="-114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can</a:t>
            </a:r>
            <a:r>
              <a:rPr dirty="0" sz="2400" spc="-114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be</a:t>
            </a:r>
            <a:r>
              <a:rPr dirty="0" sz="2400" spc="-114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dropped</a:t>
            </a:r>
            <a:r>
              <a:rPr dirty="0" sz="2400" spc="-1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333333"/>
                </a:solidFill>
                <a:latin typeface="Tahoma"/>
                <a:cs typeface="Tahoma"/>
              </a:rPr>
              <a:t>to</a:t>
            </a:r>
            <a:r>
              <a:rPr dirty="0" sz="2400" spc="-114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333333"/>
                </a:solidFill>
                <a:latin typeface="Tahoma"/>
                <a:cs typeface="Tahoma"/>
              </a:rPr>
              <a:t>save</a:t>
            </a:r>
            <a:r>
              <a:rPr dirty="0" sz="2400" spc="-114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disk</a:t>
            </a:r>
            <a:r>
              <a:rPr dirty="0" sz="2400" spc="-1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space</a:t>
            </a:r>
            <a:r>
              <a:rPr dirty="0" sz="2400" spc="-114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333333"/>
                </a:solidFill>
                <a:latin typeface="Tahoma"/>
                <a:cs typeface="Tahoma"/>
              </a:rPr>
              <a:t>with</a:t>
            </a:r>
            <a:r>
              <a:rPr dirty="0" sz="2400" spc="-114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Courier New"/>
                <a:cs typeface="Courier New"/>
              </a:rPr>
              <a:t>datalad</a:t>
            </a:r>
            <a:r>
              <a:rPr dirty="0" sz="2400" spc="6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Courier New"/>
                <a:cs typeface="Courier New"/>
              </a:rPr>
              <a:t>drop.</a:t>
            </a:r>
            <a:endParaRPr sz="2400">
              <a:latin typeface="Courier New"/>
              <a:cs typeface="Courier New"/>
            </a:endParaRPr>
          </a:p>
          <a:p>
            <a:pPr marL="393065">
              <a:lnSpc>
                <a:spcPct val="100000"/>
              </a:lnSpc>
              <a:spcBef>
                <a:spcPts val="270"/>
              </a:spcBef>
            </a:pPr>
            <a:r>
              <a:rPr dirty="0" sz="2400" spc="125">
                <a:solidFill>
                  <a:srgbClr val="333333"/>
                </a:solidFill>
                <a:latin typeface="Tahoma"/>
                <a:cs typeface="Tahoma"/>
              </a:rPr>
              <a:t>Do</a:t>
            </a:r>
            <a:r>
              <a:rPr dirty="0" sz="2400" spc="-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this</a:t>
            </a:r>
            <a:r>
              <a:rPr dirty="0" sz="2400" spc="-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only</a:t>
            </a:r>
            <a:r>
              <a:rPr dirty="0" sz="2400" spc="-7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333333"/>
                </a:solidFill>
                <a:latin typeface="Tahoma"/>
                <a:cs typeface="Tahoma"/>
              </a:rPr>
              <a:t>if</a:t>
            </a:r>
            <a:r>
              <a:rPr dirty="0" sz="2400" spc="-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content</a:t>
            </a:r>
            <a:r>
              <a:rPr dirty="0" sz="2400" spc="-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can</a:t>
            </a:r>
            <a:r>
              <a:rPr dirty="0" sz="2400" spc="-7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be</a:t>
            </a:r>
            <a:r>
              <a:rPr dirty="0" sz="2400" spc="-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easily</a:t>
            </a:r>
            <a:r>
              <a:rPr dirty="0" sz="2400" spc="-7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reobtained.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55" b="1">
                <a:solidFill>
                  <a:srgbClr val="333333"/>
                </a:solidFill>
                <a:latin typeface="Tahoma"/>
                <a:cs typeface="Tahoma"/>
              </a:rPr>
              <a:t>Datasets</a:t>
            </a:r>
            <a:r>
              <a:rPr dirty="0" sz="2400" spc="-7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50" b="1">
                <a:solidFill>
                  <a:srgbClr val="333333"/>
                </a:solidFill>
                <a:latin typeface="Tahoma"/>
                <a:cs typeface="Tahoma"/>
              </a:rPr>
              <a:t>preserve</a:t>
            </a:r>
            <a:r>
              <a:rPr dirty="0" sz="2400" spc="-7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40" b="1">
                <a:solidFill>
                  <a:srgbClr val="333333"/>
                </a:solidFill>
                <a:latin typeface="Tahoma"/>
                <a:cs typeface="Tahoma"/>
              </a:rPr>
              <a:t>their</a:t>
            </a:r>
            <a:r>
              <a:rPr dirty="0" sz="2400" spc="-7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0" b="1">
                <a:solidFill>
                  <a:srgbClr val="333333"/>
                </a:solidFill>
                <a:latin typeface="Tahoma"/>
                <a:cs typeface="Tahoma"/>
              </a:rPr>
              <a:t>history.</a:t>
            </a:r>
            <a:endParaRPr sz="2400">
              <a:latin typeface="Tahoma"/>
              <a:cs typeface="Tahoma"/>
            </a:endParaRPr>
          </a:p>
          <a:p>
            <a:pPr marL="393065" marR="1306830">
              <a:lnSpc>
                <a:spcPct val="109400"/>
              </a:lnSpc>
            </a:pPr>
            <a:r>
              <a:rPr dirty="0" sz="2400" spc="-125">
                <a:solidFill>
                  <a:srgbClr val="333333"/>
                </a:solidFill>
                <a:latin typeface="Tahoma"/>
                <a:cs typeface="Tahoma"/>
              </a:rPr>
              <a:t>In</a:t>
            </a:r>
            <a:r>
              <a:rPr dirty="0" sz="2400" spc="-8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nested</a:t>
            </a:r>
            <a:r>
              <a:rPr dirty="0" sz="2400" spc="-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30">
                <a:solidFill>
                  <a:srgbClr val="333333"/>
                </a:solidFill>
                <a:latin typeface="Tahoma"/>
                <a:cs typeface="Tahoma"/>
              </a:rPr>
              <a:t>datasets,</a:t>
            </a:r>
            <a:r>
              <a:rPr dirty="0" sz="2400" spc="-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the</a:t>
            </a:r>
            <a:r>
              <a:rPr dirty="0" sz="2400" spc="-8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superdataset</a:t>
            </a:r>
            <a:r>
              <a:rPr dirty="0" sz="2400" spc="-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records</a:t>
            </a:r>
            <a:r>
              <a:rPr dirty="0" sz="2400" spc="-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only</a:t>
            </a:r>
            <a:r>
              <a:rPr dirty="0" sz="2400" spc="-8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the</a:t>
            </a:r>
            <a:r>
              <a:rPr dirty="0" sz="2400" spc="-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95" i="1">
                <a:solidFill>
                  <a:srgbClr val="333333"/>
                </a:solidFill>
                <a:latin typeface="Trebuchet MS"/>
                <a:cs typeface="Trebuchet MS"/>
              </a:rPr>
              <a:t>version</a:t>
            </a:r>
            <a:r>
              <a:rPr dirty="0" sz="2400" spc="-110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400" spc="-114" i="1">
                <a:solidFill>
                  <a:srgbClr val="333333"/>
                </a:solidFill>
                <a:latin typeface="Trebuchet MS"/>
                <a:cs typeface="Trebuchet MS"/>
              </a:rPr>
              <a:t>state</a:t>
            </a:r>
            <a:r>
              <a:rPr dirty="0" sz="2400" spc="-55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333333"/>
                </a:solidFill>
                <a:latin typeface="Tahoma"/>
                <a:cs typeface="Tahoma"/>
              </a:rPr>
              <a:t>of</a:t>
            </a:r>
            <a:r>
              <a:rPr dirty="0" sz="2400" spc="-8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5">
                <a:solidFill>
                  <a:srgbClr val="333333"/>
                </a:solidFill>
                <a:latin typeface="Tahoma"/>
                <a:cs typeface="Tahoma"/>
              </a:rPr>
              <a:t>the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subdataset.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99" y="5857886"/>
            <a:ext cx="85725" cy="857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49286" rIns="0" bIns="0" rtlCol="0" vert="horz">
            <a:spAutoFit/>
          </a:bodyPr>
          <a:lstStyle/>
          <a:p>
            <a:pPr marL="1187450">
              <a:lnSpc>
                <a:spcPct val="100000"/>
              </a:lnSpc>
              <a:spcBef>
                <a:spcPts val="125"/>
              </a:spcBef>
            </a:pPr>
            <a:r>
              <a:rPr dirty="0" spc="-950"/>
              <a:t>EXAMPLE:</a:t>
            </a:r>
            <a:r>
              <a:rPr dirty="0" spc="-355"/>
              <a:t> </a:t>
            </a:r>
            <a:r>
              <a:rPr dirty="0" spc="-975"/>
              <a:t>REPRODUCIBLE</a:t>
            </a:r>
            <a:r>
              <a:rPr dirty="0" spc="-355"/>
              <a:t> </a:t>
            </a:r>
            <a:r>
              <a:rPr dirty="0" spc="-944"/>
              <a:t>RESEARCH</a:t>
            </a:r>
            <a:r>
              <a:rPr dirty="0" spc="-350"/>
              <a:t> </a:t>
            </a:r>
            <a:r>
              <a:rPr dirty="0" spc="-925"/>
              <a:t>OBJECTS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999" y="2076461"/>
            <a:ext cx="10286999" cy="507682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903039" y="7345183"/>
            <a:ext cx="11605260" cy="82550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Find</a:t>
            </a:r>
            <a:r>
              <a:rPr dirty="0" sz="2400" spc="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this</a:t>
            </a:r>
            <a:r>
              <a:rPr dirty="0" sz="2400" spc="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repo</a:t>
            </a:r>
            <a:r>
              <a:rPr dirty="0" sz="2400" spc="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at</a:t>
            </a:r>
            <a:r>
              <a:rPr dirty="0" sz="2400" spc="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8B733C"/>
                </a:solidFill>
                <a:latin typeface="Tahoma"/>
                <a:cs typeface="Tahoma"/>
                <a:hlinkClick r:id="rId3"/>
              </a:rPr>
              <a:t>github.com/psychoinformatics-de/paper-</a:t>
            </a:r>
            <a:r>
              <a:rPr dirty="0" sz="2400" spc="-10">
                <a:solidFill>
                  <a:srgbClr val="8B733C"/>
                </a:solidFill>
                <a:latin typeface="Tahoma"/>
                <a:cs typeface="Tahoma"/>
                <a:hlinkClick r:id="rId3"/>
              </a:rPr>
              <a:t>remodnav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Read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all</a:t>
            </a:r>
            <a:r>
              <a:rPr dirty="0" sz="2400" spc="-6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about</a:t>
            </a:r>
            <a:r>
              <a:rPr dirty="0" sz="2400" spc="-6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it</a:t>
            </a:r>
            <a:r>
              <a:rPr dirty="0" sz="2400" spc="-6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at</a:t>
            </a:r>
            <a:r>
              <a:rPr dirty="0" sz="2400" spc="-6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8B733C"/>
                </a:solidFill>
                <a:latin typeface="Tahoma"/>
                <a:cs typeface="Tahoma"/>
                <a:hlinkClick r:id="rId4"/>
              </a:rPr>
              <a:t>handbook.datalad.org/en/latest/usecases/reproducible-</a:t>
            </a:r>
            <a:r>
              <a:rPr dirty="0" sz="2400" spc="-10">
                <a:solidFill>
                  <a:srgbClr val="8B733C"/>
                </a:solidFill>
                <a:latin typeface="Tahoma"/>
                <a:cs typeface="Tahoma"/>
                <a:hlinkClick r:id="rId4"/>
              </a:rPr>
              <a:t>paper.html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92161" rIns="0" bIns="0" rtlCol="0" vert="horz">
            <a:spAutoFit/>
          </a:bodyPr>
          <a:lstStyle/>
          <a:p>
            <a:pPr marL="2911475">
              <a:lnSpc>
                <a:spcPct val="100000"/>
              </a:lnSpc>
              <a:spcBef>
                <a:spcPts val="125"/>
              </a:spcBef>
            </a:pPr>
            <a:r>
              <a:rPr dirty="0" spc="-1070"/>
              <a:t>ADVANTAGES</a:t>
            </a:r>
            <a:r>
              <a:rPr dirty="0" spc="-360"/>
              <a:t> </a:t>
            </a:r>
            <a:r>
              <a:rPr dirty="0" spc="-1205"/>
              <a:t>OF</a:t>
            </a:r>
            <a:r>
              <a:rPr dirty="0" spc="-360"/>
              <a:t> </a:t>
            </a:r>
            <a:r>
              <a:rPr dirty="0" spc="-965"/>
              <a:t>NESTING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99" y="2247911"/>
            <a:ext cx="85725" cy="8572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86420" y="2020708"/>
            <a:ext cx="11452225" cy="2025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90"/>
              </a:spcBef>
            </a:pPr>
            <a:r>
              <a:rPr dirty="0" sz="2400" spc="20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dirty="0" sz="2400" spc="-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modular</a:t>
            </a:r>
            <a:r>
              <a:rPr dirty="0" sz="24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structure</a:t>
            </a:r>
            <a:r>
              <a:rPr dirty="0" sz="24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30">
                <a:solidFill>
                  <a:srgbClr val="333333"/>
                </a:solidFill>
                <a:latin typeface="Tahoma"/>
                <a:cs typeface="Tahoma"/>
              </a:rPr>
              <a:t>makes</a:t>
            </a:r>
            <a:r>
              <a:rPr dirty="0" sz="2400" spc="-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individual</a:t>
            </a:r>
            <a:r>
              <a:rPr dirty="0" sz="24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components</a:t>
            </a:r>
            <a:r>
              <a:rPr dirty="0" sz="24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333333"/>
                </a:solidFill>
                <a:latin typeface="Tahoma"/>
                <a:cs typeface="Tahoma"/>
              </a:rPr>
              <a:t>(with</a:t>
            </a:r>
            <a:r>
              <a:rPr dirty="0" sz="24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their</a:t>
            </a:r>
            <a:r>
              <a:rPr dirty="0" sz="2400" spc="-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respective</a:t>
            </a:r>
            <a:r>
              <a:rPr dirty="0" sz="24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provenance) reusable.</a:t>
            </a:r>
            <a:endParaRPr sz="2400">
              <a:latin typeface="Tahoma"/>
              <a:cs typeface="Tahoma"/>
            </a:endParaRPr>
          </a:p>
          <a:p>
            <a:pPr marL="12700" marR="836930">
              <a:lnSpc>
                <a:spcPct val="109400"/>
              </a:lnSpc>
            </a:pP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Nesting</a:t>
            </a:r>
            <a:r>
              <a:rPr dirty="0" sz="2400" spc="-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can</a:t>
            </a:r>
            <a:r>
              <a:rPr dirty="0" sz="2400" spc="-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ﬂexibly</a:t>
            </a:r>
            <a:r>
              <a:rPr dirty="0" sz="2400" spc="-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link</a:t>
            </a:r>
            <a:r>
              <a:rPr dirty="0" sz="2400" spc="-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all</a:t>
            </a:r>
            <a:r>
              <a:rPr dirty="0" sz="2400" spc="-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components</a:t>
            </a:r>
            <a:r>
              <a:rPr dirty="0" sz="2400" spc="-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and</a:t>
            </a:r>
            <a:r>
              <a:rPr dirty="0" sz="2400" spc="-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allows</a:t>
            </a:r>
            <a:r>
              <a:rPr dirty="0" sz="2400" spc="-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recursive</a:t>
            </a:r>
            <a:r>
              <a:rPr dirty="0" sz="2400" spc="-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operations</a:t>
            </a:r>
            <a:r>
              <a:rPr dirty="0" sz="2400" spc="-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across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dataset</a:t>
            </a:r>
            <a:r>
              <a:rPr dirty="0" sz="2400" spc="-1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boundaries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Read</a:t>
            </a:r>
            <a:r>
              <a:rPr dirty="0" sz="2400" spc="-9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all</a:t>
            </a:r>
            <a:r>
              <a:rPr dirty="0" sz="2400" spc="-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about</a:t>
            </a:r>
            <a:r>
              <a:rPr dirty="0" sz="2400" spc="-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this</a:t>
            </a:r>
            <a:r>
              <a:rPr dirty="0" sz="2400" spc="-9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in</a:t>
            </a:r>
            <a:r>
              <a:rPr dirty="0" sz="2400" spc="-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the</a:t>
            </a:r>
            <a:r>
              <a:rPr dirty="0" sz="2400" spc="-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8B733C"/>
                </a:solidFill>
                <a:latin typeface="Tahoma"/>
                <a:cs typeface="Tahoma"/>
                <a:hlinkClick r:id="rId3"/>
              </a:rPr>
              <a:t>chapter</a:t>
            </a:r>
            <a:r>
              <a:rPr dirty="0" sz="2400" spc="-95">
                <a:solidFill>
                  <a:srgbClr val="8B733C"/>
                </a:solidFill>
                <a:latin typeface="Tahoma"/>
                <a:cs typeface="Tahoma"/>
                <a:hlinkClick r:id="rId3"/>
              </a:rPr>
              <a:t> </a:t>
            </a:r>
            <a:r>
              <a:rPr dirty="0" sz="2400">
                <a:solidFill>
                  <a:srgbClr val="8B733C"/>
                </a:solidFill>
                <a:latin typeface="Tahoma"/>
                <a:cs typeface="Tahoma"/>
                <a:hlinkClick r:id="rId3"/>
              </a:rPr>
              <a:t>on</a:t>
            </a:r>
            <a:r>
              <a:rPr dirty="0" sz="2400" spc="-90">
                <a:solidFill>
                  <a:srgbClr val="8B733C"/>
                </a:solidFill>
                <a:latin typeface="Tahoma"/>
                <a:cs typeface="Tahoma"/>
                <a:hlinkClick r:id="rId3"/>
              </a:rPr>
              <a:t> </a:t>
            </a:r>
            <a:r>
              <a:rPr dirty="0" sz="2400" spc="155">
                <a:solidFill>
                  <a:srgbClr val="8B733C"/>
                </a:solidFill>
                <a:latin typeface="Tahoma"/>
                <a:cs typeface="Tahoma"/>
                <a:hlinkClick r:id="rId3"/>
              </a:rPr>
              <a:t>YODA</a:t>
            </a:r>
            <a:r>
              <a:rPr dirty="0" sz="2400" spc="-90">
                <a:solidFill>
                  <a:srgbClr val="8B733C"/>
                </a:solidFill>
                <a:latin typeface="Tahoma"/>
                <a:cs typeface="Tahoma"/>
                <a:hlinkClick r:id="rId3"/>
              </a:rPr>
              <a:t> </a:t>
            </a:r>
            <a:r>
              <a:rPr dirty="0" sz="2400" spc="-10">
                <a:solidFill>
                  <a:srgbClr val="8B733C"/>
                </a:solidFill>
                <a:latin typeface="Tahoma"/>
                <a:cs typeface="Tahoma"/>
                <a:hlinkClick r:id="rId3"/>
              </a:rPr>
              <a:t>principles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99" y="3048011"/>
            <a:ext cx="85725" cy="857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99" y="3848111"/>
            <a:ext cx="85725" cy="857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3049" y="4219586"/>
            <a:ext cx="10325099" cy="3809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39775" rIns="0" bIns="0" rtlCol="0" vert="horz">
            <a:spAutoFit/>
          </a:bodyPr>
          <a:lstStyle/>
          <a:p>
            <a:pPr marL="197485">
              <a:lnSpc>
                <a:spcPct val="100000"/>
              </a:lnSpc>
              <a:spcBef>
                <a:spcPts val="125"/>
              </a:spcBef>
            </a:pPr>
            <a:r>
              <a:rPr dirty="0" spc="-969"/>
              <a:t>LEARN</a:t>
            </a:r>
            <a:r>
              <a:rPr dirty="0" spc="-360"/>
              <a:t> </a:t>
            </a:r>
            <a:r>
              <a:rPr dirty="0" spc="-785"/>
              <a:t>ALL</a:t>
            </a:r>
            <a:r>
              <a:rPr dirty="0" spc="-355"/>
              <a:t> </a:t>
            </a:r>
            <a:r>
              <a:rPr dirty="0" spc="-1170"/>
              <a:t>ABOUT</a:t>
            </a:r>
            <a:r>
              <a:rPr dirty="0" spc="-355"/>
              <a:t> </a:t>
            </a:r>
            <a:r>
              <a:rPr dirty="0" spc="-1060"/>
              <a:t>DATALAD</a:t>
            </a:r>
            <a:r>
              <a:rPr dirty="0" spc="-355"/>
              <a:t> </a:t>
            </a:r>
            <a:r>
              <a:rPr dirty="0" spc="-1025"/>
              <a:t>AT</a:t>
            </a:r>
            <a:r>
              <a:rPr dirty="0" spc="-355"/>
              <a:t> </a:t>
            </a:r>
            <a:r>
              <a:rPr dirty="0" spc="-1110"/>
              <a:t>HANDBOOK.DATALAD.ORG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2650" y="2266950"/>
            <a:ext cx="9020174" cy="619124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0776" y="1812682"/>
            <a:ext cx="5429885" cy="8070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975"/>
              <a:t>REPRODUCIBLE</a:t>
            </a:r>
            <a:r>
              <a:rPr dirty="0" spc="-355"/>
              <a:t> </a:t>
            </a:r>
            <a:r>
              <a:rPr dirty="0" spc="-1120"/>
              <a:t>DATA</a:t>
            </a:r>
            <a:r>
              <a:rPr dirty="0" spc="-350"/>
              <a:t> </a:t>
            </a:r>
            <a:r>
              <a:rPr dirty="0" spc="-815"/>
              <a:t>ANALYSIS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4" y="2981336"/>
            <a:ext cx="10991849" cy="47624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91245" y="4713803"/>
            <a:ext cx="136525" cy="2814320"/>
          </a:xfrm>
          <a:prstGeom prst="rect">
            <a:avLst/>
          </a:prstGeom>
        </p:spPr>
        <p:txBody>
          <a:bodyPr wrap="square" lIns="0" tIns="1524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-20">
                <a:solidFill>
                  <a:srgbClr val="CCCCCC"/>
                </a:solidFill>
                <a:latin typeface="Tahoma"/>
                <a:cs typeface="Tahoma"/>
              </a:rPr>
              <a:t>Image</a:t>
            </a:r>
            <a:r>
              <a:rPr dirty="0" sz="700" spc="5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700">
                <a:solidFill>
                  <a:srgbClr val="CCCCCC"/>
                </a:solidFill>
                <a:latin typeface="Tahoma"/>
                <a:cs typeface="Tahoma"/>
              </a:rPr>
              <a:t>credit:</a:t>
            </a:r>
            <a:r>
              <a:rPr dirty="0" sz="700" spc="5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700">
                <a:solidFill>
                  <a:srgbClr val="CCCCCC"/>
                </a:solidFill>
                <a:latin typeface="Tahoma"/>
                <a:cs typeface="Tahoma"/>
              </a:rPr>
              <a:t>Full</a:t>
            </a:r>
            <a:r>
              <a:rPr dirty="0" sz="700" spc="5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700">
                <a:solidFill>
                  <a:srgbClr val="CCCCCC"/>
                </a:solidFill>
                <a:latin typeface="Tahoma"/>
                <a:cs typeface="Tahoma"/>
              </a:rPr>
              <a:t>comic</a:t>
            </a:r>
            <a:r>
              <a:rPr dirty="0" sz="700" spc="5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700">
                <a:solidFill>
                  <a:srgbClr val="CCCCCC"/>
                </a:solidFill>
                <a:latin typeface="Tahoma"/>
                <a:cs typeface="Tahoma"/>
              </a:rPr>
              <a:t>at</a:t>
            </a:r>
            <a:r>
              <a:rPr dirty="0" sz="700" spc="5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700" spc="-10">
                <a:solidFill>
                  <a:srgbClr val="8B733C"/>
                </a:solidFill>
                <a:latin typeface="Tahoma"/>
                <a:cs typeface="Tahoma"/>
              </a:rPr>
              <a:t>http:</a:t>
            </a:r>
            <a:r>
              <a:rPr dirty="0" sz="700" spc="-20">
                <a:solidFill>
                  <a:srgbClr val="8B733C"/>
                </a:solidFill>
                <a:latin typeface="Tahoma"/>
                <a:cs typeface="Tahoma"/>
              </a:rPr>
              <a:t> </a:t>
            </a:r>
            <a:r>
              <a:rPr dirty="0" sz="700" spc="-10">
                <a:solidFill>
                  <a:srgbClr val="8B733C"/>
                </a:solidFill>
                <a:latin typeface="Tahoma"/>
                <a:cs typeface="Tahoma"/>
              </a:rPr>
              <a:t>/phdcomics.com/comics.php?f=1979</a:t>
            </a:r>
            <a:endParaRPr sz="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106" y="374396"/>
            <a:ext cx="8917305" cy="8070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785"/>
              <a:t>BASIC</a:t>
            </a:r>
            <a:r>
              <a:rPr dirty="0" spc="-345"/>
              <a:t> </a:t>
            </a:r>
            <a:r>
              <a:rPr dirty="0" spc="-1030"/>
              <a:t>ORGANIZATIONAL</a:t>
            </a:r>
            <a:r>
              <a:rPr dirty="0" spc="-345"/>
              <a:t> </a:t>
            </a:r>
            <a:r>
              <a:rPr dirty="0" spc="-770"/>
              <a:t>PRINCIPLES</a:t>
            </a:r>
            <a:r>
              <a:rPr dirty="0" spc="-345"/>
              <a:t> </a:t>
            </a:r>
            <a:r>
              <a:rPr dirty="0" spc="-1120"/>
              <a:t>FOR</a:t>
            </a:r>
            <a:r>
              <a:rPr dirty="0" spc="-345"/>
              <a:t> </a:t>
            </a:r>
            <a:r>
              <a:rPr dirty="0" spc="-950"/>
              <a:t>DATASETS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59644" y="1344422"/>
            <a:ext cx="8951595" cy="8255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740535">
              <a:lnSpc>
                <a:spcPct val="109400"/>
              </a:lnSpc>
              <a:spcBef>
                <a:spcPts val="90"/>
              </a:spcBef>
            </a:pP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Read</a:t>
            </a:r>
            <a:r>
              <a:rPr dirty="0" sz="2400" spc="-9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all</a:t>
            </a:r>
            <a:r>
              <a:rPr dirty="0" sz="2400" spc="-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about</a:t>
            </a:r>
            <a:r>
              <a:rPr dirty="0" sz="2400" spc="-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this</a:t>
            </a:r>
            <a:r>
              <a:rPr dirty="0" sz="2400" spc="-9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in</a:t>
            </a:r>
            <a:r>
              <a:rPr dirty="0" sz="2400" spc="-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the</a:t>
            </a:r>
            <a:r>
              <a:rPr dirty="0" sz="2400" spc="-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8B733C"/>
                </a:solidFill>
                <a:latin typeface="Tahoma"/>
                <a:cs typeface="Tahoma"/>
                <a:hlinkClick r:id="rId2"/>
              </a:rPr>
              <a:t>chapter</a:t>
            </a:r>
            <a:r>
              <a:rPr dirty="0" sz="2400" spc="-95">
                <a:solidFill>
                  <a:srgbClr val="8B733C"/>
                </a:solidFill>
                <a:latin typeface="Tahoma"/>
                <a:cs typeface="Tahoma"/>
                <a:hlinkClick r:id="rId2"/>
              </a:rPr>
              <a:t> </a:t>
            </a:r>
            <a:r>
              <a:rPr dirty="0" sz="2400">
                <a:solidFill>
                  <a:srgbClr val="8B733C"/>
                </a:solidFill>
                <a:latin typeface="Tahoma"/>
                <a:cs typeface="Tahoma"/>
                <a:hlinkClick r:id="rId2"/>
              </a:rPr>
              <a:t>on</a:t>
            </a:r>
            <a:r>
              <a:rPr dirty="0" sz="2400" spc="-90">
                <a:solidFill>
                  <a:srgbClr val="8B733C"/>
                </a:solidFill>
                <a:latin typeface="Tahoma"/>
                <a:cs typeface="Tahoma"/>
                <a:hlinkClick r:id="rId2"/>
              </a:rPr>
              <a:t> </a:t>
            </a:r>
            <a:r>
              <a:rPr dirty="0" sz="2400" spc="155">
                <a:solidFill>
                  <a:srgbClr val="8B733C"/>
                </a:solidFill>
                <a:latin typeface="Tahoma"/>
                <a:cs typeface="Tahoma"/>
                <a:hlinkClick r:id="rId2"/>
              </a:rPr>
              <a:t>YODA</a:t>
            </a:r>
            <a:r>
              <a:rPr dirty="0" sz="2400" spc="-90">
                <a:solidFill>
                  <a:srgbClr val="8B733C"/>
                </a:solidFill>
                <a:latin typeface="Tahoma"/>
                <a:cs typeface="Tahoma"/>
                <a:hlinkClick r:id="rId2"/>
              </a:rPr>
              <a:t> </a:t>
            </a:r>
            <a:r>
              <a:rPr dirty="0" sz="2400" spc="-10">
                <a:solidFill>
                  <a:srgbClr val="8B733C"/>
                </a:solidFill>
                <a:latin typeface="Tahoma"/>
                <a:cs typeface="Tahoma"/>
                <a:hlinkClick r:id="rId2"/>
              </a:rPr>
              <a:t>principles</a:t>
            </a:r>
            <a:r>
              <a:rPr dirty="0" sz="2400" spc="-10">
                <a:solidFill>
                  <a:srgbClr val="8B733C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Keep</a:t>
            </a:r>
            <a:r>
              <a:rPr dirty="0" sz="2400" spc="-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everything</a:t>
            </a:r>
            <a:r>
              <a:rPr dirty="0" sz="2400" spc="-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clean</a:t>
            </a:r>
            <a:r>
              <a:rPr dirty="0" sz="2400" spc="-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and</a:t>
            </a:r>
            <a:r>
              <a:rPr dirty="0" sz="2400" spc="-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modular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1549" y="1971674"/>
            <a:ext cx="85725" cy="857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3949" y="2400299"/>
            <a:ext cx="7962899" cy="38099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799" y="6686549"/>
            <a:ext cx="85725" cy="8572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286420" y="6459346"/>
            <a:ext cx="10556240" cy="16256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2705">
              <a:lnSpc>
                <a:spcPct val="109400"/>
              </a:lnSpc>
              <a:spcBef>
                <a:spcPts val="90"/>
              </a:spcBef>
            </a:pP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do</a:t>
            </a:r>
            <a:r>
              <a:rPr dirty="0" sz="2400" spc="-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not</a:t>
            </a:r>
            <a:r>
              <a:rPr dirty="0" sz="240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touch/modify</a:t>
            </a:r>
            <a:r>
              <a:rPr dirty="0" sz="2400" spc="-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raw</a:t>
            </a:r>
            <a:r>
              <a:rPr dirty="0" sz="240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70">
                <a:solidFill>
                  <a:srgbClr val="333333"/>
                </a:solidFill>
                <a:latin typeface="Tahoma"/>
                <a:cs typeface="Tahoma"/>
              </a:rPr>
              <a:t>data:</a:t>
            </a:r>
            <a:r>
              <a:rPr dirty="0" sz="240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333333"/>
                </a:solidFill>
                <a:latin typeface="Tahoma"/>
                <a:cs typeface="Tahoma"/>
              </a:rPr>
              <a:t>save</a:t>
            </a:r>
            <a:r>
              <a:rPr dirty="0" sz="2400" spc="-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any</a:t>
            </a:r>
            <a:r>
              <a:rPr dirty="0" sz="240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results/computations</a:t>
            </a:r>
            <a:r>
              <a:rPr dirty="0" sz="240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0" i="1">
                <a:solidFill>
                  <a:srgbClr val="333333"/>
                </a:solidFill>
                <a:latin typeface="Trebuchet MS"/>
                <a:cs typeface="Trebuchet MS"/>
              </a:rPr>
              <a:t>outside</a:t>
            </a:r>
            <a:r>
              <a:rPr dirty="0" sz="2400" spc="-5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333333"/>
                </a:solidFill>
                <a:latin typeface="Tahoma"/>
                <a:cs typeface="Tahoma"/>
              </a:rPr>
              <a:t>of</a:t>
            </a:r>
            <a:r>
              <a:rPr dirty="0" sz="240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input datasets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Keep</a:t>
            </a:r>
            <a:r>
              <a:rPr dirty="0" sz="2400" spc="-7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7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dirty="0" sz="2400" spc="-7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superdataset</a:t>
            </a:r>
            <a:r>
              <a:rPr dirty="0" sz="2400" spc="-7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self-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contained:</a:t>
            </a:r>
            <a:r>
              <a:rPr dirty="0" sz="2400" spc="-7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Scripts</a:t>
            </a:r>
            <a:r>
              <a:rPr dirty="0" sz="2400" spc="-7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reference</a:t>
            </a:r>
            <a:r>
              <a:rPr dirty="0" sz="2400" spc="-7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subdatasets</a:t>
            </a:r>
            <a:r>
              <a:rPr dirty="0" sz="2400" spc="-7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or</a:t>
            </a:r>
            <a:r>
              <a:rPr dirty="0" sz="2400" spc="-7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ﬁles</a:t>
            </a:r>
            <a:r>
              <a:rPr dirty="0" sz="24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30">
                <a:solidFill>
                  <a:srgbClr val="333333"/>
                </a:solidFill>
                <a:latin typeface="Tahoma"/>
                <a:cs typeface="Tahoma"/>
              </a:rPr>
              <a:t>with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400" spc="-150" i="1">
                <a:solidFill>
                  <a:srgbClr val="333333"/>
                </a:solidFill>
                <a:latin typeface="Trebuchet MS"/>
                <a:cs typeface="Trebuchet MS"/>
              </a:rPr>
              <a:t>relative</a:t>
            </a:r>
            <a:r>
              <a:rPr dirty="0" sz="2400" spc="-120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400" spc="-10" i="1">
                <a:solidFill>
                  <a:srgbClr val="333333"/>
                </a:solidFill>
                <a:latin typeface="Trebuchet MS"/>
                <a:cs typeface="Trebuchet MS"/>
              </a:rPr>
              <a:t>paths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799" y="7486649"/>
            <a:ext cx="85725" cy="85724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9753600" y="2353310"/>
            <a:ext cx="2905125" cy="4095750"/>
            <a:chOff x="9753600" y="2353310"/>
            <a:chExt cx="2905125" cy="4095750"/>
          </a:xfrm>
        </p:grpSpPr>
        <p:sp>
          <p:nvSpPr>
            <p:cNvPr id="10" name="object 10" descr=""/>
            <p:cNvSpPr/>
            <p:nvPr/>
          </p:nvSpPr>
          <p:spPr>
            <a:xfrm>
              <a:off x="9753588" y="2353309"/>
              <a:ext cx="2905125" cy="4095750"/>
            </a:xfrm>
            <a:custGeom>
              <a:avLst/>
              <a:gdLst/>
              <a:ahLst/>
              <a:cxnLst/>
              <a:rect l="l" t="t" r="r" b="b"/>
              <a:pathLst>
                <a:path w="2905125" h="4095750">
                  <a:moveTo>
                    <a:pt x="2904744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0" y="3848100"/>
                  </a:lnTo>
                  <a:lnTo>
                    <a:pt x="0" y="4095750"/>
                  </a:lnTo>
                  <a:lnTo>
                    <a:pt x="2904744" y="4095750"/>
                  </a:lnTo>
                  <a:lnTo>
                    <a:pt x="2904744" y="3848100"/>
                  </a:lnTo>
                  <a:lnTo>
                    <a:pt x="200025" y="3848100"/>
                  </a:lnTo>
                  <a:lnTo>
                    <a:pt x="200025" y="152400"/>
                  </a:lnTo>
                  <a:lnTo>
                    <a:pt x="2705100" y="152400"/>
                  </a:lnTo>
                  <a:lnTo>
                    <a:pt x="2705100" y="3847477"/>
                  </a:lnTo>
                  <a:lnTo>
                    <a:pt x="2904744" y="3847477"/>
                  </a:lnTo>
                  <a:lnTo>
                    <a:pt x="2904744" y="152400"/>
                  </a:lnTo>
                  <a:lnTo>
                    <a:pt x="2904744" y="151777"/>
                  </a:lnTo>
                  <a:lnTo>
                    <a:pt x="2904744" y="0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953624" y="2505074"/>
              <a:ext cx="2505075" cy="3695700"/>
            </a:xfrm>
            <a:custGeom>
              <a:avLst/>
              <a:gdLst/>
              <a:ahLst/>
              <a:cxnLst/>
              <a:rect l="l" t="t" r="r" b="b"/>
              <a:pathLst>
                <a:path w="2505075" h="3695700">
                  <a:moveTo>
                    <a:pt x="2505074" y="3695699"/>
                  </a:moveTo>
                  <a:lnTo>
                    <a:pt x="0" y="3695699"/>
                  </a:lnTo>
                  <a:lnTo>
                    <a:pt x="0" y="0"/>
                  </a:lnTo>
                  <a:lnTo>
                    <a:pt x="2505074" y="0"/>
                  </a:lnTo>
                  <a:lnTo>
                    <a:pt x="2505074" y="3695699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0005566" y="2513139"/>
            <a:ext cx="1966595" cy="1829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├──</a:t>
            </a:r>
            <a:r>
              <a:rPr dirty="0" sz="1300" spc="11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code/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tabLst>
                <a:tab pos="411480" algn="l"/>
              </a:tabLst>
            </a:pPr>
            <a:r>
              <a:rPr dirty="0" sz="1300" spc="-50">
                <a:solidFill>
                  <a:srgbClr val="DBDBDB"/>
                </a:solidFill>
                <a:latin typeface="Courier New"/>
                <a:cs typeface="Courier New"/>
              </a:rPr>
              <a:t>│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	├──</a:t>
            </a:r>
            <a:r>
              <a:rPr dirty="0" sz="1300" spc="11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tests/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tabLst>
                <a:tab pos="411480" algn="l"/>
              </a:tabLst>
            </a:pPr>
            <a:r>
              <a:rPr dirty="0" sz="1300" spc="-50">
                <a:solidFill>
                  <a:srgbClr val="DBDBDB"/>
                </a:solidFill>
                <a:latin typeface="Courier New"/>
                <a:cs typeface="Courier New"/>
              </a:rPr>
              <a:t>│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	└──</a:t>
            </a:r>
            <a:r>
              <a:rPr dirty="0" sz="1300" spc="11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myscript.py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├──</a:t>
            </a:r>
            <a:r>
              <a:rPr dirty="0" sz="1300" spc="11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 spc="-20">
                <a:solidFill>
                  <a:srgbClr val="DBDBDB"/>
                </a:solidFill>
                <a:latin typeface="Courier New"/>
                <a:cs typeface="Courier New"/>
              </a:rPr>
              <a:t>docs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tabLst>
                <a:tab pos="411480" algn="l"/>
              </a:tabLst>
            </a:pPr>
            <a:r>
              <a:rPr dirty="0" sz="1300" spc="-50">
                <a:solidFill>
                  <a:srgbClr val="DBDBDB"/>
                </a:solidFill>
                <a:latin typeface="Courier New"/>
                <a:cs typeface="Courier New"/>
              </a:rPr>
              <a:t>│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	├──</a:t>
            </a:r>
            <a:r>
              <a:rPr dirty="0" sz="1300" spc="11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build/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tabLst>
                <a:tab pos="411480" algn="l"/>
              </a:tabLst>
            </a:pPr>
            <a:r>
              <a:rPr dirty="0" sz="1300" spc="-50">
                <a:solidFill>
                  <a:srgbClr val="DBDBDB"/>
                </a:solidFill>
                <a:latin typeface="Courier New"/>
                <a:cs typeface="Courier New"/>
              </a:rPr>
              <a:t>│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	└──</a:t>
            </a:r>
            <a:r>
              <a:rPr dirty="0" sz="1300" spc="11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 spc="-10">
                <a:solidFill>
                  <a:srgbClr val="CC9393"/>
                </a:solidFill>
                <a:latin typeface="Courier New"/>
                <a:cs typeface="Courier New"/>
              </a:rPr>
              <a:t>source</a:t>
            </a: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/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├──</a:t>
            </a:r>
            <a:r>
              <a:rPr dirty="0" sz="1300" spc="11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 spc="-20">
                <a:solidFill>
                  <a:srgbClr val="DBDBDB"/>
                </a:solidFill>
                <a:latin typeface="Courier New"/>
                <a:cs typeface="Courier New"/>
              </a:rPr>
              <a:t>envs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tabLst>
                <a:tab pos="411480" algn="l"/>
              </a:tabLst>
            </a:pPr>
            <a:r>
              <a:rPr dirty="0" sz="1300" spc="-50">
                <a:solidFill>
                  <a:srgbClr val="DBDBDB"/>
                </a:solidFill>
                <a:latin typeface="Courier New"/>
                <a:cs typeface="Courier New"/>
              </a:rPr>
              <a:t>│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	└──</a:t>
            </a:r>
            <a:r>
              <a:rPr dirty="0" sz="1300" spc="11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Singularity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├──</a:t>
            </a:r>
            <a:r>
              <a:rPr dirty="0" sz="1300" spc="11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inputs/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828659" y="4713414"/>
            <a:ext cx="165798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411480" algn="l"/>
              </a:tabLst>
            </a:pPr>
            <a:r>
              <a:rPr dirty="0" sz="1300" spc="-50">
                <a:solidFill>
                  <a:srgbClr val="DBDBDB"/>
                </a:solidFill>
                <a:latin typeface="Courier New"/>
                <a:cs typeface="Courier New"/>
              </a:rPr>
              <a:t>│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	└──</a:t>
            </a:r>
            <a:r>
              <a:rPr dirty="0" sz="1300" spc="11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datafile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005566" y="4313364"/>
            <a:ext cx="2172335" cy="1029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411480" algn="l"/>
              </a:tabLst>
            </a:pPr>
            <a:r>
              <a:rPr dirty="0" sz="1300" spc="-50">
                <a:solidFill>
                  <a:srgbClr val="DBDBDB"/>
                </a:solidFill>
                <a:latin typeface="Courier New"/>
                <a:cs typeface="Courier New"/>
              </a:rPr>
              <a:t>│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	└───</a:t>
            </a:r>
            <a:r>
              <a:rPr dirty="0" sz="1300" spc="14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data/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tabLst>
                <a:tab pos="822960" algn="l"/>
              </a:tabLst>
            </a:pPr>
            <a:r>
              <a:rPr dirty="0" sz="1300" spc="-50">
                <a:solidFill>
                  <a:srgbClr val="DBDBDB"/>
                </a:solidFill>
                <a:latin typeface="Courier New"/>
                <a:cs typeface="Courier New"/>
              </a:rPr>
              <a:t>│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	├──</a:t>
            </a:r>
            <a:r>
              <a:rPr dirty="0" sz="1300" spc="11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dataset1/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sz="1300" spc="-50">
                <a:solidFill>
                  <a:srgbClr val="DBDBDB"/>
                </a:solidFill>
                <a:latin typeface="Courier New"/>
                <a:cs typeface="Courier New"/>
              </a:rPr>
              <a:t>│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sz="1300" spc="-50">
                <a:solidFill>
                  <a:srgbClr val="DBDBDB"/>
                </a:solidFill>
                <a:latin typeface="Courier New"/>
                <a:cs typeface="Courier New"/>
              </a:rPr>
              <a:t>│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sz="1300" spc="-50">
                <a:solidFill>
                  <a:srgbClr val="DBDBDB"/>
                </a:solidFill>
                <a:latin typeface="Courier New"/>
                <a:cs typeface="Courier New"/>
              </a:rPr>
              <a:t>│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828659" y="4913439"/>
            <a:ext cx="1657985" cy="42925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└──</a:t>
            </a:r>
            <a:r>
              <a:rPr dirty="0" sz="1300" spc="11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dataset2/</a:t>
            </a:r>
            <a:endParaRPr sz="130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  <a:spcBef>
                <a:spcPts val="15"/>
              </a:spcBef>
            </a:pP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└──</a:t>
            </a:r>
            <a:r>
              <a:rPr dirty="0" sz="1300" spc="11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datafile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005566" y="5313489"/>
            <a:ext cx="2481580" cy="8293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├──</a:t>
            </a:r>
            <a:r>
              <a:rPr dirty="0" sz="1300" spc="11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outputs/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tabLst>
                <a:tab pos="411480" algn="l"/>
              </a:tabLst>
            </a:pPr>
            <a:r>
              <a:rPr dirty="0" sz="1300" spc="-50">
                <a:solidFill>
                  <a:srgbClr val="DBDBDB"/>
                </a:solidFill>
                <a:latin typeface="Courier New"/>
                <a:cs typeface="Courier New"/>
              </a:rPr>
              <a:t>│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	└──</a:t>
            </a:r>
            <a:r>
              <a:rPr dirty="0" sz="1300" spc="11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important_result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tabLst>
                <a:tab pos="822960" algn="l"/>
              </a:tabLst>
            </a:pPr>
            <a:r>
              <a:rPr dirty="0" sz="1300" spc="-50">
                <a:solidFill>
                  <a:srgbClr val="DBDBDB"/>
                </a:solidFill>
                <a:latin typeface="Courier New"/>
                <a:cs typeface="Courier New"/>
              </a:rPr>
              <a:t>│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	└──</a:t>
            </a:r>
            <a:r>
              <a:rPr dirty="0" sz="1300" spc="11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figures/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└──</a:t>
            </a:r>
            <a:r>
              <a:rPr dirty="0" sz="1300" spc="11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README.md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106" y="1526921"/>
            <a:ext cx="8917305" cy="8070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785"/>
              <a:t>BASIC</a:t>
            </a:r>
            <a:r>
              <a:rPr dirty="0" spc="-345"/>
              <a:t> </a:t>
            </a:r>
            <a:r>
              <a:rPr dirty="0" spc="-1030"/>
              <a:t>ORGANIZATIONAL</a:t>
            </a:r>
            <a:r>
              <a:rPr dirty="0" spc="-345"/>
              <a:t> </a:t>
            </a:r>
            <a:r>
              <a:rPr dirty="0" spc="-770"/>
              <a:t>PRINCIPLES</a:t>
            </a:r>
            <a:r>
              <a:rPr dirty="0" spc="-345"/>
              <a:t> </a:t>
            </a:r>
            <a:r>
              <a:rPr dirty="0" spc="-1120"/>
              <a:t>FOR</a:t>
            </a:r>
            <a:r>
              <a:rPr dirty="0" spc="-345"/>
              <a:t> </a:t>
            </a:r>
            <a:r>
              <a:rPr dirty="0" spc="-950"/>
              <a:t>DATASETS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9" y="3124199"/>
            <a:ext cx="85725" cy="857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9" y="3524249"/>
            <a:ext cx="85725" cy="8572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905420" y="2496947"/>
            <a:ext cx="10149840" cy="122555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400" spc="-165" b="1">
                <a:solidFill>
                  <a:srgbClr val="333333"/>
                </a:solidFill>
                <a:latin typeface="Tahoma"/>
                <a:cs typeface="Tahoma"/>
              </a:rPr>
              <a:t>Record</a:t>
            </a:r>
            <a:r>
              <a:rPr dirty="0" sz="2400" spc="-9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70" b="1">
                <a:solidFill>
                  <a:srgbClr val="333333"/>
                </a:solidFill>
                <a:latin typeface="Tahoma"/>
                <a:cs typeface="Tahoma"/>
              </a:rPr>
              <a:t>where</a:t>
            </a:r>
            <a:r>
              <a:rPr dirty="0" sz="2400" spc="-9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50" b="1">
                <a:solidFill>
                  <a:srgbClr val="333333"/>
                </a:solidFill>
                <a:latin typeface="Tahoma"/>
                <a:cs typeface="Tahoma"/>
              </a:rPr>
              <a:t>you</a:t>
            </a:r>
            <a:r>
              <a:rPr dirty="0" sz="2400" spc="-8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75" b="1">
                <a:solidFill>
                  <a:srgbClr val="333333"/>
                </a:solidFill>
                <a:latin typeface="Tahoma"/>
                <a:cs typeface="Tahoma"/>
              </a:rPr>
              <a:t>got</a:t>
            </a:r>
            <a:r>
              <a:rPr dirty="0" sz="2400" spc="-9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14" b="1">
                <a:solidFill>
                  <a:srgbClr val="333333"/>
                </a:solidFill>
                <a:latin typeface="Tahoma"/>
                <a:cs typeface="Tahoma"/>
              </a:rPr>
              <a:t>it</a:t>
            </a:r>
            <a:r>
              <a:rPr dirty="0" sz="2400" spc="-8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70" b="1">
                <a:solidFill>
                  <a:srgbClr val="333333"/>
                </a:solidFill>
                <a:latin typeface="Tahoma"/>
                <a:cs typeface="Tahoma"/>
              </a:rPr>
              <a:t>from,</a:t>
            </a:r>
            <a:r>
              <a:rPr dirty="0" sz="2400" spc="-9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70" b="1">
                <a:solidFill>
                  <a:srgbClr val="333333"/>
                </a:solidFill>
                <a:latin typeface="Tahoma"/>
                <a:cs typeface="Tahoma"/>
              </a:rPr>
              <a:t>where</a:t>
            </a:r>
            <a:r>
              <a:rPr dirty="0" sz="2400" spc="-8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14" b="1">
                <a:solidFill>
                  <a:srgbClr val="333333"/>
                </a:solidFill>
                <a:latin typeface="Tahoma"/>
                <a:cs typeface="Tahoma"/>
              </a:rPr>
              <a:t>it</a:t>
            </a:r>
            <a:r>
              <a:rPr dirty="0" sz="2400" spc="-9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50" b="1">
                <a:solidFill>
                  <a:srgbClr val="333333"/>
                </a:solidFill>
                <a:latin typeface="Tahoma"/>
                <a:cs typeface="Tahoma"/>
              </a:rPr>
              <a:t>is</a:t>
            </a:r>
            <a:r>
              <a:rPr dirty="0" sz="2400" spc="-9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95" b="1">
                <a:solidFill>
                  <a:srgbClr val="333333"/>
                </a:solidFill>
                <a:latin typeface="Tahoma"/>
                <a:cs typeface="Tahoma"/>
              </a:rPr>
              <a:t>now,</a:t>
            </a:r>
            <a:r>
              <a:rPr dirty="0" sz="2400" spc="-8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85" b="1">
                <a:solidFill>
                  <a:srgbClr val="333333"/>
                </a:solidFill>
                <a:latin typeface="Tahoma"/>
                <a:cs typeface="Tahoma"/>
              </a:rPr>
              <a:t>and</a:t>
            </a:r>
            <a:r>
              <a:rPr dirty="0" sz="2400" spc="-9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85" b="1">
                <a:solidFill>
                  <a:srgbClr val="333333"/>
                </a:solidFill>
                <a:latin typeface="Tahoma"/>
                <a:cs typeface="Tahoma"/>
              </a:rPr>
              <a:t>what</a:t>
            </a:r>
            <a:r>
              <a:rPr dirty="0" sz="2400" spc="-8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50" b="1">
                <a:solidFill>
                  <a:srgbClr val="333333"/>
                </a:solidFill>
                <a:latin typeface="Tahoma"/>
                <a:cs typeface="Tahoma"/>
              </a:rPr>
              <a:t>you</a:t>
            </a:r>
            <a:r>
              <a:rPr dirty="0" sz="2400" spc="-9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30" b="1">
                <a:solidFill>
                  <a:srgbClr val="333333"/>
                </a:solidFill>
                <a:latin typeface="Tahoma"/>
                <a:cs typeface="Tahoma"/>
              </a:rPr>
              <a:t>do</a:t>
            </a:r>
            <a:r>
              <a:rPr dirty="0" sz="2400" spc="-8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10" b="1">
                <a:solidFill>
                  <a:srgbClr val="333333"/>
                </a:solidFill>
                <a:latin typeface="Tahoma"/>
                <a:cs typeface="Tahoma"/>
              </a:rPr>
              <a:t>to</a:t>
            </a:r>
            <a:r>
              <a:rPr dirty="0" sz="2400" spc="-9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5" b="1">
                <a:solidFill>
                  <a:srgbClr val="333333"/>
                </a:solidFill>
                <a:latin typeface="Tahoma"/>
                <a:cs typeface="Tahoma"/>
              </a:rPr>
              <a:t>it</a:t>
            </a:r>
            <a:endParaRPr sz="2400">
              <a:latin typeface="Tahoma"/>
              <a:cs typeface="Tahoma"/>
            </a:endParaRPr>
          </a:p>
          <a:p>
            <a:pPr marL="415925">
              <a:lnSpc>
                <a:spcPct val="100000"/>
              </a:lnSpc>
              <a:spcBef>
                <a:spcPts val="270"/>
              </a:spcBef>
            </a:pP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Link</a:t>
            </a:r>
            <a:r>
              <a:rPr dirty="0" sz="2400" spc="-10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datasets</a:t>
            </a:r>
            <a:r>
              <a:rPr dirty="0" sz="24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50">
                <a:solidFill>
                  <a:srgbClr val="333333"/>
                </a:solidFill>
                <a:latin typeface="Tahoma"/>
                <a:cs typeface="Tahoma"/>
              </a:rPr>
              <a:t>(as</a:t>
            </a:r>
            <a:r>
              <a:rPr dirty="0" sz="24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50">
                <a:solidFill>
                  <a:srgbClr val="333333"/>
                </a:solidFill>
                <a:latin typeface="Tahoma"/>
                <a:cs typeface="Tahoma"/>
              </a:rPr>
              <a:t>subdatasets),</a:t>
            </a:r>
            <a:r>
              <a:rPr dirty="0" sz="24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record</a:t>
            </a:r>
            <a:r>
              <a:rPr dirty="0" sz="24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data</a:t>
            </a:r>
            <a:r>
              <a:rPr dirty="0" sz="2400" spc="-10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origin</a:t>
            </a:r>
            <a:endParaRPr sz="2400">
              <a:latin typeface="Tahoma"/>
              <a:cs typeface="Tahoma"/>
            </a:endParaRPr>
          </a:p>
          <a:p>
            <a:pPr marL="415925">
              <a:lnSpc>
                <a:spcPct val="100000"/>
              </a:lnSpc>
              <a:spcBef>
                <a:spcPts val="270"/>
              </a:spcBef>
            </a:pPr>
            <a:r>
              <a:rPr dirty="0" sz="2400" spc="50">
                <a:solidFill>
                  <a:srgbClr val="333333"/>
                </a:solidFill>
                <a:latin typeface="Tahoma"/>
                <a:cs typeface="Tahoma"/>
              </a:rPr>
              <a:t>Collect</a:t>
            </a:r>
            <a:r>
              <a:rPr dirty="0" sz="2400" spc="-1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and</a:t>
            </a:r>
            <a:r>
              <a:rPr dirty="0" sz="2400" spc="-10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store</a:t>
            </a:r>
            <a:r>
              <a:rPr dirty="0" sz="2400" spc="-10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provenance</a:t>
            </a:r>
            <a:r>
              <a:rPr dirty="0" sz="2400" spc="-1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333333"/>
                </a:solidFill>
                <a:latin typeface="Tahoma"/>
                <a:cs typeface="Tahoma"/>
              </a:rPr>
              <a:t>of</a:t>
            </a:r>
            <a:r>
              <a:rPr dirty="0" sz="2400" spc="-10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all</a:t>
            </a:r>
            <a:r>
              <a:rPr dirty="0" sz="2400" spc="-10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contents</a:t>
            </a:r>
            <a:r>
              <a:rPr dirty="0" sz="2400" spc="-10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333333"/>
                </a:solidFill>
                <a:latin typeface="Tahoma"/>
                <a:cs typeface="Tahoma"/>
              </a:rPr>
              <a:t>of</a:t>
            </a:r>
            <a:r>
              <a:rPr dirty="0" sz="2400" spc="-1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7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dirty="0" sz="2400" spc="-10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dataset</a:t>
            </a:r>
            <a:r>
              <a:rPr dirty="0" sz="2400" spc="-10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that</a:t>
            </a:r>
            <a:r>
              <a:rPr dirty="0" sz="2400" spc="-10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you</a:t>
            </a:r>
            <a:r>
              <a:rPr dirty="0" sz="2400" spc="-1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create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399" y="3895724"/>
            <a:ext cx="7105649" cy="28574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9" y="7172324"/>
            <a:ext cx="85725" cy="8572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905420" y="6945121"/>
            <a:ext cx="11885930" cy="82550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415925">
              <a:lnSpc>
                <a:spcPct val="100000"/>
              </a:lnSpc>
              <a:spcBef>
                <a:spcPts val="360"/>
              </a:spcBef>
            </a:pP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Record</a:t>
            </a:r>
            <a:r>
              <a:rPr dirty="0" sz="2400" spc="-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command</a:t>
            </a:r>
            <a:r>
              <a:rPr dirty="0" sz="24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execution:</a:t>
            </a:r>
            <a:r>
              <a:rPr dirty="0" sz="24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80">
                <a:solidFill>
                  <a:srgbClr val="333333"/>
                </a:solidFill>
                <a:latin typeface="Tahoma"/>
                <a:cs typeface="Tahoma"/>
              </a:rPr>
              <a:t>Which</a:t>
            </a:r>
            <a:r>
              <a:rPr dirty="0" sz="24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script</a:t>
            </a:r>
            <a:r>
              <a:rPr dirty="0" sz="24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produced</a:t>
            </a:r>
            <a:r>
              <a:rPr dirty="0" sz="2400" spc="-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which</a:t>
            </a:r>
            <a:r>
              <a:rPr dirty="0" sz="24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output?</a:t>
            </a:r>
            <a:r>
              <a:rPr dirty="0" sz="24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From</a:t>
            </a:r>
            <a:r>
              <a:rPr dirty="0" sz="24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which</a:t>
            </a:r>
            <a:r>
              <a:rPr dirty="0" sz="24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data?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400" spc="-125">
                <a:solidFill>
                  <a:srgbClr val="333333"/>
                </a:solidFill>
                <a:latin typeface="Tahoma"/>
                <a:cs typeface="Tahoma"/>
              </a:rPr>
              <a:t>In</a:t>
            </a:r>
            <a:r>
              <a:rPr dirty="0" sz="2400" spc="-4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which</a:t>
            </a:r>
            <a:r>
              <a:rPr dirty="0" sz="2400" spc="-4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software</a:t>
            </a:r>
            <a:r>
              <a:rPr dirty="0" sz="2400" spc="-4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environment?</a:t>
            </a:r>
            <a:r>
              <a:rPr dirty="0" sz="2400" spc="-4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5">
                <a:solidFill>
                  <a:srgbClr val="333333"/>
                </a:solidFill>
                <a:latin typeface="Tahoma"/>
                <a:cs typeface="Tahoma"/>
              </a:rPr>
              <a:t>...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065"/>
              <a:t>A</a:t>
            </a:r>
            <a:r>
              <a:rPr dirty="0" spc="-355"/>
              <a:t> </a:t>
            </a:r>
            <a:r>
              <a:rPr dirty="0" spc="-825"/>
              <a:t>CLASSIFICATION</a:t>
            </a:r>
            <a:r>
              <a:rPr dirty="0" spc="-355"/>
              <a:t> </a:t>
            </a:r>
            <a:r>
              <a:rPr dirty="0" spc="-805"/>
              <a:t>ANALYSIS</a:t>
            </a:r>
            <a:r>
              <a:rPr dirty="0" spc="-355"/>
              <a:t> </a:t>
            </a:r>
            <a:r>
              <a:rPr dirty="0" spc="-1435"/>
              <a:t>ON</a:t>
            </a:r>
            <a:r>
              <a:rPr dirty="0" spc="-355"/>
              <a:t> </a:t>
            </a:r>
            <a:r>
              <a:rPr dirty="0" spc="-1010"/>
              <a:t>THE</a:t>
            </a:r>
            <a:r>
              <a:rPr dirty="0" spc="-355"/>
              <a:t> </a:t>
            </a:r>
            <a:r>
              <a:rPr dirty="0" spc="-550"/>
              <a:t>IRIS</a:t>
            </a:r>
            <a:r>
              <a:rPr dirty="0" spc="-355"/>
              <a:t> </a:t>
            </a:r>
            <a:r>
              <a:rPr dirty="0" spc="-1145"/>
              <a:t>FLOWER</a:t>
            </a:r>
            <a:r>
              <a:rPr dirty="0" spc="-355"/>
              <a:t> </a:t>
            </a:r>
            <a:r>
              <a:rPr dirty="0" spc="-1000"/>
              <a:t>DATASET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6074" y="1581149"/>
            <a:ext cx="7639049" cy="28574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4074" y="4829174"/>
            <a:ext cx="9163049" cy="428624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5000" rIns="0" bIns="0" rtlCol="0" vert="horz">
            <a:spAutoFit/>
          </a:bodyPr>
          <a:lstStyle/>
          <a:p>
            <a:pPr marL="602615">
              <a:lnSpc>
                <a:spcPct val="100000"/>
              </a:lnSpc>
              <a:spcBef>
                <a:spcPts val="125"/>
              </a:spcBef>
            </a:pPr>
            <a:r>
              <a:rPr dirty="0" spc="-975"/>
              <a:t>REPRODUCIBLE</a:t>
            </a:r>
            <a:r>
              <a:rPr dirty="0" spc="-350"/>
              <a:t> </a:t>
            </a:r>
            <a:r>
              <a:rPr dirty="0" spc="-1015"/>
              <a:t>EXECUTION</a:t>
            </a:r>
            <a:r>
              <a:rPr dirty="0" spc="-345"/>
              <a:t> </a:t>
            </a:r>
            <a:r>
              <a:rPr dirty="0" spc="-1360"/>
              <a:t>&amp;</a:t>
            </a:r>
            <a:r>
              <a:rPr dirty="0" spc="-345"/>
              <a:t> </a:t>
            </a:r>
            <a:r>
              <a:rPr dirty="0" spc="-1090"/>
              <a:t>PROVENANCE</a:t>
            </a:r>
            <a:r>
              <a:rPr dirty="0" spc="-345"/>
              <a:t> </a:t>
            </a:r>
            <a:r>
              <a:rPr dirty="0" spc="-1015"/>
              <a:t>CAPTURE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931643" y="1993264"/>
            <a:ext cx="1548130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datalad</a:t>
            </a:r>
            <a:r>
              <a:rPr dirty="0" sz="2400" spc="-16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5">
                <a:solidFill>
                  <a:srgbClr val="333333"/>
                </a:solidFill>
                <a:latin typeface="Tahoma"/>
                <a:cs typeface="Tahoma"/>
              </a:rPr>
              <a:t>run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09599" y="2752724"/>
            <a:ext cx="12192000" cy="5715000"/>
            <a:chOff x="609599" y="2752724"/>
            <a:chExt cx="12192000" cy="5715000"/>
          </a:xfrm>
        </p:grpSpPr>
        <p:sp>
          <p:nvSpPr>
            <p:cNvPr id="5" name="object 5" descr=""/>
            <p:cNvSpPr/>
            <p:nvPr/>
          </p:nvSpPr>
          <p:spPr>
            <a:xfrm>
              <a:off x="609599" y="2752724"/>
              <a:ext cx="12192000" cy="5715000"/>
            </a:xfrm>
            <a:custGeom>
              <a:avLst/>
              <a:gdLst/>
              <a:ahLst/>
              <a:cxnLst/>
              <a:rect l="l" t="t" r="r" b="b"/>
              <a:pathLst>
                <a:path w="12192000" h="5715000">
                  <a:moveTo>
                    <a:pt x="12191999" y="5714999"/>
                  </a:moveTo>
                  <a:lnTo>
                    <a:pt x="0" y="5714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5714999"/>
                  </a:lnTo>
                  <a:close/>
                </a:path>
              </a:pathLst>
            </a:custGeom>
            <a:solidFill>
              <a:srgbClr val="FFFFFF">
                <a:alpha val="121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57544" y="3164804"/>
              <a:ext cx="4344031" cy="1052991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6024" y="4618923"/>
              <a:ext cx="5414644" cy="1946323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3706024" y="4618923"/>
              <a:ext cx="5414645" cy="1946910"/>
            </a:xfrm>
            <a:custGeom>
              <a:avLst/>
              <a:gdLst/>
              <a:ahLst/>
              <a:cxnLst/>
              <a:rect l="l" t="t" r="r" b="b"/>
              <a:pathLst>
                <a:path w="5414645" h="1946909">
                  <a:moveTo>
                    <a:pt x="0" y="0"/>
                  </a:moveTo>
                  <a:lnTo>
                    <a:pt x="4037095" y="0"/>
                  </a:lnTo>
                  <a:lnTo>
                    <a:pt x="5414644" y="1169582"/>
                  </a:lnTo>
                  <a:lnTo>
                    <a:pt x="4037095" y="1946323"/>
                  </a:lnTo>
                  <a:lnTo>
                    <a:pt x="0" y="1946323"/>
                  </a:lnTo>
                  <a:lnTo>
                    <a:pt x="652782" y="870386"/>
                  </a:lnTo>
                  <a:lnTo>
                    <a:pt x="0" y="0"/>
                  </a:lnTo>
                  <a:close/>
                </a:path>
              </a:pathLst>
            </a:custGeom>
            <a:ln w="353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500616" y="4611461"/>
              <a:ext cx="2013585" cy="1936114"/>
            </a:xfrm>
            <a:custGeom>
              <a:avLst/>
              <a:gdLst/>
              <a:ahLst/>
              <a:cxnLst/>
              <a:rect l="l" t="t" r="r" b="b"/>
              <a:pathLst>
                <a:path w="2013584" h="1936115">
                  <a:moveTo>
                    <a:pt x="983822" y="1010110"/>
                  </a:moveTo>
                  <a:lnTo>
                    <a:pt x="931391" y="993328"/>
                  </a:lnTo>
                  <a:lnTo>
                    <a:pt x="700172" y="877618"/>
                  </a:lnTo>
                  <a:lnTo>
                    <a:pt x="28548" y="530889"/>
                  </a:lnTo>
                  <a:lnTo>
                    <a:pt x="0" y="504521"/>
                  </a:lnTo>
                  <a:lnTo>
                    <a:pt x="971" y="498682"/>
                  </a:lnTo>
                  <a:lnTo>
                    <a:pt x="52607" y="461593"/>
                  </a:lnTo>
                  <a:lnTo>
                    <a:pt x="88679" y="442162"/>
                  </a:lnTo>
                  <a:lnTo>
                    <a:pt x="135432" y="417751"/>
                  </a:lnTo>
                  <a:lnTo>
                    <a:pt x="193326" y="388118"/>
                  </a:lnTo>
                  <a:lnTo>
                    <a:pt x="262821" y="353018"/>
                  </a:lnTo>
                  <a:lnTo>
                    <a:pt x="344377" y="312210"/>
                  </a:lnTo>
                  <a:lnTo>
                    <a:pt x="364988" y="301875"/>
                  </a:lnTo>
                  <a:lnTo>
                    <a:pt x="398246" y="285128"/>
                  </a:lnTo>
                  <a:lnTo>
                    <a:pt x="494437" y="236568"/>
                  </a:lnTo>
                  <a:lnTo>
                    <a:pt x="616414" y="174880"/>
                  </a:lnTo>
                  <a:lnTo>
                    <a:pt x="961654" y="44"/>
                  </a:lnTo>
                  <a:lnTo>
                    <a:pt x="1006722" y="0"/>
                  </a:lnTo>
                  <a:lnTo>
                    <a:pt x="1051823" y="0"/>
                  </a:lnTo>
                  <a:lnTo>
                    <a:pt x="1397238" y="174925"/>
                  </a:lnTo>
                  <a:lnTo>
                    <a:pt x="1519217" y="236613"/>
                  </a:lnTo>
                  <a:lnTo>
                    <a:pt x="1615406" y="285173"/>
                  </a:lnTo>
                  <a:lnTo>
                    <a:pt x="1648664" y="301920"/>
                  </a:lnTo>
                  <a:lnTo>
                    <a:pt x="1669275" y="312255"/>
                  </a:lnTo>
                  <a:lnTo>
                    <a:pt x="1750831" y="353063"/>
                  </a:lnTo>
                  <a:lnTo>
                    <a:pt x="1820326" y="388163"/>
                  </a:lnTo>
                  <a:lnTo>
                    <a:pt x="1878218" y="417796"/>
                  </a:lnTo>
                  <a:lnTo>
                    <a:pt x="1924968" y="442207"/>
                  </a:lnTo>
                  <a:lnTo>
                    <a:pt x="1961033" y="461638"/>
                  </a:lnTo>
                  <a:lnTo>
                    <a:pt x="2002932" y="486536"/>
                  </a:lnTo>
                  <a:lnTo>
                    <a:pt x="2013375" y="504446"/>
                  </a:lnTo>
                  <a:lnTo>
                    <a:pt x="2012494" y="510233"/>
                  </a:lnTo>
                  <a:lnTo>
                    <a:pt x="1962822" y="543531"/>
                  </a:lnTo>
                  <a:lnTo>
                    <a:pt x="1788403" y="635379"/>
                  </a:lnTo>
                  <a:lnTo>
                    <a:pt x="1249757" y="909162"/>
                  </a:lnTo>
                  <a:lnTo>
                    <a:pt x="1140530" y="962963"/>
                  </a:lnTo>
                  <a:lnTo>
                    <a:pt x="1103486" y="980390"/>
                  </a:lnTo>
                  <a:lnTo>
                    <a:pt x="1054836" y="1000860"/>
                  </a:lnTo>
                  <a:lnTo>
                    <a:pt x="1016345" y="1009300"/>
                  </a:lnTo>
                  <a:lnTo>
                    <a:pt x="999305" y="1010027"/>
                  </a:lnTo>
                  <a:lnTo>
                    <a:pt x="983822" y="1010110"/>
                  </a:lnTo>
                  <a:close/>
                </a:path>
                <a:path w="2013584" h="1936115">
                  <a:moveTo>
                    <a:pt x="1652061" y="1169036"/>
                  </a:moveTo>
                  <a:lnTo>
                    <a:pt x="1058124" y="1169036"/>
                  </a:lnTo>
                  <a:lnTo>
                    <a:pt x="1712177" y="836927"/>
                  </a:lnTo>
                  <a:lnTo>
                    <a:pt x="1761485" y="840442"/>
                  </a:lnTo>
                  <a:lnTo>
                    <a:pt x="1809916" y="848125"/>
                  </a:lnTo>
                  <a:lnTo>
                    <a:pt x="1855817" y="867927"/>
                  </a:lnTo>
                  <a:lnTo>
                    <a:pt x="1929675" y="906273"/>
                  </a:lnTo>
                  <a:lnTo>
                    <a:pt x="1953784" y="918494"/>
                  </a:lnTo>
                  <a:lnTo>
                    <a:pt x="1995702" y="943415"/>
                  </a:lnTo>
                  <a:lnTo>
                    <a:pt x="2012534" y="964854"/>
                  </a:lnTo>
                  <a:lnTo>
                    <a:pt x="2004797" y="985192"/>
                  </a:lnTo>
                  <a:lnTo>
                    <a:pt x="1973006" y="1006810"/>
                  </a:lnTo>
                  <a:lnTo>
                    <a:pt x="1969778" y="1008475"/>
                  </a:lnTo>
                  <a:lnTo>
                    <a:pt x="1652061" y="1169036"/>
                  </a:lnTo>
                  <a:close/>
                </a:path>
                <a:path w="2013584" h="1936115">
                  <a:moveTo>
                    <a:pt x="1009201" y="1475528"/>
                  </a:moveTo>
                  <a:lnTo>
                    <a:pt x="964847" y="1469299"/>
                  </a:lnTo>
                  <a:lnTo>
                    <a:pt x="927181" y="1452868"/>
                  </a:lnTo>
                  <a:lnTo>
                    <a:pt x="852576" y="1416979"/>
                  </a:lnTo>
                  <a:lnTo>
                    <a:pt x="792275" y="1387229"/>
                  </a:lnTo>
                  <a:lnTo>
                    <a:pt x="724930" y="1353660"/>
                  </a:lnTo>
                  <a:lnTo>
                    <a:pt x="622197" y="1301999"/>
                  </a:lnTo>
                  <a:lnTo>
                    <a:pt x="241599" y="1107132"/>
                  </a:lnTo>
                  <a:lnTo>
                    <a:pt x="54689" y="1008414"/>
                  </a:lnTo>
                  <a:lnTo>
                    <a:pt x="9668" y="982907"/>
                  </a:lnTo>
                  <a:lnTo>
                    <a:pt x="1243" y="971399"/>
                  </a:lnTo>
                  <a:lnTo>
                    <a:pt x="1270" y="961235"/>
                  </a:lnTo>
                  <a:lnTo>
                    <a:pt x="35412" y="933161"/>
                  </a:lnTo>
                  <a:lnTo>
                    <a:pt x="107574" y="893760"/>
                  </a:lnTo>
                  <a:lnTo>
                    <a:pt x="163159" y="865935"/>
                  </a:lnTo>
                  <a:lnTo>
                    <a:pt x="199604" y="850087"/>
                  </a:lnTo>
                  <a:lnTo>
                    <a:pt x="254917" y="839714"/>
                  </a:lnTo>
                  <a:lnTo>
                    <a:pt x="301594" y="837158"/>
                  </a:lnTo>
                  <a:lnTo>
                    <a:pt x="955196" y="1169036"/>
                  </a:lnTo>
                  <a:lnTo>
                    <a:pt x="1652061" y="1169036"/>
                  </a:lnTo>
                  <a:lnTo>
                    <a:pt x="1385769" y="1302845"/>
                  </a:lnTo>
                  <a:lnTo>
                    <a:pt x="1283534" y="1353668"/>
                  </a:lnTo>
                  <a:lnTo>
                    <a:pt x="1215271" y="1387238"/>
                  </a:lnTo>
                  <a:lnTo>
                    <a:pt x="1168076" y="1410150"/>
                  </a:lnTo>
                  <a:lnTo>
                    <a:pt x="1111214" y="1437298"/>
                  </a:lnTo>
                  <a:lnTo>
                    <a:pt x="1050627" y="1464731"/>
                  </a:lnTo>
                  <a:lnTo>
                    <a:pt x="1022744" y="1474811"/>
                  </a:lnTo>
                  <a:lnTo>
                    <a:pt x="1009201" y="1475528"/>
                  </a:lnTo>
                  <a:close/>
                </a:path>
                <a:path w="2013584" h="1936115">
                  <a:moveTo>
                    <a:pt x="999185" y="1935763"/>
                  </a:moveTo>
                  <a:lnTo>
                    <a:pt x="952106" y="1929194"/>
                  </a:lnTo>
                  <a:lnTo>
                    <a:pt x="858838" y="1883724"/>
                  </a:lnTo>
                  <a:lnTo>
                    <a:pt x="372291" y="1636386"/>
                  </a:lnTo>
                  <a:lnTo>
                    <a:pt x="41325" y="1463803"/>
                  </a:lnTo>
                  <a:lnTo>
                    <a:pt x="3791" y="1442399"/>
                  </a:lnTo>
                  <a:lnTo>
                    <a:pt x="768" y="1426997"/>
                  </a:lnTo>
                  <a:lnTo>
                    <a:pt x="14210" y="1410141"/>
                  </a:lnTo>
                  <a:lnTo>
                    <a:pt x="49789" y="1387229"/>
                  </a:lnTo>
                  <a:lnTo>
                    <a:pt x="113177" y="1353660"/>
                  </a:lnTo>
                  <a:lnTo>
                    <a:pt x="166383" y="1326821"/>
                  </a:lnTo>
                  <a:lnTo>
                    <a:pt x="224850" y="1304040"/>
                  </a:lnTo>
                  <a:lnTo>
                    <a:pt x="252565" y="1301999"/>
                  </a:lnTo>
                  <a:lnTo>
                    <a:pt x="311910" y="1302811"/>
                  </a:lnTo>
                  <a:lnTo>
                    <a:pt x="628733" y="1463863"/>
                  </a:lnTo>
                  <a:lnTo>
                    <a:pt x="810637" y="1555131"/>
                  </a:lnTo>
                  <a:lnTo>
                    <a:pt x="904362" y="1600882"/>
                  </a:lnTo>
                  <a:lnTo>
                    <a:pt x="962787" y="1628081"/>
                  </a:lnTo>
                  <a:lnTo>
                    <a:pt x="1005077" y="1637589"/>
                  </a:lnTo>
                  <a:lnTo>
                    <a:pt x="1640599" y="1637589"/>
                  </a:lnTo>
                  <a:lnTo>
                    <a:pt x="1187994" y="1865887"/>
                  </a:lnTo>
                  <a:lnTo>
                    <a:pt x="1139963" y="1889262"/>
                  </a:lnTo>
                  <a:lnTo>
                    <a:pt x="1103034" y="1906609"/>
                  </a:lnTo>
                  <a:lnTo>
                    <a:pt x="1054640" y="1926899"/>
                  </a:lnTo>
                  <a:lnTo>
                    <a:pt x="1016322" y="1935135"/>
                  </a:lnTo>
                  <a:lnTo>
                    <a:pt x="999185" y="1935763"/>
                  </a:lnTo>
                  <a:close/>
                </a:path>
                <a:path w="2013584" h="1936115">
                  <a:moveTo>
                    <a:pt x="1640599" y="1637589"/>
                  </a:moveTo>
                  <a:lnTo>
                    <a:pt x="1005077" y="1637589"/>
                  </a:lnTo>
                  <a:lnTo>
                    <a:pt x="1019590" y="1636611"/>
                  </a:lnTo>
                  <a:lnTo>
                    <a:pt x="1035458" y="1633461"/>
                  </a:lnTo>
                  <a:lnTo>
                    <a:pt x="1072402" y="1617754"/>
                  </a:lnTo>
                  <a:lnTo>
                    <a:pt x="1106977" y="1601522"/>
                  </a:lnTo>
                  <a:lnTo>
                    <a:pt x="1201192" y="1555771"/>
                  </a:lnTo>
                  <a:lnTo>
                    <a:pt x="1384787" y="1463803"/>
                  </a:lnTo>
                  <a:lnTo>
                    <a:pt x="1701434" y="1302845"/>
                  </a:lnTo>
                  <a:lnTo>
                    <a:pt x="1749683" y="1302139"/>
                  </a:lnTo>
                  <a:lnTo>
                    <a:pt x="1805122" y="1308523"/>
                  </a:lnTo>
                  <a:lnTo>
                    <a:pt x="1841102" y="1323997"/>
                  </a:lnTo>
                  <a:lnTo>
                    <a:pt x="1900156" y="1353668"/>
                  </a:lnTo>
                  <a:lnTo>
                    <a:pt x="1963543" y="1387238"/>
                  </a:lnTo>
                  <a:lnTo>
                    <a:pt x="1999126" y="1410150"/>
                  </a:lnTo>
                  <a:lnTo>
                    <a:pt x="2012574" y="1427006"/>
                  </a:lnTo>
                  <a:lnTo>
                    <a:pt x="2009554" y="1442408"/>
                  </a:lnTo>
                  <a:lnTo>
                    <a:pt x="2003273" y="1446864"/>
                  </a:lnTo>
                  <a:lnTo>
                    <a:pt x="1987447" y="1456083"/>
                  </a:lnTo>
                  <a:lnTo>
                    <a:pt x="1962531" y="1469841"/>
                  </a:lnTo>
                  <a:lnTo>
                    <a:pt x="1841408" y="1534046"/>
                  </a:lnTo>
                  <a:lnTo>
                    <a:pt x="1640599" y="163758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573866" y="3122928"/>
            <a:ext cx="1894839" cy="1059815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algn="ctr" marL="12065" marR="5080" indent="-635">
              <a:lnSpc>
                <a:spcPct val="82600"/>
              </a:lnSpc>
              <a:spcBef>
                <a:spcPts val="655"/>
              </a:spcBef>
            </a:pPr>
            <a:r>
              <a:rPr dirty="0" sz="2650" spc="-10">
                <a:latin typeface="Courier New"/>
                <a:cs typeface="Courier New"/>
              </a:rPr>
              <a:t>save</a:t>
            </a:r>
            <a:r>
              <a:rPr dirty="0" sz="2650" spc="-730">
                <a:latin typeface="Courier New"/>
                <a:cs typeface="Courier New"/>
              </a:rPr>
              <a:t> </a:t>
            </a:r>
            <a:r>
              <a:rPr dirty="0" sz="2500" spc="-25">
                <a:latin typeface="Calibri"/>
                <a:cs typeface="Calibri"/>
              </a:rPr>
              <a:t>all </a:t>
            </a:r>
            <a:r>
              <a:rPr dirty="0" sz="2500" spc="-10">
                <a:latin typeface="Calibri"/>
                <a:cs typeface="Calibri"/>
              </a:rPr>
              <a:t>modiﬁcations </a:t>
            </a:r>
            <a:r>
              <a:rPr dirty="0" sz="2500">
                <a:latin typeface="Calibri"/>
                <a:cs typeface="Calibri"/>
              </a:rPr>
              <a:t>of</a:t>
            </a:r>
            <a:r>
              <a:rPr dirty="0" sz="2500" spc="204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the</a:t>
            </a:r>
            <a:r>
              <a:rPr dirty="0" sz="2500" spc="21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dataset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613772" y="3158550"/>
            <a:ext cx="1920875" cy="1045844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33985" marR="121285" indent="-121920">
              <a:lnSpc>
                <a:spcPct val="79000"/>
              </a:lnSpc>
              <a:spcBef>
                <a:spcPts val="575"/>
              </a:spcBef>
              <a:buFont typeface="Calibri"/>
              <a:buChar char="-"/>
              <a:tabLst>
                <a:tab pos="133985" algn="l"/>
                <a:tab pos="171450" algn="l"/>
              </a:tabLst>
            </a:pP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-35">
                <a:latin typeface="Calibri"/>
                <a:cs typeface="Calibri"/>
              </a:rPr>
              <a:t>human-</a:t>
            </a:r>
            <a:r>
              <a:rPr dirty="0" sz="1900" spc="-10">
                <a:latin typeface="Calibri"/>
                <a:cs typeface="Calibri"/>
              </a:rPr>
              <a:t>readable </a:t>
            </a:r>
            <a:r>
              <a:rPr dirty="0" sz="1900">
                <a:latin typeface="Calibri"/>
                <a:cs typeface="Calibri"/>
              </a:rPr>
              <a:t>commit</a:t>
            </a:r>
            <a:r>
              <a:rPr dirty="0" sz="1900" spc="100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message</a:t>
            </a:r>
            <a:endParaRPr sz="1900">
              <a:latin typeface="Calibri"/>
              <a:cs typeface="Calibri"/>
            </a:endParaRPr>
          </a:p>
          <a:p>
            <a:pPr marL="176530" indent="-159385">
              <a:lnSpc>
                <a:spcPts val="1930"/>
              </a:lnSpc>
              <a:spcBef>
                <a:spcPts val="30"/>
              </a:spcBef>
              <a:buChar char="-"/>
              <a:tabLst>
                <a:tab pos="176530" algn="l"/>
              </a:tabLst>
            </a:pPr>
            <a:r>
              <a:rPr dirty="0" sz="1900" spc="-35">
                <a:latin typeface="Calibri"/>
                <a:cs typeface="Calibri"/>
              </a:rPr>
              <a:t>machine-</a:t>
            </a:r>
            <a:r>
              <a:rPr dirty="0" sz="1900" spc="-25">
                <a:latin typeface="Calibri"/>
                <a:cs typeface="Calibri"/>
              </a:rPr>
              <a:t>readable</a:t>
            </a:r>
            <a:endParaRPr sz="1900">
              <a:latin typeface="Calibri"/>
              <a:cs typeface="Calibri"/>
            </a:endParaRPr>
          </a:p>
          <a:p>
            <a:pPr marL="124460">
              <a:lnSpc>
                <a:spcPts val="1989"/>
              </a:lnSpc>
            </a:pPr>
            <a:r>
              <a:rPr dirty="0" sz="1950">
                <a:latin typeface="Courier New"/>
                <a:cs typeface="Courier New"/>
              </a:rPr>
              <a:t>run-</a:t>
            </a:r>
            <a:r>
              <a:rPr dirty="0" sz="1950" spc="-10">
                <a:latin typeface="Courier New"/>
                <a:cs typeface="Courier New"/>
              </a:rPr>
              <a:t>record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9427594" y="4877664"/>
            <a:ext cx="1146175" cy="937894"/>
            <a:chOff x="9427594" y="4877664"/>
            <a:chExt cx="1146175" cy="937894"/>
          </a:xfrm>
        </p:grpSpPr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27594" y="4877664"/>
              <a:ext cx="1145641" cy="937598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9967849" y="4965790"/>
              <a:ext cx="358775" cy="822960"/>
            </a:xfrm>
            <a:custGeom>
              <a:avLst/>
              <a:gdLst/>
              <a:ahLst/>
              <a:cxnLst/>
              <a:rect l="l" t="t" r="r" b="b"/>
              <a:pathLst>
                <a:path w="358775" h="822960">
                  <a:moveTo>
                    <a:pt x="358308" y="822401"/>
                  </a:moveTo>
                  <a:lnTo>
                    <a:pt x="0" y="616222"/>
                  </a:lnTo>
                  <a:lnTo>
                    <a:pt x="0" y="0"/>
                  </a:lnTo>
                  <a:lnTo>
                    <a:pt x="212903" y="121141"/>
                  </a:lnTo>
                  <a:lnTo>
                    <a:pt x="358308" y="369262"/>
                  </a:lnTo>
                  <a:lnTo>
                    <a:pt x="358308" y="8224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967849" y="4965790"/>
              <a:ext cx="358775" cy="822960"/>
            </a:xfrm>
            <a:custGeom>
              <a:avLst/>
              <a:gdLst/>
              <a:ahLst/>
              <a:cxnLst/>
              <a:rect l="l" t="t" r="r" b="b"/>
              <a:pathLst>
                <a:path w="358775" h="822960">
                  <a:moveTo>
                    <a:pt x="0" y="0"/>
                  </a:moveTo>
                  <a:lnTo>
                    <a:pt x="212903" y="121141"/>
                  </a:lnTo>
                  <a:lnTo>
                    <a:pt x="358308" y="369262"/>
                  </a:lnTo>
                  <a:lnTo>
                    <a:pt x="358308" y="822401"/>
                  </a:lnTo>
                  <a:lnTo>
                    <a:pt x="0" y="616222"/>
                  </a:lnTo>
                  <a:lnTo>
                    <a:pt x="0" y="0"/>
                  </a:lnTo>
                  <a:close/>
                </a:path>
                <a:path w="358775" h="822960">
                  <a:moveTo>
                    <a:pt x="216385" y="126977"/>
                  </a:moveTo>
                  <a:lnTo>
                    <a:pt x="216385" y="286547"/>
                  </a:lnTo>
                  <a:lnTo>
                    <a:pt x="358308" y="368101"/>
                  </a:lnTo>
                </a:path>
              </a:pathLst>
            </a:custGeom>
            <a:ln w="23273">
              <a:solidFill>
                <a:srgbClr val="2929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640252" y="4902659"/>
              <a:ext cx="358775" cy="822960"/>
            </a:xfrm>
            <a:custGeom>
              <a:avLst/>
              <a:gdLst/>
              <a:ahLst/>
              <a:cxnLst/>
              <a:rect l="l" t="t" r="r" b="b"/>
              <a:pathLst>
                <a:path w="358775" h="822960">
                  <a:moveTo>
                    <a:pt x="358309" y="822402"/>
                  </a:moveTo>
                  <a:lnTo>
                    <a:pt x="0" y="616223"/>
                  </a:lnTo>
                  <a:lnTo>
                    <a:pt x="0" y="0"/>
                  </a:lnTo>
                  <a:lnTo>
                    <a:pt x="212903" y="121142"/>
                  </a:lnTo>
                  <a:lnTo>
                    <a:pt x="358309" y="369262"/>
                  </a:lnTo>
                  <a:lnTo>
                    <a:pt x="358309" y="8224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640252" y="4902659"/>
              <a:ext cx="358775" cy="822960"/>
            </a:xfrm>
            <a:custGeom>
              <a:avLst/>
              <a:gdLst/>
              <a:ahLst/>
              <a:cxnLst/>
              <a:rect l="l" t="t" r="r" b="b"/>
              <a:pathLst>
                <a:path w="358775" h="822960">
                  <a:moveTo>
                    <a:pt x="0" y="0"/>
                  </a:moveTo>
                  <a:lnTo>
                    <a:pt x="212903" y="121142"/>
                  </a:lnTo>
                  <a:lnTo>
                    <a:pt x="358309" y="369262"/>
                  </a:lnTo>
                  <a:lnTo>
                    <a:pt x="358309" y="822402"/>
                  </a:lnTo>
                  <a:lnTo>
                    <a:pt x="0" y="616223"/>
                  </a:lnTo>
                  <a:lnTo>
                    <a:pt x="0" y="0"/>
                  </a:lnTo>
                  <a:close/>
                </a:path>
                <a:path w="358775" h="822960">
                  <a:moveTo>
                    <a:pt x="216385" y="126977"/>
                  </a:moveTo>
                  <a:lnTo>
                    <a:pt x="216385" y="286545"/>
                  </a:lnTo>
                  <a:lnTo>
                    <a:pt x="358309" y="368102"/>
                  </a:lnTo>
                </a:path>
              </a:pathLst>
            </a:custGeom>
            <a:ln w="23273">
              <a:solidFill>
                <a:srgbClr val="29292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18710" y="5242879"/>
              <a:ext cx="183060" cy="190024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10053942" y="5306707"/>
              <a:ext cx="170815" cy="184150"/>
            </a:xfrm>
            <a:custGeom>
              <a:avLst/>
              <a:gdLst/>
              <a:ahLst/>
              <a:cxnLst/>
              <a:rect l="l" t="t" r="r" b="b"/>
              <a:pathLst>
                <a:path w="170815" h="184150">
                  <a:moveTo>
                    <a:pt x="170802" y="77800"/>
                  </a:moveTo>
                  <a:lnTo>
                    <a:pt x="95072" y="77800"/>
                  </a:lnTo>
                  <a:lnTo>
                    <a:pt x="95072" y="0"/>
                  </a:lnTo>
                  <a:lnTo>
                    <a:pt x="74612" y="0"/>
                  </a:lnTo>
                  <a:lnTo>
                    <a:pt x="74612" y="77800"/>
                  </a:lnTo>
                  <a:lnTo>
                    <a:pt x="0" y="77800"/>
                  </a:lnTo>
                  <a:lnTo>
                    <a:pt x="0" y="102120"/>
                  </a:lnTo>
                  <a:lnTo>
                    <a:pt x="74612" y="102120"/>
                  </a:lnTo>
                  <a:lnTo>
                    <a:pt x="74612" y="183807"/>
                  </a:lnTo>
                  <a:lnTo>
                    <a:pt x="95072" y="183807"/>
                  </a:lnTo>
                  <a:lnTo>
                    <a:pt x="95072" y="102120"/>
                  </a:lnTo>
                  <a:lnTo>
                    <a:pt x="170802" y="102120"/>
                  </a:lnTo>
                  <a:lnTo>
                    <a:pt x="170802" y="77800"/>
                  </a:lnTo>
                  <a:close/>
                </a:path>
              </a:pathLst>
            </a:custGeom>
            <a:solidFill>
              <a:srgbClr val="D454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0054350" y="6382747"/>
            <a:ext cx="2124075" cy="1337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955"/>
              </a:lnSpc>
              <a:spcBef>
                <a:spcPts val="100"/>
              </a:spcBef>
            </a:pPr>
            <a:r>
              <a:rPr dirty="0" sz="2650" spc="-10">
                <a:latin typeface="Courier New"/>
                <a:cs typeface="Courier New"/>
              </a:rPr>
              <a:t>unlock</a:t>
            </a:r>
            <a:endParaRPr sz="2650">
              <a:latin typeface="Courier New"/>
              <a:cs typeface="Courier New"/>
            </a:endParaRPr>
          </a:p>
          <a:p>
            <a:pPr marL="12700" marR="5080" indent="297815">
              <a:lnSpc>
                <a:spcPts val="2400"/>
              </a:lnSpc>
              <a:spcBef>
                <a:spcPts val="355"/>
              </a:spcBef>
            </a:pPr>
            <a:r>
              <a:rPr dirty="0" sz="2500">
                <a:latin typeface="Calibri"/>
                <a:cs typeface="Calibri"/>
              </a:rPr>
              <a:t>output</a:t>
            </a:r>
            <a:r>
              <a:rPr dirty="0" sz="2500" spc="215">
                <a:latin typeface="Calibri"/>
                <a:cs typeface="Calibri"/>
              </a:rPr>
              <a:t> </a:t>
            </a:r>
            <a:r>
              <a:rPr dirty="0" sz="2500" spc="-20">
                <a:latin typeface="Calibri"/>
                <a:cs typeface="Calibri"/>
              </a:rPr>
              <a:t>ﬁles </a:t>
            </a:r>
            <a:r>
              <a:rPr dirty="0" sz="2500">
                <a:latin typeface="Calibri"/>
                <a:cs typeface="Calibri"/>
              </a:rPr>
              <a:t>for</a:t>
            </a:r>
            <a:r>
              <a:rPr dirty="0" sz="2500" spc="10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modiﬁcation</a:t>
            </a:r>
            <a:endParaRPr sz="2500">
              <a:latin typeface="Calibri"/>
              <a:cs typeface="Calibri"/>
            </a:endParaRPr>
          </a:p>
          <a:p>
            <a:pPr algn="ctr">
              <a:lnSpc>
                <a:spcPts val="2220"/>
              </a:lnSpc>
            </a:pPr>
            <a:r>
              <a:rPr dirty="0" sz="2650" spc="-10">
                <a:latin typeface="Courier New"/>
                <a:cs typeface="Courier New"/>
              </a:rPr>
              <a:t>--output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009326" y="7354903"/>
            <a:ext cx="2108200" cy="728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765"/>
              </a:lnSpc>
              <a:spcBef>
                <a:spcPts val="100"/>
              </a:spcBef>
            </a:pPr>
            <a:r>
              <a:rPr dirty="0" sz="2650" spc="-10">
                <a:latin typeface="Courier New"/>
                <a:cs typeface="Courier New"/>
              </a:rPr>
              <a:t>get</a:t>
            </a:r>
            <a:r>
              <a:rPr dirty="0" sz="2650" spc="-755">
                <a:latin typeface="Courier New"/>
                <a:cs typeface="Courier New"/>
              </a:rPr>
              <a:t> </a:t>
            </a:r>
            <a:r>
              <a:rPr dirty="0" sz="2500">
                <a:latin typeface="Calibri"/>
                <a:cs typeface="Calibri"/>
              </a:rPr>
              <a:t>input</a:t>
            </a:r>
            <a:r>
              <a:rPr dirty="0" sz="2500" spc="229">
                <a:latin typeface="Calibri"/>
                <a:cs typeface="Calibri"/>
              </a:rPr>
              <a:t> </a:t>
            </a:r>
            <a:r>
              <a:rPr dirty="0" sz="2500" spc="-20">
                <a:latin typeface="Calibri"/>
                <a:cs typeface="Calibri"/>
              </a:rPr>
              <a:t>data</a:t>
            </a:r>
            <a:endParaRPr sz="2500">
              <a:latin typeface="Calibri"/>
              <a:cs typeface="Calibri"/>
            </a:endParaRPr>
          </a:p>
          <a:p>
            <a:pPr algn="ctr">
              <a:lnSpc>
                <a:spcPts val="2765"/>
              </a:lnSpc>
            </a:pPr>
            <a:r>
              <a:rPr dirty="0" sz="2650" spc="-10">
                <a:latin typeface="Courier New"/>
                <a:cs typeface="Courier New"/>
              </a:rPr>
              <a:t>--input</a:t>
            </a:r>
            <a:endParaRPr sz="2650">
              <a:latin typeface="Courier New"/>
              <a:cs typeface="Courier New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609146" y="4575667"/>
            <a:ext cx="10695940" cy="2145665"/>
            <a:chOff x="609146" y="4575667"/>
            <a:chExt cx="10695940" cy="2145665"/>
          </a:xfrm>
        </p:grpSpPr>
        <p:pic>
          <p:nvPicPr>
            <p:cNvPr id="23" name="object 2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49315" y="5514776"/>
              <a:ext cx="955661" cy="1129682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64920" y="6140382"/>
              <a:ext cx="709609" cy="580747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146" y="4575667"/>
              <a:ext cx="3642982" cy="2070031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1007170" y="5260883"/>
            <a:ext cx="756285" cy="55181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581025">
              <a:lnSpc>
                <a:spcPct val="100000"/>
              </a:lnSpc>
              <a:spcBef>
                <a:spcPts val="550"/>
              </a:spcBef>
            </a:pPr>
            <a:r>
              <a:rPr dirty="0" sz="1350" spc="47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1350" spc="475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710147" y="6191227"/>
            <a:ext cx="10160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215">
                <a:solidFill>
                  <a:srgbClr val="808080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3036299" y="6340325"/>
            <a:ext cx="10160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215">
                <a:solidFill>
                  <a:srgbClr val="808080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3220129" y="4207843"/>
            <a:ext cx="7397115" cy="3385820"/>
            <a:chOff x="3220129" y="4207843"/>
            <a:chExt cx="7397115" cy="3385820"/>
          </a:xfrm>
        </p:grpSpPr>
        <p:pic>
          <p:nvPicPr>
            <p:cNvPr id="30" name="object 3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20129" y="6463582"/>
              <a:ext cx="955660" cy="1129682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5667642" y="5028444"/>
              <a:ext cx="1106805" cy="1107440"/>
            </a:xfrm>
            <a:custGeom>
              <a:avLst/>
              <a:gdLst/>
              <a:ahLst/>
              <a:cxnLst/>
              <a:rect l="l" t="t" r="r" b="b"/>
              <a:pathLst>
                <a:path w="1106804" h="1107439">
                  <a:moveTo>
                    <a:pt x="880146" y="128057"/>
                  </a:moveTo>
                  <a:lnTo>
                    <a:pt x="356346" y="128057"/>
                  </a:lnTo>
                  <a:lnTo>
                    <a:pt x="381365" y="117110"/>
                  </a:lnTo>
                  <a:lnTo>
                    <a:pt x="406852" y="108356"/>
                  </a:lnTo>
                  <a:lnTo>
                    <a:pt x="431404" y="101995"/>
                  </a:lnTo>
                  <a:lnTo>
                    <a:pt x="453622" y="98222"/>
                  </a:lnTo>
                  <a:lnTo>
                    <a:pt x="468451" y="6169"/>
                  </a:lnTo>
                  <a:lnTo>
                    <a:pt x="500870" y="1914"/>
                  </a:lnTo>
                  <a:lnTo>
                    <a:pt x="533329" y="0"/>
                  </a:lnTo>
                  <a:lnTo>
                    <a:pt x="565001" y="227"/>
                  </a:lnTo>
                  <a:lnTo>
                    <a:pt x="595053" y="2398"/>
                  </a:lnTo>
                  <a:lnTo>
                    <a:pt x="616080" y="88684"/>
                  </a:lnTo>
                  <a:lnTo>
                    <a:pt x="641030" y="93141"/>
                  </a:lnTo>
                  <a:lnTo>
                    <a:pt x="666115" y="98721"/>
                  </a:lnTo>
                  <a:lnTo>
                    <a:pt x="691387" y="105715"/>
                  </a:lnTo>
                  <a:lnTo>
                    <a:pt x="716897" y="114415"/>
                  </a:lnTo>
                  <a:lnTo>
                    <a:pt x="884481" y="114415"/>
                  </a:lnTo>
                  <a:lnTo>
                    <a:pt x="880146" y="128057"/>
                  </a:lnTo>
                  <a:close/>
                </a:path>
                <a:path w="1106804" h="1107439">
                  <a:moveTo>
                    <a:pt x="884481" y="114415"/>
                  </a:moveTo>
                  <a:lnTo>
                    <a:pt x="716897" y="114415"/>
                  </a:lnTo>
                  <a:lnTo>
                    <a:pt x="777985" y="48314"/>
                  </a:lnTo>
                  <a:lnTo>
                    <a:pt x="806195" y="61975"/>
                  </a:lnTo>
                  <a:lnTo>
                    <a:pt x="833678" y="77413"/>
                  </a:lnTo>
                  <a:lnTo>
                    <a:pt x="860124" y="94245"/>
                  </a:lnTo>
                  <a:lnTo>
                    <a:pt x="885221" y="112086"/>
                  </a:lnTo>
                  <a:lnTo>
                    <a:pt x="884481" y="114415"/>
                  </a:lnTo>
                  <a:close/>
                </a:path>
                <a:path w="1106804" h="1107439">
                  <a:moveTo>
                    <a:pt x="451221" y="304954"/>
                  </a:moveTo>
                  <a:lnTo>
                    <a:pt x="157810" y="304954"/>
                  </a:lnTo>
                  <a:lnTo>
                    <a:pt x="170533" y="283520"/>
                  </a:lnTo>
                  <a:lnTo>
                    <a:pt x="185726" y="262740"/>
                  </a:lnTo>
                  <a:lnTo>
                    <a:pt x="203035" y="242522"/>
                  </a:lnTo>
                  <a:lnTo>
                    <a:pt x="222107" y="222772"/>
                  </a:lnTo>
                  <a:lnTo>
                    <a:pt x="186030" y="140700"/>
                  </a:lnTo>
                  <a:lnTo>
                    <a:pt x="209305" y="120267"/>
                  </a:lnTo>
                  <a:lnTo>
                    <a:pt x="234447" y="101092"/>
                  </a:lnTo>
                  <a:lnTo>
                    <a:pt x="261166" y="82977"/>
                  </a:lnTo>
                  <a:lnTo>
                    <a:pt x="289172" y="65726"/>
                  </a:lnTo>
                  <a:lnTo>
                    <a:pt x="356346" y="128057"/>
                  </a:lnTo>
                  <a:lnTo>
                    <a:pt x="880146" y="128057"/>
                  </a:lnTo>
                  <a:lnTo>
                    <a:pt x="858329" y="196708"/>
                  </a:lnTo>
                  <a:lnTo>
                    <a:pt x="878303" y="216542"/>
                  </a:lnTo>
                  <a:lnTo>
                    <a:pt x="897021" y="236094"/>
                  </a:lnTo>
                  <a:lnTo>
                    <a:pt x="913436" y="255335"/>
                  </a:lnTo>
                  <a:lnTo>
                    <a:pt x="926499" y="274233"/>
                  </a:lnTo>
                  <a:lnTo>
                    <a:pt x="1029426" y="274233"/>
                  </a:lnTo>
                  <a:lnTo>
                    <a:pt x="1032287" y="278910"/>
                  </a:lnTo>
                  <a:lnTo>
                    <a:pt x="1035427" y="284770"/>
                  </a:lnTo>
                  <a:lnTo>
                    <a:pt x="546690" y="284770"/>
                  </a:lnTo>
                  <a:lnTo>
                    <a:pt x="505078" y="288490"/>
                  </a:lnTo>
                  <a:lnTo>
                    <a:pt x="463514" y="299467"/>
                  </a:lnTo>
                  <a:lnTo>
                    <a:pt x="451221" y="304954"/>
                  </a:lnTo>
                  <a:close/>
                </a:path>
                <a:path w="1106804" h="1107439">
                  <a:moveTo>
                    <a:pt x="1029426" y="274233"/>
                  </a:moveTo>
                  <a:lnTo>
                    <a:pt x="926499" y="274233"/>
                  </a:lnTo>
                  <a:lnTo>
                    <a:pt x="1015585" y="251608"/>
                  </a:lnTo>
                  <a:lnTo>
                    <a:pt x="1029426" y="274233"/>
                  </a:lnTo>
                  <a:close/>
                </a:path>
                <a:path w="1106804" h="1107439">
                  <a:moveTo>
                    <a:pt x="1000406" y="826776"/>
                  </a:moveTo>
                  <a:lnTo>
                    <a:pt x="551892" y="826776"/>
                  </a:lnTo>
                  <a:lnTo>
                    <a:pt x="601335" y="822356"/>
                  </a:lnTo>
                  <a:lnTo>
                    <a:pt x="647540" y="809626"/>
                  </a:lnTo>
                  <a:lnTo>
                    <a:pt x="689819" y="789379"/>
                  </a:lnTo>
                  <a:lnTo>
                    <a:pt x="727482" y="762406"/>
                  </a:lnTo>
                  <a:lnTo>
                    <a:pt x="759842" y="729499"/>
                  </a:lnTo>
                  <a:lnTo>
                    <a:pt x="786209" y="691451"/>
                  </a:lnTo>
                  <a:lnTo>
                    <a:pt x="805895" y="649055"/>
                  </a:lnTo>
                  <a:lnTo>
                    <a:pt x="818212" y="603103"/>
                  </a:lnTo>
                  <a:lnTo>
                    <a:pt x="822471" y="554386"/>
                  </a:lnTo>
                  <a:lnTo>
                    <a:pt x="818697" y="509708"/>
                  </a:lnTo>
                  <a:lnTo>
                    <a:pt x="807560" y="466105"/>
                  </a:lnTo>
                  <a:lnTo>
                    <a:pt x="789336" y="424694"/>
                  </a:lnTo>
                  <a:lnTo>
                    <a:pt x="764304" y="386591"/>
                  </a:lnTo>
                  <a:lnTo>
                    <a:pt x="732738" y="352912"/>
                  </a:lnTo>
                  <a:lnTo>
                    <a:pt x="694917" y="324774"/>
                  </a:lnTo>
                  <a:lnTo>
                    <a:pt x="651118" y="303294"/>
                  </a:lnTo>
                  <a:lnTo>
                    <a:pt x="601616" y="289587"/>
                  </a:lnTo>
                  <a:lnTo>
                    <a:pt x="546690" y="284770"/>
                  </a:lnTo>
                  <a:lnTo>
                    <a:pt x="1035427" y="284770"/>
                  </a:lnTo>
                  <a:lnTo>
                    <a:pt x="1047111" y="306576"/>
                  </a:lnTo>
                  <a:lnTo>
                    <a:pt x="1060172" y="334596"/>
                  </a:lnTo>
                  <a:lnTo>
                    <a:pt x="1071582" y="362959"/>
                  </a:lnTo>
                  <a:lnTo>
                    <a:pt x="1001973" y="419522"/>
                  </a:lnTo>
                  <a:lnTo>
                    <a:pt x="1008596" y="446065"/>
                  </a:lnTo>
                  <a:lnTo>
                    <a:pt x="1013704" y="472993"/>
                  </a:lnTo>
                  <a:lnTo>
                    <a:pt x="1017318" y="499110"/>
                  </a:lnTo>
                  <a:lnTo>
                    <a:pt x="1019458" y="523220"/>
                  </a:lnTo>
                  <a:lnTo>
                    <a:pt x="1106663" y="550392"/>
                  </a:lnTo>
                  <a:lnTo>
                    <a:pt x="1102347" y="617132"/>
                  </a:lnTo>
                  <a:lnTo>
                    <a:pt x="1093051" y="675053"/>
                  </a:lnTo>
                  <a:lnTo>
                    <a:pt x="1001752" y="686144"/>
                  </a:lnTo>
                  <a:lnTo>
                    <a:pt x="994316" y="711916"/>
                  </a:lnTo>
                  <a:lnTo>
                    <a:pt x="985428" y="736274"/>
                  </a:lnTo>
                  <a:lnTo>
                    <a:pt x="975295" y="759384"/>
                  </a:lnTo>
                  <a:lnTo>
                    <a:pt x="964125" y="781413"/>
                  </a:lnTo>
                  <a:lnTo>
                    <a:pt x="1000406" y="826776"/>
                  </a:lnTo>
                  <a:close/>
                </a:path>
                <a:path w="1106804" h="1107439">
                  <a:moveTo>
                    <a:pt x="193554" y="980937"/>
                  </a:moveTo>
                  <a:lnTo>
                    <a:pt x="172177" y="959128"/>
                  </a:lnTo>
                  <a:lnTo>
                    <a:pt x="150851" y="936809"/>
                  </a:lnTo>
                  <a:lnTo>
                    <a:pt x="129546" y="913264"/>
                  </a:lnTo>
                  <a:lnTo>
                    <a:pt x="108231" y="887774"/>
                  </a:lnTo>
                  <a:lnTo>
                    <a:pt x="160687" y="809695"/>
                  </a:lnTo>
                  <a:lnTo>
                    <a:pt x="147822" y="791387"/>
                  </a:lnTo>
                  <a:lnTo>
                    <a:pt x="135123" y="769616"/>
                  </a:lnTo>
                  <a:lnTo>
                    <a:pt x="123586" y="745204"/>
                  </a:lnTo>
                  <a:lnTo>
                    <a:pt x="114207" y="718973"/>
                  </a:lnTo>
                  <a:lnTo>
                    <a:pt x="22686" y="718308"/>
                  </a:lnTo>
                  <a:lnTo>
                    <a:pt x="15764" y="689946"/>
                  </a:lnTo>
                  <a:lnTo>
                    <a:pt x="9558" y="659775"/>
                  </a:lnTo>
                  <a:lnTo>
                    <a:pt x="4244" y="627318"/>
                  </a:lnTo>
                  <a:lnTo>
                    <a:pt x="0" y="592094"/>
                  </a:lnTo>
                  <a:lnTo>
                    <a:pt x="84991" y="558711"/>
                  </a:lnTo>
                  <a:lnTo>
                    <a:pt x="84787" y="533727"/>
                  </a:lnTo>
                  <a:lnTo>
                    <a:pt x="86513" y="506404"/>
                  </a:lnTo>
                  <a:lnTo>
                    <a:pt x="89691" y="479060"/>
                  </a:lnTo>
                  <a:lnTo>
                    <a:pt x="93845" y="454014"/>
                  </a:lnTo>
                  <a:lnTo>
                    <a:pt x="20252" y="403329"/>
                  </a:lnTo>
                  <a:lnTo>
                    <a:pt x="30008" y="373982"/>
                  </a:lnTo>
                  <a:lnTo>
                    <a:pt x="40946" y="344895"/>
                  </a:lnTo>
                  <a:lnTo>
                    <a:pt x="53462" y="316161"/>
                  </a:lnTo>
                  <a:lnTo>
                    <a:pt x="67949" y="287874"/>
                  </a:lnTo>
                  <a:lnTo>
                    <a:pt x="157810" y="304954"/>
                  </a:lnTo>
                  <a:lnTo>
                    <a:pt x="451221" y="304954"/>
                  </a:lnTo>
                  <a:lnTo>
                    <a:pt x="385708" y="342078"/>
                  </a:lnTo>
                  <a:lnTo>
                    <a:pt x="352055" y="373157"/>
                  </a:lnTo>
                  <a:lnTo>
                    <a:pt x="323628" y="410383"/>
                  </a:lnTo>
                  <a:lnTo>
                    <a:pt x="301720" y="453477"/>
                  </a:lnTo>
                  <a:lnTo>
                    <a:pt x="287626" y="502162"/>
                  </a:lnTo>
                  <a:lnTo>
                    <a:pt x="282640" y="556161"/>
                  </a:lnTo>
                  <a:lnTo>
                    <a:pt x="286755" y="602713"/>
                  </a:lnTo>
                  <a:lnTo>
                    <a:pt x="298703" y="647386"/>
                  </a:lnTo>
                  <a:lnTo>
                    <a:pt x="317893" y="689217"/>
                  </a:lnTo>
                  <a:lnTo>
                    <a:pt x="343731" y="727248"/>
                  </a:lnTo>
                  <a:lnTo>
                    <a:pt x="375625" y="760517"/>
                  </a:lnTo>
                  <a:lnTo>
                    <a:pt x="412980" y="788065"/>
                  </a:lnTo>
                  <a:lnTo>
                    <a:pt x="455205" y="808931"/>
                  </a:lnTo>
                  <a:lnTo>
                    <a:pt x="501707" y="822155"/>
                  </a:lnTo>
                  <a:lnTo>
                    <a:pt x="551892" y="826776"/>
                  </a:lnTo>
                  <a:lnTo>
                    <a:pt x="1000406" y="826776"/>
                  </a:lnTo>
                  <a:lnTo>
                    <a:pt x="1021339" y="852949"/>
                  </a:lnTo>
                  <a:lnTo>
                    <a:pt x="1006048" y="875914"/>
                  </a:lnTo>
                  <a:lnTo>
                    <a:pt x="987323" y="900834"/>
                  </a:lnTo>
                  <a:lnTo>
                    <a:pt x="980490" y="908957"/>
                  </a:lnTo>
                  <a:lnTo>
                    <a:pt x="861427" y="908957"/>
                  </a:lnTo>
                  <a:lnTo>
                    <a:pt x="844403" y="924259"/>
                  </a:lnTo>
                  <a:lnTo>
                    <a:pt x="832571" y="933247"/>
                  </a:lnTo>
                  <a:lnTo>
                    <a:pt x="274230" y="933247"/>
                  </a:lnTo>
                  <a:lnTo>
                    <a:pt x="193554" y="980937"/>
                  </a:lnTo>
                  <a:close/>
                </a:path>
                <a:path w="1106804" h="1107439">
                  <a:moveTo>
                    <a:pt x="943098" y="950215"/>
                  </a:moveTo>
                  <a:lnTo>
                    <a:pt x="861427" y="908957"/>
                  </a:lnTo>
                  <a:lnTo>
                    <a:pt x="980490" y="908957"/>
                  </a:lnTo>
                  <a:lnTo>
                    <a:pt x="966046" y="926128"/>
                  </a:lnTo>
                  <a:lnTo>
                    <a:pt x="943098" y="950215"/>
                  </a:lnTo>
                  <a:close/>
                </a:path>
                <a:path w="1106804" h="1107439">
                  <a:moveTo>
                    <a:pt x="479295" y="1107372"/>
                  </a:moveTo>
                  <a:lnTo>
                    <a:pt x="448282" y="1101521"/>
                  </a:lnTo>
                  <a:lnTo>
                    <a:pt x="417612" y="1094494"/>
                  </a:lnTo>
                  <a:lnTo>
                    <a:pt x="387461" y="1085865"/>
                  </a:lnTo>
                  <a:lnTo>
                    <a:pt x="358005" y="1075208"/>
                  </a:lnTo>
                  <a:lnTo>
                    <a:pt x="360329" y="983932"/>
                  </a:lnTo>
                  <a:lnTo>
                    <a:pt x="338768" y="974624"/>
                  </a:lnTo>
                  <a:lnTo>
                    <a:pt x="317238" y="963206"/>
                  </a:lnTo>
                  <a:lnTo>
                    <a:pt x="295729" y="949479"/>
                  </a:lnTo>
                  <a:lnTo>
                    <a:pt x="274230" y="933247"/>
                  </a:lnTo>
                  <a:lnTo>
                    <a:pt x="832571" y="933247"/>
                  </a:lnTo>
                  <a:lnTo>
                    <a:pt x="824506" y="939373"/>
                  </a:lnTo>
                  <a:lnTo>
                    <a:pt x="802180" y="953531"/>
                  </a:lnTo>
                  <a:lnTo>
                    <a:pt x="777873" y="965964"/>
                  </a:lnTo>
                  <a:lnTo>
                    <a:pt x="782863" y="1019754"/>
                  </a:lnTo>
                  <a:lnTo>
                    <a:pt x="622830" y="1019754"/>
                  </a:lnTo>
                  <a:lnTo>
                    <a:pt x="599193" y="1023325"/>
                  </a:lnTo>
                  <a:lnTo>
                    <a:pt x="595380" y="1023636"/>
                  </a:lnTo>
                  <a:lnTo>
                    <a:pt x="519467" y="1023636"/>
                  </a:lnTo>
                  <a:lnTo>
                    <a:pt x="479295" y="1107372"/>
                  </a:lnTo>
                  <a:close/>
                </a:path>
                <a:path w="1106804" h="1107439">
                  <a:moveTo>
                    <a:pt x="669199" y="1100051"/>
                  </a:moveTo>
                  <a:lnTo>
                    <a:pt x="622830" y="1019754"/>
                  </a:lnTo>
                  <a:lnTo>
                    <a:pt x="782863" y="1019754"/>
                  </a:lnTo>
                  <a:lnTo>
                    <a:pt x="786505" y="1059015"/>
                  </a:lnTo>
                  <a:lnTo>
                    <a:pt x="759337" y="1071151"/>
                  </a:lnTo>
                  <a:lnTo>
                    <a:pt x="730674" y="1081987"/>
                  </a:lnTo>
                  <a:lnTo>
                    <a:pt x="700600" y="1091596"/>
                  </a:lnTo>
                  <a:lnTo>
                    <a:pt x="669199" y="1100051"/>
                  </a:lnTo>
                  <a:close/>
                </a:path>
                <a:path w="1106804" h="1107439">
                  <a:moveTo>
                    <a:pt x="544784" y="1025805"/>
                  </a:moveTo>
                  <a:lnTo>
                    <a:pt x="519467" y="1023636"/>
                  </a:lnTo>
                  <a:lnTo>
                    <a:pt x="595380" y="1023636"/>
                  </a:lnTo>
                  <a:lnTo>
                    <a:pt x="572269" y="1025522"/>
                  </a:lnTo>
                  <a:lnTo>
                    <a:pt x="544784" y="1025805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302408" y="5632281"/>
              <a:ext cx="488315" cy="520700"/>
            </a:xfrm>
            <a:custGeom>
              <a:avLst/>
              <a:gdLst/>
              <a:ahLst/>
              <a:cxnLst/>
              <a:rect l="l" t="t" r="r" b="b"/>
              <a:pathLst>
                <a:path w="488315" h="520700">
                  <a:moveTo>
                    <a:pt x="432060" y="520456"/>
                  </a:moveTo>
                  <a:lnTo>
                    <a:pt x="61396" y="520456"/>
                  </a:lnTo>
                  <a:lnTo>
                    <a:pt x="38056" y="514140"/>
                  </a:lnTo>
                  <a:lnTo>
                    <a:pt x="18972" y="500220"/>
                  </a:lnTo>
                  <a:lnTo>
                    <a:pt x="5751" y="480385"/>
                  </a:lnTo>
                  <a:lnTo>
                    <a:pt x="0" y="456323"/>
                  </a:lnTo>
                  <a:lnTo>
                    <a:pt x="0" y="65694"/>
                  </a:lnTo>
                  <a:lnTo>
                    <a:pt x="5932" y="39910"/>
                  </a:lnTo>
                  <a:lnTo>
                    <a:pt x="20348" y="19026"/>
                  </a:lnTo>
                  <a:lnTo>
                    <a:pt x="41211" y="5052"/>
                  </a:lnTo>
                  <a:lnTo>
                    <a:pt x="66486" y="0"/>
                  </a:lnTo>
                  <a:lnTo>
                    <a:pt x="387493" y="0"/>
                  </a:lnTo>
                  <a:lnTo>
                    <a:pt x="428955" y="42580"/>
                  </a:lnTo>
                  <a:lnTo>
                    <a:pt x="64931" y="42580"/>
                  </a:lnTo>
                  <a:lnTo>
                    <a:pt x="56638" y="45445"/>
                  </a:lnTo>
                  <a:lnTo>
                    <a:pt x="49621" y="50506"/>
                  </a:lnTo>
                  <a:lnTo>
                    <a:pt x="44259" y="57383"/>
                  </a:lnTo>
                  <a:lnTo>
                    <a:pt x="40933" y="65694"/>
                  </a:lnTo>
                  <a:lnTo>
                    <a:pt x="40930" y="455282"/>
                  </a:lnTo>
                  <a:lnTo>
                    <a:pt x="43110" y="463251"/>
                  </a:lnTo>
                  <a:lnTo>
                    <a:pt x="47151" y="470235"/>
                  </a:lnTo>
                  <a:lnTo>
                    <a:pt x="52807" y="475911"/>
                  </a:lnTo>
                  <a:lnTo>
                    <a:pt x="59837" y="479956"/>
                  </a:lnTo>
                  <a:lnTo>
                    <a:pt x="482801" y="479956"/>
                  </a:lnTo>
                  <a:lnTo>
                    <a:pt x="471263" y="498658"/>
                  </a:lnTo>
                  <a:lnTo>
                    <a:pt x="453770" y="512880"/>
                  </a:lnTo>
                  <a:lnTo>
                    <a:pt x="432060" y="520456"/>
                  </a:lnTo>
                  <a:close/>
                </a:path>
                <a:path w="488315" h="520700">
                  <a:moveTo>
                    <a:pt x="482801" y="479956"/>
                  </a:moveTo>
                  <a:lnTo>
                    <a:pt x="424371" y="479956"/>
                  </a:lnTo>
                  <a:lnTo>
                    <a:pt x="433043" y="476178"/>
                  </a:lnTo>
                  <a:lnTo>
                    <a:pt x="440058" y="470027"/>
                  </a:lnTo>
                  <a:lnTo>
                    <a:pt x="444970" y="462021"/>
                  </a:lnTo>
                  <a:lnTo>
                    <a:pt x="447330" y="452678"/>
                  </a:lnTo>
                  <a:lnTo>
                    <a:pt x="447853" y="127745"/>
                  </a:lnTo>
                  <a:lnTo>
                    <a:pt x="365576" y="127745"/>
                  </a:lnTo>
                  <a:lnTo>
                    <a:pt x="365576" y="42580"/>
                  </a:lnTo>
                  <a:lnTo>
                    <a:pt x="428955" y="42580"/>
                  </a:lnTo>
                  <a:lnTo>
                    <a:pt x="488262" y="103487"/>
                  </a:lnTo>
                  <a:lnTo>
                    <a:pt x="488262" y="456323"/>
                  </a:lnTo>
                  <a:lnTo>
                    <a:pt x="483205" y="479301"/>
                  </a:lnTo>
                  <a:lnTo>
                    <a:pt x="482801" y="479956"/>
                  </a:lnTo>
                  <a:close/>
                </a:path>
                <a:path w="488315" h="520700">
                  <a:moveTo>
                    <a:pt x="215251" y="392710"/>
                  </a:moveTo>
                  <a:lnTo>
                    <a:pt x="187617" y="392710"/>
                  </a:lnTo>
                  <a:lnTo>
                    <a:pt x="256701" y="150337"/>
                  </a:lnTo>
                  <a:lnTo>
                    <a:pt x="284231" y="150337"/>
                  </a:lnTo>
                  <a:lnTo>
                    <a:pt x="215251" y="392710"/>
                  </a:lnTo>
                  <a:close/>
                </a:path>
                <a:path w="488315" h="520700">
                  <a:moveTo>
                    <a:pt x="308332" y="346380"/>
                  </a:moveTo>
                  <a:lnTo>
                    <a:pt x="308332" y="313793"/>
                  </a:lnTo>
                  <a:lnTo>
                    <a:pt x="375234" y="274439"/>
                  </a:lnTo>
                  <a:lnTo>
                    <a:pt x="308332" y="232898"/>
                  </a:lnTo>
                  <a:lnTo>
                    <a:pt x="308332" y="198645"/>
                  </a:lnTo>
                  <a:lnTo>
                    <a:pt x="399855" y="261737"/>
                  </a:lnTo>
                  <a:lnTo>
                    <a:pt x="399855" y="285475"/>
                  </a:lnTo>
                  <a:lnTo>
                    <a:pt x="308332" y="346380"/>
                  </a:lnTo>
                  <a:close/>
                </a:path>
                <a:path w="488315" h="520700">
                  <a:moveTo>
                    <a:pt x="166112" y="349087"/>
                  </a:moveTo>
                  <a:lnTo>
                    <a:pt x="74174" y="287556"/>
                  </a:lnTo>
                  <a:lnTo>
                    <a:pt x="74174" y="264443"/>
                  </a:lnTo>
                  <a:lnTo>
                    <a:pt x="166112" y="200310"/>
                  </a:lnTo>
                  <a:lnTo>
                    <a:pt x="166112" y="233418"/>
                  </a:lnTo>
                  <a:lnTo>
                    <a:pt x="99210" y="275479"/>
                  </a:lnTo>
                  <a:lnTo>
                    <a:pt x="166112" y="314833"/>
                  </a:lnTo>
                  <a:lnTo>
                    <a:pt x="166112" y="3490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44377" y="4276015"/>
              <a:ext cx="2163441" cy="270429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8444377" y="4216858"/>
              <a:ext cx="2163445" cy="330200"/>
            </a:xfrm>
            <a:custGeom>
              <a:avLst/>
              <a:gdLst/>
              <a:ahLst/>
              <a:cxnLst/>
              <a:rect l="l" t="t" r="r" b="b"/>
              <a:pathLst>
                <a:path w="2163445" h="330200">
                  <a:moveTo>
                    <a:pt x="2163441" y="329587"/>
                  </a:moveTo>
                  <a:lnTo>
                    <a:pt x="2163441" y="239443"/>
                  </a:lnTo>
                  <a:lnTo>
                    <a:pt x="2156230" y="206992"/>
                  </a:lnTo>
                  <a:lnTo>
                    <a:pt x="2134595" y="181752"/>
                  </a:lnTo>
                  <a:lnTo>
                    <a:pt x="2098537" y="163723"/>
                  </a:lnTo>
                  <a:lnTo>
                    <a:pt x="2048056" y="152906"/>
                  </a:lnTo>
                  <a:lnTo>
                    <a:pt x="1983152" y="149300"/>
                  </a:lnTo>
                  <a:lnTo>
                    <a:pt x="1262005" y="149300"/>
                  </a:lnTo>
                  <a:lnTo>
                    <a:pt x="1197102" y="145695"/>
                  </a:lnTo>
                  <a:lnTo>
                    <a:pt x="1146622" y="134877"/>
                  </a:lnTo>
                  <a:lnTo>
                    <a:pt x="1110564" y="116849"/>
                  </a:lnTo>
                  <a:lnTo>
                    <a:pt x="1088930" y="91608"/>
                  </a:lnTo>
                  <a:lnTo>
                    <a:pt x="1081719" y="59157"/>
                  </a:lnTo>
                  <a:lnTo>
                    <a:pt x="1081719" y="14085"/>
                  </a:lnTo>
                  <a:lnTo>
                    <a:pt x="1081719" y="0"/>
                  </a:lnTo>
                  <a:lnTo>
                    <a:pt x="1081719" y="2816"/>
                  </a:lnTo>
                  <a:lnTo>
                    <a:pt x="1081719" y="22535"/>
                  </a:lnTo>
                  <a:lnTo>
                    <a:pt x="1081719" y="59157"/>
                  </a:lnTo>
                  <a:lnTo>
                    <a:pt x="1081719" y="104228"/>
                  </a:lnTo>
                  <a:lnTo>
                    <a:pt x="1070451" y="123947"/>
                  </a:lnTo>
                  <a:lnTo>
                    <a:pt x="1036647" y="138032"/>
                  </a:lnTo>
                  <a:lnTo>
                    <a:pt x="980307" y="146483"/>
                  </a:lnTo>
                  <a:lnTo>
                    <a:pt x="901431" y="149300"/>
                  </a:lnTo>
                  <a:lnTo>
                    <a:pt x="180285" y="149300"/>
                  </a:lnTo>
                  <a:lnTo>
                    <a:pt x="115383" y="152906"/>
                  </a:lnTo>
                  <a:lnTo>
                    <a:pt x="64903" y="163723"/>
                  </a:lnTo>
                  <a:lnTo>
                    <a:pt x="28845" y="181752"/>
                  </a:lnTo>
                  <a:lnTo>
                    <a:pt x="7211" y="206992"/>
                  </a:lnTo>
                  <a:lnTo>
                    <a:pt x="0" y="239443"/>
                  </a:lnTo>
                  <a:lnTo>
                    <a:pt x="0" y="329587"/>
                  </a:lnTo>
                </a:path>
              </a:pathLst>
            </a:custGeom>
            <a:ln w="18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2295714" y="3262511"/>
            <a:ext cx="4429125" cy="99441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700"/>
              </a:lnSpc>
              <a:spcBef>
                <a:spcPts val="130"/>
              </a:spcBef>
            </a:pPr>
            <a:r>
              <a:rPr dirty="0" sz="2500">
                <a:solidFill>
                  <a:srgbClr val="FF6600"/>
                </a:solidFill>
                <a:latin typeface="Calibri"/>
                <a:cs typeface="Calibri"/>
              </a:rPr>
              <a:t>Reproducible</a:t>
            </a:r>
            <a:r>
              <a:rPr dirty="0" sz="2500" spc="125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dirty="0" sz="2500" spc="-10">
                <a:solidFill>
                  <a:srgbClr val="FF6600"/>
                </a:solidFill>
                <a:latin typeface="Calibri"/>
                <a:cs typeface="Calibri"/>
              </a:rPr>
              <a:t>execution:</a:t>
            </a:r>
            <a:endParaRPr sz="2500">
              <a:latin typeface="Calibri"/>
              <a:cs typeface="Calibri"/>
            </a:endParaRPr>
          </a:p>
          <a:p>
            <a:pPr algn="ctr">
              <a:lnSpc>
                <a:spcPts val="2210"/>
              </a:lnSpc>
            </a:pPr>
            <a:r>
              <a:rPr dirty="0" sz="2500">
                <a:latin typeface="Calibri"/>
                <a:cs typeface="Calibri"/>
              </a:rPr>
              <a:t>link</a:t>
            </a:r>
            <a:r>
              <a:rPr dirty="0" sz="2500" spc="24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input,</a:t>
            </a:r>
            <a:r>
              <a:rPr dirty="0" sz="2500" spc="24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code,</a:t>
            </a:r>
            <a:r>
              <a:rPr dirty="0" sz="2500" spc="25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and</a:t>
            </a:r>
            <a:r>
              <a:rPr dirty="0" sz="2500" spc="24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output</a:t>
            </a:r>
            <a:r>
              <a:rPr dirty="0" sz="2500" spc="245">
                <a:latin typeface="Calibri"/>
                <a:cs typeface="Calibri"/>
              </a:rPr>
              <a:t> </a:t>
            </a:r>
            <a:r>
              <a:rPr dirty="0" sz="2500" spc="-20">
                <a:latin typeface="Calibri"/>
                <a:cs typeface="Calibri"/>
              </a:rPr>
              <a:t>with</a:t>
            </a:r>
            <a:endParaRPr sz="2500">
              <a:latin typeface="Calibri"/>
              <a:cs typeface="Calibri"/>
            </a:endParaRPr>
          </a:p>
          <a:p>
            <a:pPr algn="ctr">
              <a:lnSpc>
                <a:spcPts val="2690"/>
              </a:lnSpc>
            </a:pPr>
            <a:r>
              <a:rPr dirty="0" sz="2650">
                <a:latin typeface="Courier New"/>
                <a:cs typeface="Courier New"/>
              </a:rPr>
              <a:t>datalad</a:t>
            </a:r>
            <a:r>
              <a:rPr dirty="0" sz="2650" spc="-30">
                <a:latin typeface="Courier New"/>
                <a:cs typeface="Courier New"/>
              </a:rPr>
              <a:t> </a:t>
            </a:r>
            <a:r>
              <a:rPr dirty="0" sz="2650" spc="-25">
                <a:latin typeface="Courier New"/>
                <a:cs typeface="Courier New"/>
              </a:rPr>
              <a:t>run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100297" y="6175342"/>
            <a:ext cx="3900170" cy="362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00">
                <a:latin typeface="Courier New"/>
                <a:cs typeface="Courier New"/>
              </a:rPr>
              <a:t>datalad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run</a:t>
            </a:r>
            <a:r>
              <a:rPr dirty="0" sz="2200" spc="-5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-</a:t>
            </a:r>
            <a:r>
              <a:rPr dirty="0" sz="2200">
                <a:latin typeface="Courier New"/>
                <a:cs typeface="Courier New"/>
              </a:rPr>
              <a:t>m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"did</a:t>
            </a:r>
            <a:r>
              <a:rPr dirty="0" sz="2200" spc="-5">
                <a:latin typeface="Courier New"/>
                <a:cs typeface="Courier New"/>
              </a:rPr>
              <a:t> </a:t>
            </a:r>
            <a:r>
              <a:rPr dirty="0" sz="2200" spc="-25">
                <a:latin typeface="Courier New"/>
                <a:cs typeface="Courier New"/>
              </a:rPr>
              <a:t>XY"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9633" y="402971"/>
            <a:ext cx="6092190" cy="8070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130"/>
              <a:t>COMPUTATIONAL</a:t>
            </a:r>
            <a:r>
              <a:rPr dirty="0" spc="-335"/>
              <a:t> </a:t>
            </a:r>
            <a:r>
              <a:rPr dirty="0" spc="-880"/>
              <a:t>REPRODUCIBILITY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99" y="1600199"/>
            <a:ext cx="85725" cy="8572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86420" y="1372997"/>
            <a:ext cx="11026775" cy="222567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400" spc="60">
                <a:solidFill>
                  <a:srgbClr val="333333"/>
                </a:solidFill>
                <a:latin typeface="Tahoma"/>
                <a:cs typeface="Tahoma"/>
              </a:rPr>
              <a:t>Code</a:t>
            </a:r>
            <a:r>
              <a:rPr dirty="0" sz="24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may</a:t>
            </a:r>
            <a:r>
              <a:rPr dirty="0" sz="24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produce</a:t>
            </a:r>
            <a:r>
              <a:rPr dirty="0" sz="24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diﬀerent</a:t>
            </a:r>
            <a:r>
              <a:rPr dirty="0" sz="24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results</a:t>
            </a:r>
            <a:r>
              <a:rPr dirty="0" sz="24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or</a:t>
            </a:r>
            <a:r>
              <a:rPr dirty="0" sz="24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fail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333333"/>
                </a:solidFill>
                <a:latin typeface="Tahoma"/>
                <a:cs typeface="Tahoma"/>
              </a:rPr>
              <a:t>with</a:t>
            </a:r>
            <a:r>
              <a:rPr dirty="0" sz="24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diﬀerent</a:t>
            </a:r>
            <a:r>
              <a:rPr dirty="0" sz="24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software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09400"/>
              </a:lnSpc>
            </a:pP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Datasets</a:t>
            </a:r>
            <a:r>
              <a:rPr dirty="0" sz="2400" spc="-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can</a:t>
            </a:r>
            <a:r>
              <a:rPr dirty="0" sz="2400" spc="-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store</a:t>
            </a:r>
            <a:r>
              <a:rPr dirty="0" sz="2400" spc="-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110">
                <a:solidFill>
                  <a:srgbClr val="333333"/>
                </a:solidFill>
                <a:latin typeface="Tahoma"/>
                <a:cs typeface="Tahoma"/>
              </a:rPr>
              <a:t>&amp;</a:t>
            </a:r>
            <a:r>
              <a:rPr dirty="0" sz="2400" spc="-8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333333"/>
                </a:solidFill>
                <a:latin typeface="Tahoma"/>
                <a:cs typeface="Tahoma"/>
              </a:rPr>
              <a:t>share</a:t>
            </a:r>
            <a:r>
              <a:rPr dirty="0" sz="2400" spc="-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software</a:t>
            </a:r>
            <a:r>
              <a:rPr dirty="0" sz="2400" spc="-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environments</a:t>
            </a:r>
            <a:r>
              <a:rPr dirty="0" sz="2400" spc="-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and</a:t>
            </a:r>
            <a:r>
              <a:rPr dirty="0" sz="2400" spc="-8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execute</a:t>
            </a:r>
            <a:r>
              <a:rPr dirty="0" sz="2400" spc="-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code</a:t>
            </a:r>
            <a:r>
              <a:rPr dirty="0" sz="2400" spc="-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inside</a:t>
            </a:r>
            <a:r>
              <a:rPr dirty="0" sz="2400" spc="-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333333"/>
                </a:solidFill>
                <a:latin typeface="Tahoma"/>
                <a:cs typeface="Tahoma"/>
              </a:rPr>
              <a:t>of</a:t>
            </a:r>
            <a:r>
              <a:rPr dirty="0" sz="2400" spc="-8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5">
                <a:solidFill>
                  <a:srgbClr val="333333"/>
                </a:solidFill>
                <a:latin typeface="Tahoma"/>
                <a:cs typeface="Tahoma"/>
              </a:rPr>
              <a:t>the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software</a:t>
            </a:r>
            <a:r>
              <a:rPr dirty="0" sz="24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container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DataLad</a:t>
            </a:r>
            <a:r>
              <a:rPr dirty="0" sz="2400" spc="-7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extension:</a:t>
            </a:r>
            <a:r>
              <a:rPr dirty="0" sz="24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Courier New"/>
                <a:cs typeface="Courier New"/>
              </a:rPr>
              <a:t>datalad-</a:t>
            </a:r>
            <a:r>
              <a:rPr dirty="0" sz="2400" spc="-10">
                <a:solidFill>
                  <a:srgbClr val="333333"/>
                </a:solidFill>
                <a:latin typeface="Courier New"/>
                <a:cs typeface="Courier New"/>
              </a:rPr>
              <a:t>container</a:t>
            </a:r>
            <a:endParaRPr sz="2400">
              <a:latin typeface="Courier New"/>
              <a:cs typeface="Courier New"/>
            </a:endParaRPr>
          </a:p>
          <a:p>
            <a:pPr algn="ctr" marR="179705">
              <a:lnSpc>
                <a:spcPct val="100000"/>
              </a:lnSpc>
              <a:spcBef>
                <a:spcPts val="1770"/>
              </a:spcBef>
            </a:pP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datalad-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containers</a:t>
            </a:r>
            <a:r>
              <a:rPr dirty="0" sz="2400" spc="-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5">
                <a:solidFill>
                  <a:srgbClr val="333333"/>
                </a:solidFill>
                <a:latin typeface="Tahoma"/>
                <a:cs typeface="Tahoma"/>
              </a:rPr>
              <a:t>run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99" y="2000249"/>
            <a:ext cx="85725" cy="857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99" y="2809874"/>
            <a:ext cx="85725" cy="85724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1171574" y="3962399"/>
            <a:ext cx="11068050" cy="5715000"/>
            <a:chOff x="1171574" y="3962399"/>
            <a:chExt cx="11068050" cy="5715000"/>
          </a:xfrm>
        </p:grpSpPr>
        <p:sp>
          <p:nvSpPr>
            <p:cNvPr id="8" name="object 8" descr=""/>
            <p:cNvSpPr/>
            <p:nvPr/>
          </p:nvSpPr>
          <p:spPr>
            <a:xfrm>
              <a:off x="1171574" y="3962399"/>
              <a:ext cx="11068050" cy="5715000"/>
            </a:xfrm>
            <a:custGeom>
              <a:avLst/>
              <a:gdLst/>
              <a:ahLst/>
              <a:cxnLst/>
              <a:rect l="l" t="t" r="r" b="b"/>
              <a:pathLst>
                <a:path w="11068050" h="5715000">
                  <a:moveTo>
                    <a:pt x="11068049" y="5714999"/>
                  </a:moveTo>
                  <a:lnTo>
                    <a:pt x="0" y="5714999"/>
                  </a:lnTo>
                  <a:lnTo>
                    <a:pt x="0" y="0"/>
                  </a:lnTo>
                  <a:lnTo>
                    <a:pt x="11068049" y="0"/>
                  </a:lnTo>
                  <a:lnTo>
                    <a:pt x="11068049" y="5714999"/>
                  </a:lnTo>
                  <a:close/>
                </a:path>
              </a:pathLst>
            </a:custGeom>
            <a:solidFill>
              <a:srgbClr val="FFFFFF">
                <a:alpha val="121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1192" y="5426521"/>
              <a:ext cx="5734990" cy="206147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4451192" y="5426521"/>
              <a:ext cx="5735320" cy="2061845"/>
            </a:xfrm>
            <a:custGeom>
              <a:avLst/>
              <a:gdLst/>
              <a:ahLst/>
              <a:cxnLst/>
              <a:rect l="l" t="t" r="r" b="b"/>
              <a:pathLst>
                <a:path w="5735320" h="2061845">
                  <a:moveTo>
                    <a:pt x="0" y="0"/>
                  </a:moveTo>
                  <a:lnTo>
                    <a:pt x="4275942" y="0"/>
                  </a:lnTo>
                  <a:lnTo>
                    <a:pt x="5734990" y="1238778"/>
                  </a:lnTo>
                  <a:lnTo>
                    <a:pt x="4275942" y="2061473"/>
                  </a:lnTo>
                  <a:lnTo>
                    <a:pt x="0" y="2061473"/>
                  </a:lnTo>
                  <a:lnTo>
                    <a:pt x="691403" y="921880"/>
                  </a:lnTo>
                  <a:lnTo>
                    <a:pt x="0" y="0"/>
                  </a:lnTo>
                  <a:close/>
                </a:path>
              </a:pathLst>
            </a:custGeom>
            <a:ln w="37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529448" y="5418618"/>
              <a:ext cx="2132965" cy="2044700"/>
            </a:xfrm>
            <a:custGeom>
              <a:avLst/>
              <a:gdLst/>
              <a:ahLst/>
              <a:cxnLst/>
              <a:rect l="l" t="t" r="r" b="b"/>
              <a:pathLst>
                <a:path w="2132965" h="2044700">
                  <a:moveTo>
                    <a:pt x="2128556" y="520700"/>
                  </a:moveTo>
                  <a:lnTo>
                    <a:pt x="4043" y="520700"/>
                  </a:lnTo>
                  <a:lnTo>
                    <a:pt x="11222" y="508000"/>
                  </a:lnTo>
                  <a:lnTo>
                    <a:pt x="28256" y="495300"/>
                  </a:lnTo>
                  <a:lnTo>
                    <a:pt x="55631" y="482600"/>
                  </a:lnTo>
                  <a:lnTo>
                    <a:pt x="93833" y="457200"/>
                  </a:lnTo>
                  <a:lnTo>
                    <a:pt x="143351" y="431800"/>
                  </a:lnTo>
                  <a:lnTo>
                    <a:pt x="204669" y="406400"/>
                  </a:lnTo>
                  <a:lnTo>
                    <a:pt x="278276" y="368300"/>
                  </a:lnTo>
                  <a:lnTo>
                    <a:pt x="382981" y="317500"/>
                  </a:lnTo>
                  <a:lnTo>
                    <a:pt x="411771" y="304800"/>
                  </a:lnTo>
                  <a:lnTo>
                    <a:pt x="449559" y="279400"/>
                  </a:lnTo>
                  <a:lnTo>
                    <a:pt x="546266" y="228600"/>
                  </a:lnTo>
                  <a:lnTo>
                    <a:pt x="661371" y="177800"/>
                  </a:lnTo>
                  <a:lnTo>
                    <a:pt x="1018548" y="0"/>
                  </a:lnTo>
                  <a:lnTo>
                    <a:pt x="1114052" y="0"/>
                  </a:lnTo>
                  <a:lnTo>
                    <a:pt x="1410441" y="139700"/>
                  </a:lnTo>
                  <a:lnTo>
                    <a:pt x="1530346" y="203200"/>
                  </a:lnTo>
                  <a:lnTo>
                    <a:pt x="1637718" y="254000"/>
                  </a:lnTo>
                  <a:lnTo>
                    <a:pt x="1720826" y="304800"/>
                  </a:lnTo>
                  <a:lnTo>
                    <a:pt x="1749616" y="317500"/>
                  </a:lnTo>
                  <a:lnTo>
                    <a:pt x="1854321" y="368300"/>
                  </a:lnTo>
                  <a:lnTo>
                    <a:pt x="1927929" y="406400"/>
                  </a:lnTo>
                  <a:lnTo>
                    <a:pt x="1989248" y="431800"/>
                  </a:lnTo>
                  <a:lnTo>
                    <a:pt x="2038766" y="457200"/>
                  </a:lnTo>
                  <a:lnTo>
                    <a:pt x="2076969" y="482600"/>
                  </a:lnTo>
                  <a:lnTo>
                    <a:pt x="2104344" y="495300"/>
                  </a:lnTo>
                  <a:lnTo>
                    <a:pt x="2121378" y="508000"/>
                  </a:lnTo>
                  <a:lnTo>
                    <a:pt x="2128556" y="520700"/>
                  </a:lnTo>
                  <a:close/>
                </a:path>
                <a:path w="2132965" h="2044700">
                  <a:moveTo>
                    <a:pt x="2132492" y="533400"/>
                  </a:moveTo>
                  <a:lnTo>
                    <a:pt x="0" y="533400"/>
                  </a:lnTo>
                  <a:lnTo>
                    <a:pt x="1028" y="520700"/>
                  </a:lnTo>
                  <a:lnTo>
                    <a:pt x="2131488" y="520700"/>
                  </a:lnTo>
                  <a:lnTo>
                    <a:pt x="2132492" y="533400"/>
                  </a:lnTo>
                  <a:close/>
                </a:path>
                <a:path w="2132965" h="2044700">
                  <a:moveTo>
                    <a:pt x="2128681" y="546100"/>
                  </a:moveTo>
                  <a:lnTo>
                    <a:pt x="3894" y="546100"/>
                  </a:lnTo>
                  <a:lnTo>
                    <a:pt x="955" y="533400"/>
                  </a:lnTo>
                  <a:lnTo>
                    <a:pt x="2131560" y="533400"/>
                  </a:lnTo>
                  <a:lnTo>
                    <a:pt x="2128681" y="546100"/>
                  </a:lnTo>
                  <a:close/>
                </a:path>
                <a:path w="2132965" h="2044700">
                  <a:moveTo>
                    <a:pt x="1131138" y="1054100"/>
                  </a:moveTo>
                  <a:lnTo>
                    <a:pt x="991296" y="1054100"/>
                  </a:lnTo>
                  <a:lnTo>
                    <a:pt x="962711" y="1028700"/>
                  </a:lnTo>
                  <a:lnTo>
                    <a:pt x="926346" y="1016000"/>
                  </a:lnTo>
                  <a:lnTo>
                    <a:pt x="883138" y="990600"/>
                  </a:lnTo>
                  <a:lnTo>
                    <a:pt x="834026" y="965200"/>
                  </a:lnTo>
                  <a:lnTo>
                    <a:pt x="779947" y="939800"/>
                  </a:lnTo>
                  <a:lnTo>
                    <a:pt x="721837" y="914400"/>
                  </a:lnTo>
                  <a:lnTo>
                    <a:pt x="660634" y="876300"/>
                  </a:lnTo>
                  <a:lnTo>
                    <a:pt x="597275" y="850900"/>
                  </a:lnTo>
                  <a:lnTo>
                    <a:pt x="532698" y="812800"/>
                  </a:lnTo>
                  <a:lnTo>
                    <a:pt x="467840" y="787400"/>
                  </a:lnTo>
                  <a:lnTo>
                    <a:pt x="403637" y="749300"/>
                  </a:lnTo>
                  <a:lnTo>
                    <a:pt x="341028" y="723900"/>
                  </a:lnTo>
                  <a:lnTo>
                    <a:pt x="280950" y="685800"/>
                  </a:lnTo>
                  <a:lnTo>
                    <a:pt x="224339" y="660400"/>
                  </a:lnTo>
                  <a:lnTo>
                    <a:pt x="172133" y="635000"/>
                  </a:lnTo>
                  <a:lnTo>
                    <a:pt x="125270" y="609600"/>
                  </a:lnTo>
                  <a:lnTo>
                    <a:pt x="84687" y="584200"/>
                  </a:lnTo>
                  <a:lnTo>
                    <a:pt x="51320" y="571500"/>
                  </a:lnTo>
                  <a:lnTo>
                    <a:pt x="26107" y="558800"/>
                  </a:lnTo>
                  <a:lnTo>
                    <a:pt x="9986" y="546100"/>
                  </a:lnTo>
                  <a:lnTo>
                    <a:pt x="2122164" y="546100"/>
                  </a:lnTo>
                  <a:lnTo>
                    <a:pt x="2105320" y="558800"/>
                  </a:lnTo>
                  <a:lnTo>
                    <a:pt x="2078948" y="571500"/>
                  </a:lnTo>
                  <a:lnTo>
                    <a:pt x="2043851" y="584200"/>
                  </a:lnTo>
                  <a:lnTo>
                    <a:pt x="2000828" y="609600"/>
                  </a:lnTo>
                  <a:lnTo>
                    <a:pt x="1950681" y="635000"/>
                  </a:lnTo>
                  <a:lnTo>
                    <a:pt x="1894210" y="660400"/>
                  </a:lnTo>
                  <a:lnTo>
                    <a:pt x="1832217" y="698500"/>
                  </a:lnTo>
                  <a:lnTo>
                    <a:pt x="1765501" y="736600"/>
                  </a:lnTo>
                  <a:lnTo>
                    <a:pt x="1694864" y="774700"/>
                  </a:lnTo>
                  <a:lnTo>
                    <a:pt x="1621107" y="800100"/>
                  </a:lnTo>
                  <a:lnTo>
                    <a:pt x="1511789" y="863600"/>
                  </a:lnTo>
                  <a:lnTo>
                    <a:pt x="1419372" y="914400"/>
                  </a:lnTo>
                  <a:lnTo>
                    <a:pt x="1342273" y="952500"/>
                  </a:lnTo>
                  <a:lnTo>
                    <a:pt x="1278909" y="977900"/>
                  </a:lnTo>
                  <a:lnTo>
                    <a:pt x="1227697" y="1003300"/>
                  </a:lnTo>
                  <a:lnTo>
                    <a:pt x="1187053" y="1028700"/>
                  </a:lnTo>
                  <a:lnTo>
                    <a:pt x="1155394" y="1041400"/>
                  </a:lnTo>
                  <a:lnTo>
                    <a:pt x="1131138" y="1054100"/>
                  </a:lnTo>
                  <a:close/>
                </a:path>
                <a:path w="2132965" h="2044700">
                  <a:moveTo>
                    <a:pt x="1108679" y="1549400"/>
                  </a:moveTo>
                  <a:lnTo>
                    <a:pt x="1009181" y="1549400"/>
                  </a:lnTo>
                  <a:lnTo>
                    <a:pt x="987196" y="1536700"/>
                  </a:lnTo>
                  <a:lnTo>
                    <a:pt x="956884" y="1524000"/>
                  </a:lnTo>
                  <a:lnTo>
                    <a:pt x="919156" y="1498600"/>
                  </a:lnTo>
                  <a:lnTo>
                    <a:pt x="874922" y="1485900"/>
                  </a:lnTo>
                  <a:lnTo>
                    <a:pt x="825092" y="1460500"/>
                  </a:lnTo>
                  <a:lnTo>
                    <a:pt x="770574" y="1435100"/>
                  </a:lnTo>
                  <a:lnTo>
                    <a:pt x="712281" y="1397000"/>
                  </a:lnTo>
                  <a:lnTo>
                    <a:pt x="651120" y="1371600"/>
                  </a:lnTo>
                  <a:lnTo>
                    <a:pt x="588003" y="1333500"/>
                  </a:lnTo>
                  <a:lnTo>
                    <a:pt x="523839" y="1308100"/>
                  </a:lnTo>
                  <a:lnTo>
                    <a:pt x="459537" y="1270000"/>
                  </a:lnTo>
                  <a:lnTo>
                    <a:pt x="396009" y="1244600"/>
                  </a:lnTo>
                  <a:lnTo>
                    <a:pt x="334163" y="1206500"/>
                  </a:lnTo>
                  <a:lnTo>
                    <a:pt x="274910" y="1181100"/>
                  </a:lnTo>
                  <a:lnTo>
                    <a:pt x="219159" y="1143000"/>
                  </a:lnTo>
                  <a:lnTo>
                    <a:pt x="167821" y="1117600"/>
                  </a:lnTo>
                  <a:lnTo>
                    <a:pt x="121805" y="1092200"/>
                  </a:lnTo>
                  <a:lnTo>
                    <a:pt x="82022" y="1079500"/>
                  </a:lnTo>
                  <a:lnTo>
                    <a:pt x="49380" y="1054100"/>
                  </a:lnTo>
                  <a:lnTo>
                    <a:pt x="24790" y="1041400"/>
                  </a:lnTo>
                  <a:lnTo>
                    <a:pt x="9163" y="1028700"/>
                  </a:lnTo>
                  <a:lnTo>
                    <a:pt x="1317" y="1028700"/>
                  </a:lnTo>
                  <a:lnTo>
                    <a:pt x="1345" y="1016000"/>
                  </a:lnTo>
                  <a:lnTo>
                    <a:pt x="3457" y="1003300"/>
                  </a:lnTo>
                  <a:lnTo>
                    <a:pt x="13372" y="1003300"/>
                  </a:lnTo>
                  <a:lnTo>
                    <a:pt x="37507" y="977900"/>
                  </a:lnTo>
                  <a:lnTo>
                    <a:pt x="72238" y="965200"/>
                  </a:lnTo>
                  <a:lnTo>
                    <a:pt x="113938" y="939800"/>
                  </a:lnTo>
                  <a:lnTo>
                    <a:pt x="172812" y="914400"/>
                  </a:lnTo>
                  <a:lnTo>
                    <a:pt x="211413" y="889000"/>
                  </a:lnTo>
                  <a:lnTo>
                    <a:pt x="269999" y="889000"/>
                  </a:lnTo>
                  <a:lnTo>
                    <a:pt x="319437" y="876300"/>
                  </a:lnTo>
                  <a:lnTo>
                    <a:pt x="1011709" y="1231900"/>
                  </a:lnTo>
                  <a:lnTo>
                    <a:pt x="1745827" y="1231900"/>
                  </a:lnTo>
                  <a:lnTo>
                    <a:pt x="1720953" y="1244600"/>
                  </a:lnTo>
                  <a:lnTo>
                    <a:pt x="1584052" y="1320800"/>
                  </a:lnTo>
                  <a:lnTo>
                    <a:pt x="1501220" y="1358900"/>
                  </a:lnTo>
                  <a:lnTo>
                    <a:pt x="1426040" y="1397000"/>
                  </a:lnTo>
                  <a:lnTo>
                    <a:pt x="1358447" y="1422400"/>
                  </a:lnTo>
                  <a:lnTo>
                    <a:pt x="1298378" y="1460500"/>
                  </a:lnTo>
                  <a:lnTo>
                    <a:pt x="1245769" y="1485900"/>
                  </a:lnTo>
                  <a:lnTo>
                    <a:pt x="1200559" y="1498600"/>
                  </a:lnTo>
                  <a:lnTo>
                    <a:pt x="1162682" y="1524000"/>
                  </a:lnTo>
                  <a:lnTo>
                    <a:pt x="1132077" y="1536700"/>
                  </a:lnTo>
                  <a:lnTo>
                    <a:pt x="1108679" y="1549400"/>
                  </a:lnTo>
                  <a:close/>
                </a:path>
                <a:path w="2132965" h="2044700">
                  <a:moveTo>
                    <a:pt x="1745827" y="1231900"/>
                  </a:moveTo>
                  <a:lnTo>
                    <a:pt x="1120726" y="1231900"/>
                  </a:lnTo>
                  <a:lnTo>
                    <a:pt x="1813474" y="876300"/>
                  </a:lnTo>
                  <a:lnTo>
                    <a:pt x="1865700" y="889000"/>
                  </a:lnTo>
                  <a:lnTo>
                    <a:pt x="1916996" y="889000"/>
                  </a:lnTo>
                  <a:lnTo>
                    <a:pt x="1939904" y="901700"/>
                  </a:lnTo>
                  <a:lnTo>
                    <a:pt x="1965613" y="914400"/>
                  </a:lnTo>
                  <a:lnTo>
                    <a:pt x="1988556" y="927100"/>
                  </a:lnTo>
                  <a:lnTo>
                    <a:pt x="2015766" y="939800"/>
                  </a:lnTo>
                  <a:lnTo>
                    <a:pt x="2043840" y="952500"/>
                  </a:lnTo>
                  <a:lnTo>
                    <a:pt x="2069376" y="965200"/>
                  </a:lnTo>
                  <a:lnTo>
                    <a:pt x="2113774" y="990600"/>
                  </a:lnTo>
                  <a:lnTo>
                    <a:pt x="2131602" y="1016000"/>
                  </a:lnTo>
                  <a:lnTo>
                    <a:pt x="2123407" y="1041400"/>
                  </a:lnTo>
                  <a:lnTo>
                    <a:pt x="2089735" y="1054100"/>
                  </a:lnTo>
                  <a:lnTo>
                    <a:pt x="2079380" y="1066800"/>
                  </a:lnTo>
                  <a:lnTo>
                    <a:pt x="2059507" y="1079500"/>
                  </a:lnTo>
                  <a:lnTo>
                    <a:pt x="2030916" y="1092200"/>
                  </a:lnTo>
                  <a:lnTo>
                    <a:pt x="1994404" y="1104900"/>
                  </a:lnTo>
                  <a:lnTo>
                    <a:pt x="1950768" y="1130300"/>
                  </a:lnTo>
                  <a:lnTo>
                    <a:pt x="1845320" y="1181100"/>
                  </a:lnTo>
                  <a:lnTo>
                    <a:pt x="1745827" y="1231900"/>
                  </a:lnTo>
                  <a:close/>
                </a:path>
                <a:path w="2132965" h="2044700">
                  <a:moveTo>
                    <a:pt x="1086953" y="1066800"/>
                  </a:moveTo>
                  <a:lnTo>
                    <a:pt x="1021381" y="1066800"/>
                  </a:lnTo>
                  <a:lnTo>
                    <a:pt x="1011165" y="1054100"/>
                  </a:lnTo>
                  <a:lnTo>
                    <a:pt x="1098501" y="1054100"/>
                  </a:lnTo>
                  <a:lnTo>
                    <a:pt x="1086953" y="1066800"/>
                  </a:lnTo>
                  <a:close/>
                </a:path>
                <a:path w="2132965" h="2044700">
                  <a:moveTo>
                    <a:pt x="1130843" y="2032000"/>
                  </a:moveTo>
                  <a:lnTo>
                    <a:pt x="990118" y="2032000"/>
                  </a:lnTo>
                  <a:lnTo>
                    <a:pt x="961606" y="2019300"/>
                  </a:lnTo>
                  <a:lnTo>
                    <a:pt x="925321" y="1993900"/>
                  </a:lnTo>
                  <a:lnTo>
                    <a:pt x="882200" y="1981200"/>
                  </a:lnTo>
                  <a:lnTo>
                    <a:pt x="833178" y="1955800"/>
                  </a:lnTo>
                  <a:lnTo>
                    <a:pt x="779192" y="1917700"/>
                  </a:lnTo>
                  <a:lnTo>
                    <a:pt x="721177" y="1892300"/>
                  </a:lnTo>
                  <a:lnTo>
                    <a:pt x="660069" y="1866900"/>
                  </a:lnTo>
                  <a:lnTo>
                    <a:pt x="596805" y="1828800"/>
                  </a:lnTo>
                  <a:lnTo>
                    <a:pt x="532321" y="1803400"/>
                  </a:lnTo>
                  <a:lnTo>
                    <a:pt x="403434" y="1727200"/>
                  </a:lnTo>
                  <a:lnTo>
                    <a:pt x="340904" y="1701800"/>
                  </a:lnTo>
                  <a:lnTo>
                    <a:pt x="280897" y="1663700"/>
                  </a:lnTo>
                  <a:lnTo>
                    <a:pt x="224350" y="1638300"/>
                  </a:lnTo>
                  <a:lnTo>
                    <a:pt x="172199" y="1612900"/>
                  </a:lnTo>
                  <a:lnTo>
                    <a:pt x="125379" y="1587500"/>
                  </a:lnTo>
                  <a:lnTo>
                    <a:pt x="84827" y="1562100"/>
                  </a:lnTo>
                  <a:lnTo>
                    <a:pt x="51479" y="1549400"/>
                  </a:lnTo>
                  <a:lnTo>
                    <a:pt x="26270" y="1536700"/>
                  </a:lnTo>
                  <a:lnTo>
                    <a:pt x="10137" y="1524000"/>
                  </a:lnTo>
                  <a:lnTo>
                    <a:pt x="4016" y="1524000"/>
                  </a:lnTo>
                  <a:lnTo>
                    <a:pt x="15051" y="1485900"/>
                  </a:lnTo>
                  <a:lnTo>
                    <a:pt x="52735" y="1460500"/>
                  </a:lnTo>
                  <a:lnTo>
                    <a:pt x="119873" y="1422400"/>
                  </a:lnTo>
                  <a:lnTo>
                    <a:pt x="176227" y="1397000"/>
                  </a:lnTo>
                  <a:lnTo>
                    <a:pt x="212539" y="1384300"/>
                  </a:lnTo>
                  <a:lnTo>
                    <a:pt x="238153" y="1371600"/>
                  </a:lnTo>
                  <a:lnTo>
                    <a:pt x="330364" y="1371600"/>
                  </a:lnTo>
                  <a:lnTo>
                    <a:pt x="665931" y="1549400"/>
                  </a:lnTo>
                  <a:lnTo>
                    <a:pt x="733981" y="1574800"/>
                  </a:lnTo>
                  <a:lnTo>
                    <a:pt x="798705" y="1612900"/>
                  </a:lnTo>
                  <a:lnTo>
                    <a:pt x="858597" y="1638300"/>
                  </a:lnTo>
                  <a:lnTo>
                    <a:pt x="912152" y="1663700"/>
                  </a:lnTo>
                  <a:lnTo>
                    <a:pt x="957866" y="1689100"/>
                  </a:lnTo>
                  <a:lnTo>
                    <a:pt x="994234" y="1701800"/>
                  </a:lnTo>
                  <a:lnTo>
                    <a:pt x="1019749" y="1714500"/>
                  </a:lnTo>
                  <a:lnTo>
                    <a:pt x="1032907" y="1727200"/>
                  </a:lnTo>
                  <a:lnTo>
                    <a:pt x="1741664" y="1727200"/>
                  </a:lnTo>
                  <a:lnTo>
                    <a:pt x="1694588" y="1752600"/>
                  </a:lnTo>
                  <a:lnTo>
                    <a:pt x="1620860" y="1790700"/>
                  </a:lnTo>
                  <a:lnTo>
                    <a:pt x="1511293" y="1841500"/>
                  </a:lnTo>
                  <a:lnTo>
                    <a:pt x="1418729" y="1892300"/>
                  </a:lnTo>
                  <a:lnTo>
                    <a:pt x="1341566" y="1930400"/>
                  </a:lnTo>
                  <a:lnTo>
                    <a:pt x="1278208" y="1955800"/>
                  </a:lnTo>
                  <a:lnTo>
                    <a:pt x="1227056" y="1981200"/>
                  </a:lnTo>
                  <a:lnTo>
                    <a:pt x="1186510" y="2006600"/>
                  </a:lnTo>
                  <a:lnTo>
                    <a:pt x="1154972" y="2019300"/>
                  </a:lnTo>
                  <a:lnTo>
                    <a:pt x="1130843" y="2032000"/>
                  </a:lnTo>
                  <a:close/>
                </a:path>
                <a:path w="2132965" h="2044700">
                  <a:moveTo>
                    <a:pt x="1741664" y="1727200"/>
                  </a:moveTo>
                  <a:lnTo>
                    <a:pt x="1096719" y="1727200"/>
                  </a:lnTo>
                  <a:lnTo>
                    <a:pt x="1110094" y="1714500"/>
                  </a:lnTo>
                  <a:lnTo>
                    <a:pt x="1135849" y="1701800"/>
                  </a:lnTo>
                  <a:lnTo>
                    <a:pt x="1172470" y="1689100"/>
                  </a:lnTo>
                  <a:lnTo>
                    <a:pt x="1218444" y="1663700"/>
                  </a:lnTo>
                  <a:lnTo>
                    <a:pt x="1272258" y="1638300"/>
                  </a:lnTo>
                  <a:lnTo>
                    <a:pt x="1332399" y="1612900"/>
                  </a:lnTo>
                  <a:lnTo>
                    <a:pt x="1397353" y="1574800"/>
                  </a:lnTo>
                  <a:lnTo>
                    <a:pt x="1465609" y="1549400"/>
                  </a:lnTo>
                  <a:lnTo>
                    <a:pt x="1802096" y="1371600"/>
                  </a:lnTo>
                  <a:lnTo>
                    <a:pt x="1884294" y="1371600"/>
                  </a:lnTo>
                  <a:lnTo>
                    <a:pt x="1911919" y="1384300"/>
                  </a:lnTo>
                  <a:lnTo>
                    <a:pt x="1950028" y="1397000"/>
                  </a:lnTo>
                  <a:lnTo>
                    <a:pt x="2012575" y="1422400"/>
                  </a:lnTo>
                  <a:lnTo>
                    <a:pt x="2079712" y="1460500"/>
                  </a:lnTo>
                  <a:lnTo>
                    <a:pt x="2117401" y="1485900"/>
                  </a:lnTo>
                  <a:lnTo>
                    <a:pt x="2131644" y="1511300"/>
                  </a:lnTo>
                  <a:lnTo>
                    <a:pt x="2128445" y="1524000"/>
                  </a:lnTo>
                  <a:lnTo>
                    <a:pt x="2121899" y="1524000"/>
                  </a:lnTo>
                  <a:lnTo>
                    <a:pt x="2105031" y="1536700"/>
                  </a:lnTo>
                  <a:lnTo>
                    <a:pt x="2078641" y="1549400"/>
                  </a:lnTo>
                  <a:lnTo>
                    <a:pt x="2043530" y="1574800"/>
                  </a:lnTo>
                  <a:lnTo>
                    <a:pt x="2000500" y="1587500"/>
                  </a:lnTo>
                  <a:lnTo>
                    <a:pt x="1950351" y="1612900"/>
                  </a:lnTo>
                  <a:lnTo>
                    <a:pt x="1893885" y="1651000"/>
                  </a:lnTo>
                  <a:lnTo>
                    <a:pt x="1831902" y="1676400"/>
                  </a:lnTo>
                  <a:lnTo>
                    <a:pt x="1765202" y="1714500"/>
                  </a:lnTo>
                  <a:lnTo>
                    <a:pt x="1741664" y="1727200"/>
                  </a:lnTo>
                  <a:close/>
                </a:path>
                <a:path w="2132965" h="2044700">
                  <a:moveTo>
                    <a:pt x="1068908" y="1562100"/>
                  </a:moveTo>
                  <a:lnTo>
                    <a:pt x="1052600" y="1549400"/>
                  </a:lnTo>
                  <a:lnTo>
                    <a:pt x="1083253" y="1549400"/>
                  </a:lnTo>
                  <a:lnTo>
                    <a:pt x="1068908" y="1562100"/>
                  </a:lnTo>
                  <a:close/>
                </a:path>
                <a:path w="2132965" h="2044700">
                  <a:moveTo>
                    <a:pt x="1098420" y="2044700"/>
                  </a:moveTo>
                  <a:lnTo>
                    <a:pt x="1020079" y="2044700"/>
                  </a:lnTo>
                  <a:lnTo>
                    <a:pt x="1009921" y="2032000"/>
                  </a:lnTo>
                  <a:lnTo>
                    <a:pt x="1112525" y="2032000"/>
                  </a:lnTo>
                  <a:lnTo>
                    <a:pt x="1098420" y="204470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9607735" y="3842794"/>
            <a:ext cx="2005330" cy="112077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algn="ctr" marL="12700" marR="5080" indent="-635">
              <a:lnSpc>
                <a:spcPct val="82600"/>
              </a:lnSpc>
              <a:spcBef>
                <a:spcPts val="695"/>
              </a:spcBef>
            </a:pPr>
            <a:r>
              <a:rPr dirty="0" sz="2800" spc="-10">
                <a:solidFill>
                  <a:srgbClr val="4D4D4D"/>
                </a:solidFill>
                <a:latin typeface="Courier New"/>
                <a:cs typeface="Courier New"/>
              </a:rPr>
              <a:t>save</a:t>
            </a:r>
            <a:r>
              <a:rPr dirty="0" sz="2800" spc="-770">
                <a:solidFill>
                  <a:srgbClr val="4D4D4D"/>
                </a:solidFill>
                <a:latin typeface="Courier New"/>
                <a:cs typeface="Courier New"/>
              </a:rPr>
              <a:t> </a:t>
            </a:r>
            <a:r>
              <a:rPr dirty="0" sz="2650" spc="-25">
                <a:solidFill>
                  <a:srgbClr val="4D4D4D"/>
                </a:solidFill>
                <a:latin typeface="Calibri"/>
                <a:cs typeface="Calibri"/>
              </a:rPr>
              <a:t>all </a:t>
            </a:r>
            <a:r>
              <a:rPr dirty="0" sz="2650" spc="-10">
                <a:solidFill>
                  <a:srgbClr val="4D4D4D"/>
                </a:solidFill>
                <a:latin typeface="Calibri"/>
                <a:cs typeface="Calibri"/>
              </a:rPr>
              <a:t>modiﬁcations </a:t>
            </a:r>
            <a:r>
              <a:rPr dirty="0" sz="2650">
                <a:solidFill>
                  <a:srgbClr val="4D4D4D"/>
                </a:solidFill>
                <a:latin typeface="Calibri"/>
                <a:cs typeface="Calibri"/>
              </a:rPr>
              <a:t>of</a:t>
            </a:r>
            <a:r>
              <a:rPr dirty="0" sz="2650" spc="215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2650">
                <a:solidFill>
                  <a:srgbClr val="4D4D4D"/>
                </a:solidFill>
                <a:latin typeface="Calibri"/>
                <a:cs typeface="Calibri"/>
              </a:rPr>
              <a:t>the</a:t>
            </a:r>
            <a:r>
              <a:rPr dirty="0" sz="2650" spc="225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2650" spc="-10">
                <a:solidFill>
                  <a:srgbClr val="4D4D4D"/>
                </a:solidFill>
                <a:latin typeface="Calibri"/>
                <a:cs typeface="Calibri"/>
              </a:rPr>
              <a:t>dataset</a:t>
            </a:r>
            <a:endParaRPr sz="2650">
              <a:latin typeface="Calibri"/>
              <a:cs typeface="Calibri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0724125" y="5714660"/>
            <a:ext cx="751840" cy="963294"/>
            <a:chOff x="10724125" y="5714660"/>
            <a:chExt cx="751840" cy="963294"/>
          </a:xfrm>
        </p:grpSpPr>
        <p:sp>
          <p:nvSpPr>
            <p:cNvPr id="14" name="object 14" descr=""/>
            <p:cNvSpPr/>
            <p:nvPr/>
          </p:nvSpPr>
          <p:spPr>
            <a:xfrm>
              <a:off x="11083486" y="5793909"/>
              <a:ext cx="379730" cy="871219"/>
            </a:xfrm>
            <a:custGeom>
              <a:avLst/>
              <a:gdLst/>
              <a:ahLst/>
              <a:cxnLst/>
              <a:rect l="l" t="t" r="r" b="b"/>
              <a:pathLst>
                <a:path w="379729" h="871220">
                  <a:moveTo>
                    <a:pt x="379507" y="871057"/>
                  </a:moveTo>
                  <a:lnTo>
                    <a:pt x="0" y="652680"/>
                  </a:lnTo>
                  <a:lnTo>
                    <a:pt x="0" y="0"/>
                  </a:lnTo>
                  <a:lnTo>
                    <a:pt x="225499" y="128308"/>
                  </a:lnTo>
                  <a:lnTo>
                    <a:pt x="379507" y="391109"/>
                  </a:lnTo>
                  <a:lnTo>
                    <a:pt x="379507" y="8710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1083486" y="5793909"/>
              <a:ext cx="379730" cy="871219"/>
            </a:xfrm>
            <a:custGeom>
              <a:avLst/>
              <a:gdLst/>
              <a:ahLst/>
              <a:cxnLst/>
              <a:rect l="l" t="t" r="r" b="b"/>
              <a:pathLst>
                <a:path w="379729" h="871220">
                  <a:moveTo>
                    <a:pt x="0" y="0"/>
                  </a:moveTo>
                  <a:lnTo>
                    <a:pt x="225499" y="128308"/>
                  </a:lnTo>
                  <a:lnTo>
                    <a:pt x="379507" y="391109"/>
                  </a:lnTo>
                  <a:lnTo>
                    <a:pt x="379507" y="871057"/>
                  </a:lnTo>
                  <a:lnTo>
                    <a:pt x="0" y="652680"/>
                  </a:lnTo>
                  <a:lnTo>
                    <a:pt x="0" y="0"/>
                  </a:lnTo>
                  <a:close/>
                </a:path>
                <a:path w="379729" h="871220">
                  <a:moveTo>
                    <a:pt x="229187" y="134489"/>
                  </a:moveTo>
                  <a:lnTo>
                    <a:pt x="229187" y="303500"/>
                  </a:lnTo>
                  <a:lnTo>
                    <a:pt x="379507" y="389879"/>
                  </a:lnTo>
                </a:path>
              </a:pathLst>
            </a:custGeom>
            <a:ln w="24649">
              <a:solidFill>
                <a:srgbClr val="2929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0736507" y="5727043"/>
              <a:ext cx="379730" cy="871219"/>
            </a:xfrm>
            <a:custGeom>
              <a:avLst/>
              <a:gdLst/>
              <a:ahLst/>
              <a:cxnLst/>
              <a:rect l="l" t="t" r="r" b="b"/>
              <a:pathLst>
                <a:path w="379729" h="871220">
                  <a:moveTo>
                    <a:pt x="379508" y="871058"/>
                  </a:moveTo>
                  <a:lnTo>
                    <a:pt x="0" y="652681"/>
                  </a:lnTo>
                  <a:lnTo>
                    <a:pt x="0" y="0"/>
                  </a:lnTo>
                  <a:lnTo>
                    <a:pt x="225499" y="128309"/>
                  </a:lnTo>
                  <a:lnTo>
                    <a:pt x="379508" y="391109"/>
                  </a:lnTo>
                  <a:lnTo>
                    <a:pt x="379508" y="8710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0736507" y="5727043"/>
              <a:ext cx="379730" cy="871219"/>
            </a:xfrm>
            <a:custGeom>
              <a:avLst/>
              <a:gdLst/>
              <a:ahLst/>
              <a:cxnLst/>
              <a:rect l="l" t="t" r="r" b="b"/>
              <a:pathLst>
                <a:path w="379729" h="871220">
                  <a:moveTo>
                    <a:pt x="0" y="0"/>
                  </a:moveTo>
                  <a:lnTo>
                    <a:pt x="225499" y="128309"/>
                  </a:lnTo>
                  <a:lnTo>
                    <a:pt x="379508" y="391109"/>
                  </a:lnTo>
                  <a:lnTo>
                    <a:pt x="379508" y="871058"/>
                  </a:lnTo>
                  <a:lnTo>
                    <a:pt x="0" y="652681"/>
                  </a:lnTo>
                  <a:lnTo>
                    <a:pt x="0" y="0"/>
                  </a:lnTo>
                  <a:close/>
                </a:path>
                <a:path w="379729" h="871220">
                  <a:moveTo>
                    <a:pt x="229187" y="134490"/>
                  </a:moveTo>
                  <a:lnTo>
                    <a:pt x="229187" y="303498"/>
                  </a:lnTo>
                  <a:lnTo>
                    <a:pt x="379508" y="389880"/>
                  </a:lnTo>
                </a:path>
              </a:pathLst>
            </a:custGeom>
            <a:ln w="24649">
              <a:solidFill>
                <a:srgbClr val="29292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19608" y="6087391"/>
              <a:ext cx="193890" cy="201266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11174679" y="6155004"/>
              <a:ext cx="180975" cy="194945"/>
            </a:xfrm>
            <a:custGeom>
              <a:avLst/>
              <a:gdLst/>
              <a:ahLst/>
              <a:cxnLst/>
              <a:rect l="l" t="t" r="r" b="b"/>
              <a:pathLst>
                <a:path w="180975" h="194945">
                  <a:moveTo>
                    <a:pt x="180898" y="82397"/>
                  </a:moveTo>
                  <a:lnTo>
                    <a:pt x="100685" y="82397"/>
                  </a:lnTo>
                  <a:lnTo>
                    <a:pt x="100685" y="0"/>
                  </a:lnTo>
                  <a:lnTo>
                    <a:pt x="79019" y="0"/>
                  </a:lnTo>
                  <a:lnTo>
                    <a:pt x="79019" y="82397"/>
                  </a:lnTo>
                  <a:lnTo>
                    <a:pt x="0" y="82397"/>
                  </a:lnTo>
                  <a:lnTo>
                    <a:pt x="0" y="108153"/>
                  </a:lnTo>
                  <a:lnTo>
                    <a:pt x="79019" y="108153"/>
                  </a:lnTo>
                  <a:lnTo>
                    <a:pt x="79019" y="194678"/>
                  </a:lnTo>
                  <a:lnTo>
                    <a:pt x="100685" y="194678"/>
                  </a:lnTo>
                  <a:lnTo>
                    <a:pt x="100685" y="108153"/>
                  </a:lnTo>
                  <a:lnTo>
                    <a:pt x="180898" y="108153"/>
                  </a:lnTo>
                  <a:lnTo>
                    <a:pt x="180898" y="82397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9494181" y="7376972"/>
            <a:ext cx="2248535" cy="14154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ts val="3120"/>
              </a:lnSpc>
              <a:spcBef>
                <a:spcPts val="110"/>
              </a:spcBef>
            </a:pPr>
            <a:r>
              <a:rPr dirty="0" sz="2800" spc="-10">
                <a:solidFill>
                  <a:srgbClr val="4D4D4D"/>
                </a:solidFill>
                <a:latin typeface="Courier New"/>
                <a:cs typeface="Courier New"/>
              </a:rPr>
              <a:t>unlock</a:t>
            </a:r>
            <a:endParaRPr sz="2800">
              <a:latin typeface="Courier New"/>
              <a:cs typeface="Courier New"/>
            </a:endParaRPr>
          </a:p>
          <a:p>
            <a:pPr marL="12700" marR="5080" indent="315595">
              <a:lnSpc>
                <a:spcPct val="80000"/>
              </a:lnSpc>
              <a:spcBef>
                <a:spcPts val="395"/>
              </a:spcBef>
            </a:pPr>
            <a:r>
              <a:rPr dirty="0" sz="2650">
                <a:solidFill>
                  <a:srgbClr val="4D4D4D"/>
                </a:solidFill>
                <a:latin typeface="Calibri"/>
                <a:cs typeface="Calibri"/>
              </a:rPr>
              <a:t>output</a:t>
            </a:r>
            <a:r>
              <a:rPr dirty="0" sz="2650" spc="22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2650" spc="-20">
                <a:solidFill>
                  <a:srgbClr val="4D4D4D"/>
                </a:solidFill>
                <a:latin typeface="Calibri"/>
                <a:cs typeface="Calibri"/>
              </a:rPr>
              <a:t>ﬁles </a:t>
            </a:r>
            <a:r>
              <a:rPr dirty="0" sz="2650">
                <a:solidFill>
                  <a:srgbClr val="4D4D4D"/>
                </a:solidFill>
                <a:latin typeface="Calibri"/>
                <a:cs typeface="Calibri"/>
              </a:rPr>
              <a:t>for</a:t>
            </a:r>
            <a:r>
              <a:rPr dirty="0" sz="2650" spc="12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2650" spc="-10">
                <a:solidFill>
                  <a:srgbClr val="4D4D4D"/>
                </a:solidFill>
                <a:latin typeface="Calibri"/>
                <a:cs typeface="Calibri"/>
              </a:rPr>
              <a:t>modiﬁcation</a:t>
            </a:r>
            <a:endParaRPr sz="2650">
              <a:latin typeface="Calibri"/>
              <a:cs typeface="Calibri"/>
            </a:endParaRPr>
          </a:p>
          <a:p>
            <a:pPr algn="ctr">
              <a:lnSpc>
                <a:spcPts val="2325"/>
              </a:lnSpc>
            </a:pPr>
            <a:r>
              <a:rPr dirty="0" sz="2800" spc="-10">
                <a:solidFill>
                  <a:srgbClr val="4D4D4D"/>
                </a:solidFill>
                <a:latin typeface="Courier New"/>
                <a:cs typeface="Courier New"/>
              </a:rPr>
              <a:t>--output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1171094" y="5380707"/>
            <a:ext cx="11027410" cy="2386330"/>
            <a:chOff x="1171094" y="5380707"/>
            <a:chExt cx="11027410" cy="2386330"/>
          </a:xfrm>
        </p:grpSpPr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90463" y="6543631"/>
              <a:ext cx="1007691" cy="1223062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1094" y="5380707"/>
              <a:ext cx="3858513" cy="2192501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1593418" y="6107210"/>
            <a:ext cx="799465" cy="58293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614680">
              <a:lnSpc>
                <a:spcPct val="100000"/>
              </a:lnSpc>
              <a:spcBef>
                <a:spcPts val="605"/>
              </a:spcBef>
            </a:pPr>
            <a:r>
              <a:rPr dirty="0" sz="1400" spc="50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1400" spc="505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397148" y="7092607"/>
            <a:ext cx="10604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225">
                <a:solidFill>
                  <a:srgbClr val="808080"/>
                </a:solidFill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742595" y="7250526"/>
            <a:ext cx="10604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225">
                <a:solidFill>
                  <a:srgbClr val="808080"/>
                </a:solidFill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2575918" y="4990825"/>
            <a:ext cx="9195435" cy="3421379"/>
            <a:chOff x="2575918" y="4990825"/>
            <a:chExt cx="9195435" cy="3421379"/>
          </a:xfrm>
        </p:grpSpPr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28663" y="7644049"/>
              <a:ext cx="1092600" cy="67924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75918" y="7200386"/>
              <a:ext cx="1092015" cy="1211431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6528866" y="5860269"/>
              <a:ext cx="1172210" cy="1173480"/>
            </a:xfrm>
            <a:custGeom>
              <a:avLst/>
              <a:gdLst/>
              <a:ahLst/>
              <a:cxnLst/>
              <a:rect l="l" t="t" r="r" b="b"/>
              <a:pathLst>
                <a:path w="1172209" h="1173479">
                  <a:moveTo>
                    <a:pt x="932218" y="135633"/>
                  </a:moveTo>
                  <a:lnTo>
                    <a:pt x="377429" y="135633"/>
                  </a:lnTo>
                  <a:lnTo>
                    <a:pt x="403928" y="124038"/>
                  </a:lnTo>
                  <a:lnTo>
                    <a:pt x="430922" y="114767"/>
                  </a:lnTo>
                  <a:lnTo>
                    <a:pt x="456927" y="108029"/>
                  </a:lnTo>
                  <a:lnTo>
                    <a:pt x="480459" y="104034"/>
                  </a:lnTo>
                  <a:lnTo>
                    <a:pt x="496166" y="6534"/>
                  </a:lnTo>
                  <a:lnTo>
                    <a:pt x="530503" y="2028"/>
                  </a:lnTo>
                  <a:lnTo>
                    <a:pt x="564883" y="0"/>
                  </a:lnTo>
                  <a:lnTo>
                    <a:pt x="598428" y="240"/>
                  </a:lnTo>
                  <a:lnTo>
                    <a:pt x="630259" y="2540"/>
                  </a:lnTo>
                  <a:lnTo>
                    <a:pt x="652529" y="93931"/>
                  </a:lnTo>
                  <a:lnTo>
                    <a:pt x="678955" y="98652"/>
                  </a:lnTo>
                  <a:lnTo>
                    <a:pt x="705525" y="104562"/>
                  </a:lnTo>
                  <a:lnTo>
                    <a:pt x="732291" y="111970"/>
                  </a:lnTo>
                  <a:lnTo>
                    <a:pt x="759311" y="121184"/>
                  </a:lnTo>
                  <a:lnTo>
                    <a:pt x="936809" y="121184"/>
                  </a:lnTo>
                  <a:lnTo>
                    <a:pt x="932218" y="135633"/>
                  </a:lnTo>
                  <a:close/>
                </a:path>
                <a:path w="1172209" h="1173479">
                  <a:moveTo>
                    <a:pt x="936809" y="121184"/>
                  </a:moveTo>
                  <a:lnTo>
                    <a:pt x="759311" y="121184"/>
                  </a:lnTo>
                  <a:lnTo>
                    <a:pt x="824013" y="51172"/>
                  </a:lnTo>
                  <a:lnTo>
                    <a:pt x="853892" y="65641"/>
                  </a:lnTo>
                  <a:lnTo>
                    <a:pt x="883001" y="81993"/>
                  </a:lnTo>
                  <a:lnTo>
                    <a:pt x="911011" y="99821"/>
                  </a:lnTo>
                  <a:lnTo>
                    <a:pt x="937593" y="118717"/>
                  </a:lnTo>
                  <a:lnTo>
                    <a:pt x="936809" y="121184"/>
                  </a:lnTo>
                  <a:close/>
                </a:path>
                <a:path w="1172209" h="1173479">
                  <a:moveTo>
                    <a:pt x="477776" y="322996"/>
                  </a:moveTo>
                  <a:lnTo>
                    <a:pt x="167147" y="322996"/>
                  </a:lnTo>
                  <a:lnTo>
                    <a:pt x="180623" y="300293"/>
                  </a:lnTo>
                  <a:lnTo>
                    <a:pt x="196714" y="278285"/>
                  </a:lnTo>
                  <a:lnTo>
                    <a:pt x="215047" y="256870"/>
                  </a:lnTo>
                  <a:lnTo>
                    <a:pt x="235248" y="235951"/>
                  </a:lnTo>
                  <a:lnTo>
                    <a:pt x="197037" y="149024"/>
                  </a:lnTo>
                  <a:lnTo>
                    <a:pt x="221688" y="127382"/>
                  </a:lnTo>
                  <a:lnTo>
                    <a:pt x="248318" y="107073"/>
                  </a:lnTo>
                  <a:lnTo>
                    <a:pt x="276617" y="87887"/>
                  </a:lnTo>
                  <a:lnTo>
                    <a:pt x="306280" y="69615"/>
                  </a:lnTo>
                  <a:lnTo>
                    <a:pt x="377429" y="135633"/>
                  </a:lnTo>
                  <a:lnTo>
                    <a:pt x="932218" y="135633"/>
                  </a:lnTo>
                  <a:lnTo>
                    <a:pt x="909110" y="208346"/>
                  </a:lnTo>
                  <a:lnTo>
                    <a:pt x="930266" y="229353"/>
                  </a:lnTo>
                  <a:lnTo>
                    <a:pt x="950091" y="250063"/>
                  </a:lnTo>
                  <a:lnTo>
                    <a:pt x="967477" y="270442"/>
                  </a:lnTo>
                  <a:lnTo>
                    <a:pt x="981314" y="290457"/>
                  </a:lnTo>
                  <a:lnTo>
                    <a:pt x="1090330" y="290457"/>
                  </a:lnTo>
                  <a:lnTo>
                    <a:pt x="1093361" y="295411"/>
                  </a:lnTo>
                  <a:lnTo>
                    <a:pt x="1096686" y="301617"/>
                  </a:lnTo>
                  <a:lnTo>
                    <a:pt x="579034" y="301617"/>
                  </a:lnTo>
                  <a:lnTo>
                    <a:pt x="539387" y="304813"/>
                  </a:lnTo>
                  <a:lnTo>
                    <a:pt x="499672" y="314258"/>
                  </a:lnTo>
                  <a:lnTo>
                    <a:pt x="477776" y="322996"/>
                  </a:lnTo>
                  <a:close/>
                </a:path>
                <a:path w="1172209" h="1173479">
                  <a:moveTo>
                    <a:pt x="1090330" y="290457"/>
                  </a:moveTo>
                  <a:lnTo>
                    <a:pt x="981314" y="290457"/>
                  </a:lnTo>
                  <a:lnTo>
                    <a:pt x="1075670" y="266493"/>
                  </a:lnTo>
                  <a:lnTo>
                    <a:pt x="1090330" y="290457"/>
                  </a:lnTo>
                  <a:close/>
                </a:path>
                <a:path w="1172209" h="1173479">
                  <a:moveTo>
                    <a:pt x="1059593" y="875691"/>
                  </a:moveTo>
                  <a:lnTo>
                    <a:pt x="584543" y="875691"/>
                  </a:lnTo>
                  <a:lnTo>
                    <a:pt x="631817" y="871887"/>
                  </a:lnTo>
                  <a:lnTo>
                    <a:pt x="676372" y="860887"/>
                  </a:lnTo>
                  <a:lnTo>
                    <a:pt x="717677" y="843301"/>
                  </a:lnTo>
                  <a:lnTo>
                    <a:pt x="755199" y="819741"/>
                  </a:lnTo>
                  <a:lnTo>
                    <a:pt x="788407" y="790818"/>
                  </a:lnTo>
                  <a:lnTo>
                    <a:pt x="816770" y="757145"/>
                  </a:lnTo>
                  <a:lnTo>
                    <a:pt x="839755" y="719334"/>
                  </a:lnTo>
                  <a:lnTo>
                    <a:pt x="856831" y="677995"/>
                  </a:lnTo>
                  <a:lnTo>
                    <a:pt x="867467" y="633742"/>
                  </a:lnTo>
                  <a:lnTo>
                    <a:pt x="871131" y="587185"/>
                  </a:lnTo>
                  <a:lnTo>
                    <a:pt x="867889" y="544564"/>
                  </a:lnTo>
                  <a:lnTo>
                    <a:pt x="858306" y="502770"/>
                  </a:lnTo>
                  <a:lnTo>
                    <a:pt x="842597" y="462664"/>
                  </a:lnTo>
                  <a:lnTo>
                    <a:pt x="820974" y="425109"/>
                  </a:lnTo>
                  <a:lnTo>
                    <a:pt x="793652" y="390967"/>
                  </a:lnTo>
                  <a:lnTo>
                    <a:pt x="760844" y="361100"/>
                  </a:lnTo>
                  <a:lnTo>
                    <a:pt x="722765" y="336369"/>
                  </a:lnTo>
                  <a:lnTo>
                    <a:pt x="679627" y="317637"/>
                  </a:lnTo>
                  <a:lnTo>
                    <a:pt x="631646" y="305766"/>
                  </a:lnTo>
                  <a:lnTo>
                    <a:pt x="579034" y="301617"/>
                  </a:lnTo>
                  <a:lnTo>
                    <a:pt x="1096686" y="301617"/>
                  </a:lnTo>
                  <a:lnTo>
                    <a:pt x="1109062" y="324714"/>
                  </a:lnTo>
                  <a:lnTo>
                    <a:pt x="1122895" y="354392"/>
                  </a:lnTo>
                  <a:lnTo>
                    <a:pt x="1134980" y="384432"/>
                  </a:lnTo>
                  <a:lnTo>
                    <a:pt x="1061253" y="444342"/>
                  </a:lnTo>
                  <a:lnTo>
                    <a:pt x="1068267" y="472456"/>
                  </a:lnTo>
                  <a:lnTo>
                    <a:pt x="1073678" y="500977"/>
                  </a:lnTo>
                  <a:lnTo>
                    <a:pt x="1077505" y="528639"/>
                  </a:lnTo>
                  <a:lnTo>
                    <a:pt x="1079773" y="554175"/>
                  </a:lnTo>
                  <a:lnTo>
                    <a:pt x="1172137" y="582955"/>
                  </a:lnTo>
                  <a:lnTo>
                    <a:pt x="1167565" y="653643"/>
                  </a:lnTo>
                  <a:lnTo>
                    <a:pt x="1157719" y="714991"/>
                  </a:lnTo>
                  <a:lnTo>
                    <a:pt x="1061018" y="726738"/>
                  </a:lnTo>
                  <a:lnTo>
                    <a:pt x="1053143" y="754035"/>
                  </a:lnTo>
                  <a:lnTo>
                    <a:pt x="1043729" y="779834"/>
                  </a:lnTo>
                  <a:lnTo>
                    <a:pt x="1032997" y="804312"/>
                  </a:lnTo>
                  <a:lnTo>
                    <a:pt x="1021166" y="827644"/>
                  </a:lnTo>
                  <a:lnTo>
                    <a:pt x="1059593" y="875691"/>
                  </a:lnTo>
                  <a:close/>
                </a:path>
                <a:path w="1172209" h="1173479">
                  <a:moveTo>
                    <a:pt x="205006" y="1038972"/>
                  </a:moveTo>
                  <a:lnTo>
                    <a:pt x="182363" y="1015873"/>
                  </a:lnTo>
                  <a:lnTo>
                    <a:pt x="159776" y="992234"/>
                  </a:lnTo>
                  <a:lnTo>
                    <a:pt x="137210" y="967295"/>
                  </a:lnTo>
                  <a:lnTo>
                    <a:pt x="114634" y="940297"/>
                  </a:lnTo>
                  <a:lnTo>
                    <a:pt x="170193" y="857599"/>
                  </a:lnTo>
                  <a:lnTo>
                    <a:pt x="156567" y="838207"/>
                  </a:lnTo>
                  <a:lnTo>
                    <a:pt x="143117" y="815149"/>
                  </a:lnTo>
                  <a:lnTo>
                    <a:pt x="130897" y="789292"/>
                  </a:lnTo>
                  <a:lnTo>
                    <a:pt x="120964" y="761509"/>
                  </a:lnTo>
                  <a:lnTo>
                    <a:pt x="24028" y="760805"/>
                  </a:lnTo>
                  <a:lnTo>
                    <a:pt x="16697" y="730765"/>
                  </a:lnTo>
                  <a:lnTo>
                    <a:pt x="10124" y="698810"/>
                  </a:lnTo>
                  <a:lnTo>
                    <a:pt x="4496" y="664432"/>
                  </a:lnTo>
                  <a:lnTo>
                    <a:pt x="0" y="627124"/>
                  </a:lnTo>
                  <a:lnTo>
                    <a:pt x="90020" y="591766"/>
                  </a:lnTo>
                  <a:lnTo>
                    <a:pt x="89804" y="565304"/>
                  </a:lnTo>
                  <a:lnTo>
                    <a:pt x="91631" y="536364"/>
                  </a:lnTo>
                  <a:lnTo>
                    <a:pt x="94997" y="507403"/>
                  </a:lnTo>
                  <a:lnTo>
                    <a:pt x="99397" y="480875"/>
                  </a:lnTo>
                  <a:lnTo>
                    <a:pt x="21450" y="427191"/>
                  </a:lnTo>
                  <a:lnTo>
                    <a:pt x="31783" y="396108"/>
                  </a:lnTo>
                  <a:lnTo>
                    <a:pt x="43369" y="365300"/>
                  </a:lnTo>
                  <a:lnTo>
                    <a:pt x="56625" y="334866"/>
                  </a:lnTo>
                  <a:lnTo>
                    <a:pt x="71969" y="304906"/>
                  </a:lnTo>
                  <a:lnTo>
                    <a:pt x="167147" y="322996"/>
                  </a:lnTo>
                  <a:lnTo>
                    <a:pt x="477776" y="322996"/>
                  </a:lnTo>
                  <a:lnTo>
                    <a:pt x="424028" y="351037"/>
                  </a:lnTo>
                  <a:lnTo>
                    <a:pt x="390100" y="377943"/>
                  </a:lnTo>
                  <a:lnTo>
                    <a:pt x="360099" y="410241"/>
                  </a:lnTo>
                  <a:lnTo>
                    <a:pt x="335026" y="447716"/>
                  </a:lnTo>
                  <a:lnTo>
                    <a:pt x="315879" y="490155"/>
                  </a:lnTo>
                  <a:lnTo>
                    <a:pt x="303658" y="537343"/>
                  </a:lnTo>
                  <a:lnTo>
                    <a:pt x="299362" y="589065"/>
                  </a:lnTo>
                  <a:lnTo>
                    <a:pt x="302900" y="633514"/>
                  </a:lnTo>
                  <a:lnTo>
                    <a:pt x="313211" y="676432"/>
                  </a:lnTo>
                  <a:lnTo>
                    <a:pt x="329835" y="717078"/>
                  </a:lnTo>
                  <a:lnTo>
                    <a:pt x="352316" y="754710"/>
                  </a:lnTo>
                  <a:lnTo>
                    <a:pt x="380195" y="788587"/>
                  </a:lnTo>
                  <a:lnTo>
                    <a:pt x="413015" y="817967"/>
                  </a:lnTo>
                  <a:lnTo>
                    <a:pt x="450318" y="842109"/>
                  </a:lnTo>
                  <a:lnTo>
                    <a:pt x="491645" y="860271"/>
                  </a:lnTo>
                  <a:lnTo>
                    <a:pt x="536539" y="871712"/>
                  </a:lnTo>
                  <a:lnTo>
                    <a:pt x="584543" y="875691"/>
                  </a:lnTo>
                  <a:lnTo>
                    <a:pt x="1059593" y="875691"/>
                  </a:lnTo>
                  <a:lnTo>
                    <a:pt x="1081765" y="903412"/>
                  </a:lnTo>
                  <a:lnTo>
                    <a:pt x="1065569" y="927736"/>
                  </a:lnTo>
                  <a:lnTo>
                    <a:pt x="1045736" y="954130"/>
                  </a:lnTo>
                  <a:lnTo>
                    <a:pt x="1038498" y="962734"/>
                  </a:lnTo>
                  <a:lnTo>
                    <a:pt x="912391" y="962734"/>
                  </a:lnTo>
                  <a:lnTo>
                    <a:pt x="894361" y="978941"/>
                  </a:lnTo>
                  <a:lnTo>
                    <a:pt x="881828" y="988461"/>
                  </a:lnTo>
                  <a:lnTo>
                    <a:pt x="290454" y="988461"/>
                  </a:lnTo>
                  <a:lnTo>
                    <a:pt x="205006" y="1038972"/>
                  </a:lnTo>
                  <a:close/>
                </a:path>
                <a:path w="1172209" h="1173479">
                  <a:moveTo>
                    <a:pt x="998895" y="1006433"/>
                  </a:moveTo>
                  <a:lnTo>
                    <a:pt x="912391" y="962734"/>
                  </a:lnTo>
                  <a:lnTo>
                    <a:pt x="1038498" y="962734"/>
                  </a:lnTo>
                  <a:lnTo>
                    <a:pt x="1023200" y="980920"/>
                  </a:lnTo>
                  <a:lnTo>
                    <a:pt x="998895" y="1006433"/>
                  </a:lnTo>
                  <a:close/>
                </a:path>
                <a:path w="1172209" h="1173479">
                  <a:moveTo>
                    <a:pt x="507651" y="1172887"/>
                  </a:moveTo>
                  <a:lnTo>
                    <a:pt x="474804" y="1166690"/>
                  </a:lnTo>
                  <a:lnTo>
                    <a:pt x="442319" y="1159247"/>
                  </a:lnTo>
                  <a:lnTo>
                    <a:pt x="410384" y="1150108"/>
                  </a:lnTo>
                  <a:lnTo>
                    <a:pt x="379185" y="1138821"/>
                  </a:lnTo>
                  <a:lnTo>
                    <a:pt x="381647" y="1042144"/>
                  </a:lnTo>
                  <a:lnTo>
                    <a:pt x="358810" y="1032286"/>
                  </a:lnTo>
                  <a:lnTo>
                    <a:pt x="336007" y="1020192"/>
                  </a:lnTo>
                  <a:lnTo>
                    <a:pt x="313225" y="1005653"/>
                  </a:lnTo>
                  <a:lnTo>
                    <a:pt x="290454" y="988461"/>
                  </a:lnTo>
                  <a:lnTo>
                    <a:pt x="881828" y="988461"/>
                  </a:lnTo>
                  <a:lnTo>
                    <a:pt x="873286" y="994950"/>
                  </a:lnTo>
                  <a:lnTo>
                    <a:pt x="849640" y="1009945"/>
                  </a:lnTo>
                  <a:lnTo>
                    <a:pt x="823895" y="1023113"/>
                  </a:lnTo>
                  <a:lnTo>
                    <a:pt x="829180" y="1080086"/>
                  </a:lnTo>
                  <a:lnTo>
                    <a:pt x="659678" y="1080086"/>
                  </a:lnTo>
                  <a:lnTo>
                    <a:pt x="634644" y="1083868"/>
                  </a:lnTo>
                  <a:lnTo>
                    <a:pt x="630604" y="1084197"/>
                  </a:lnTo>
                  <a:lnTo>
                    <a:pt x="550200" y="1084197"/>
                  </a:lnTo>
                  <a:lnTo>
                    <a:pt x="507651" y="1172887"/>
                  </a:lnTo>
                  <a:close/>
                </a:path>
                <a:path w="1172209" h="1173479">
                  <a:moveTo>
                    <a:pt x="708791" y="1165134"/>
                  </a:moveTo>
                  <a:lnTo>
                    <a:pt x="659678" y="1080086"/>
                  </a:lnTo>
                  <a:lnTo>
                    <a:pt x="829180" y="1080086"/>
                  </a:lnTo>
                  <a:lnTo>
                    <a:pt x="833037" y="1121669"/>
                  </a:lnTo>
                  <a:lnTo>
                    <a:pt x="804261" y="1134523"/>
                  </a:lnTo>
                  <a:lnTo>
                    <a:pt x="773903" y="1146000"/>
                  </a:lnTo>
                  <a:lnTo>
                    <a:pt x="742050" y="1156178"/>
                  </a:lnTo>
                  <a:lnTo>
                    <a:pt x="708791" y="1165134"/>
                  </a:lnTo>
                  <a:close/>
                </a:path>
                <a:path w="1172209" h="1173479">
                  <a:moveTo>
                    <a:pt x="577015" y="1086495"/>
                  </a:moveTo>
                  <a:lnTo>
                    <a:pt x="550200" y="1084197"/>
                  </a:lnTo>
                  <a:lnTo>
                    <a:pt x="630604" y="1084197"/>
                  </a:lnTo>
                  <a:lnTo>
                    <a:pt x="606126" y="1086195"/>
                  </a:lnTo>
                  <a:lnTo>
                    <a:pt x="577015" y="108649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201186" y="6499831"/>
              <a:ext cx="517525" cy="551815"/>
            </a:xfrm>
            <a:custGeom>
              <a:avLst/>
              <a:gdLst/>
              <a:ahLst/>
              <a:cxnLst/>
              <a:rect l="l" t="t" r="r" b="b"/>
              <a:pathLst>
                <a:path w="517525" h="551815">
                  <a:moveTo>
                    <a:pt x="457622" y="551248"/>
                  </a:moveTo>
                  <a:lnTo>
                    <a:pt x="65029" y="551248"/>
                  </a:lnTo>
                  <a:lnTo>
                    <a:pt x="40308" y="544558"/>
                  </a:lnTo>
                  <a:lnTo>
                    <a:pt x="20094" y="529814"/>
                  </a:lnTo>
                  <a:lnTo>
                    <a:pt x="6091" y="508806"/>
                  </a:lnTo>
                  <a:lnTo>
                    <a:pt x="0" y="483321"/>
                  </a:lnTo>
                  <a:lnTo>
                    <a:pt x="0" y="69581"/>
                  </a:lnTo>
                  <a:lnTo>
                    <a:pt x="6283" y="42271"/>
                  </a:lnTo>
                  <a:lnTo>
                    <a:pt x="21552" y="20151"/>
                  </a:lnTo>
                  <a:lnTo>
                    <a:pt x="43649" y="5351"/>
                  </a:lnTo>
                  <a:lnTo>
                    <a:pt x="70420" y="0"/>
                  </a:lnTo>
                  <a:lnTo>
                    <a:pt x="410418" y="0"/>
                  </a:lnTo>
                  <a:lnTo>
                    <a:pt x="454333" y="45099"/>
                  </a:lnTo>
                  <a:lnTo>
                    <a:pt x="68772" y="45099"/>
                  </a:lnTo>
                  <a:lnTo>
                    <a:pt x="59989" y="48133"/>
                  </a:lnTo>
                  <a:lnTo>
                    <a:pt x="52556" y="53494"/>
                  </a:lnTo>
                  <a:lnTo>
                    <a:pt x="46878" y="60777"/>
                  </a:lnTo>
                  <a:lnTo>
                    <a:pt x="43355" y="69581"/>
                  </a:lnTo>
                  <a:lnTo>
                    <a:pt x="43352" y="482217"/>
                  </a:lnTo>
                  <a:lnTo>
                    <a:pt x="45661" y="490659"/>
                  </a:lnTo>
                  <a:lnTo>
                    <a:pt x="49940" y="498055"/>
                  </a:lnTo>
                  <a:lnTo>
                    <a:pt x="55932" y="504067"/>
                  </a:lnTo>
                  <a:lnTo>
                    <a:pt x="63377" y="508352"/>
                  </a:lnTo>
                  <a:lnTo>
                    <a:pt x="511365" y="508352"/>
                  </a:lnTo>
                  <a:lnTo>
                    <a:pt x="499145" y="528160"/>
                  </a:lnTo>
                  <a:lnTo>
                    <a:pt x="480617" y="543224"/>
                  </a:lnTo>
                  <a:lnTo>
                    <a:pt x="457622" y="551248"/>
                  </a:lnTo>
                  <a:close/>
                </a:path>
                <a:path w="517525" h="551815">
                  <a:moveTo>
                    <a:pt x="511365" y="508352"/>
                  </a:moveTo>
                  <a:lnTo>
                    <a:pt x="449479" y="508352"/>
                  </a:lnTo>
                  <a:lnTo>
                    <a:pt x="458663" y="504350"/>
                  </a:lnTo>
                  <a:lnTo>
                    <a:pt x="466093" y="497835"/>
                  </a:lnTo>
                  <a:lnTo>
                    <a:pt x="471296" y="489356"/>
                  </a:lnTo>
                  <a:lnTo>
                    <a:pt x="473796" y="479460"/>
                  </a:lnTo>
                  <a:lnTo>
                    <a:pt x="474349" y="135302"/>
                  </a:lnTo>
                  <a:lnTo>
                    <a:pt x="387204" y="135302"/>
                  </a:lnTo>
                  <a:lnTo>
                    <a:pt x="387204" y="45099"/>
                  </a:lnTo>
                  <a:lnTo>
                    <a:pt x="454333" y="45099"/>
                  </a:lnTo>
                  <a:lnTo>
                    <a:pt x="517149" y="109609"/>
                  </a:lnTo>
                  <a:lnTo>
                    <a:pt x="517149" y="483321"/>
                  </a:lnTo>
                  <a:lnTo>
                    <a:pt x="511793" y="507658"/>
                  </a:lnTo>
                  <a:lnTo>
                    <a:pt x="511365" y="508352"/>
                  </a:lnTo>
                  <a:close/>
                </a:path>
                <a:path w="517525" h="551815">
                  <a:moveTo>
                    <a:pt x="227985" y="415944"/>
                  </a:moveTo>
                  <a:lnTo>
                    <a:pt x="198717" y="415944"/>
                  </a:lnTo>
                  <a:lnTo>
                    <a:pt x="271888" y="159231"/>
                  </a:lnTo>
                  <a:lnTo>
                    <a:pt x="301047" y="159231"/>
                  </a:lnTo>
                  <a:lnTo>
                    <a:pt x="227985" y="415944"/>
                  </a:lnTo>
                  <a:close/>
                </a:path>
                <a:path w="517525" h="551815">
                  <a:moveTo>
                    <a:pt x="326574" y="366873"/>
                  </a:moveTo>
                  <a:lnTo>
                    <a:pt x="326574" y="332358"/>
                  </a:lnTo>
                  <a:lnTo>
                    <a:pt x="397434" y="290676"/>
                  </a:lnTo>
                  <a:lnTo>
                    <a:pt x="326574" y="246677"/>
                  </a:lnTo>
                  <a:lnTo>
                    <a:pt x="326574" y="210397"/>
                  </a:lnTo>
                  <a:lnTo>
                    <a:pt x="423512" y="277222"/>
                  </a:lnTo>
                  <a:lnTo>
                    <a:pt x="423512" y="302364"/>
                  </a:lnTo>
                  <a:lnTo>
                    <a:pt x="326574" y="366873"/>
                  </a:lnTo>
                  <a:close/>
                </a:path>
                <a:path w="517525" h="551815">
                  <a:moveTo>
                    <a:pt x="175940" y="369740"/>
                  </a:moveTo>
                  <a:lnTo>
                    <a:pt x="78562" y="304569"/>
                  </a:lnTo>
                  <a:lnTo>
                    <a:pt x="78562" y="280089"/>
                  </a:lnTo>
                  <a:lnTo>
                    <a:pt x="175940" y="212161"/>
                  </a:lnTo>
                  <a:lnTo>
                    <a:pt x="175940" y="247227"/>
                  </a:lnTo>
                  <a:lnTo>
                    <a:pt x="105080" y="291777"/>
                  </a:lnTo>
                  <a:lnTo>
                    <a:pt x="175940" y="333460"/>
                  </a:lnTo>
                  <a:lnTo>
                    <a:pt x="175940" y="369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9469880" y="5063325"/>
              <a:ext cx="2291715" cy="287020"/>
            </a:xfrm>
            <a:custGeom>
              <a:avLst/>
              <a:gdLst/>
              <a:ahLst/>
              <a:cxnLst/>
              <a:rect l="l" t="t" r="r" b="b"/>
              <a:pathLst>
                <a:path w="2291715" h="287020">
                  <a:moveTo>
                    <a:pt x="1336669" y="95476"/>
                  </a:moveTo>
                  <a:lnTo>
                    <a:pt x="954762" y="95476"/>
                  </a:lnTo>
                  <a:lnTo>
                    <a:pt x="1038305" y="92493"/>
                  </a:lnTo>
                  <a:lnTo>
                    <a:pt x="1097978" y="83542"/>
                  </a:lnTo>
                  <a:lnTo>
                    <a:pt x="1133782" y="68623"/>
                  </a:lnTo>
                  <a:lnTo>
                    <a:pt x="1145716" y="47738"/>
                  </a:lnTo>
                  <a:lnTo>
                    <a:pt x="1145716" y="0"/>
                  </a:lnTo>
                  <a:lnTo>
                    <a:pt x="1153354" y="34371"/>
                  </a:lnTo>
                  <a:lnTo>
                    <a:pt x="1176269" y="61105"/>
                  </a:lnTo>
                  <a:lnTo>
                    <a:pt x="1214459" y="80200"/>
                  </a:lnTo>
                  <a:lnTo>
                    <a:pt x="1267926" y="91657"/>
                  </a:lnTo>
                  <a:lnTo>
                    <a:pt x="1336669" y="95476"/>
                  </a:lnTo>
                  <a:close/>
                </a:path>
                <a:path w="2291715" h="287020">
                  <a:moveTo>
                    <a:pt x="2291437" y="286429"/>
                  </a:moveTo>
                  <a:lnTo>
                    <a:pt x="0" y="286429"/>
                  </a:lnTo>
                  <a:lnTo>
                    <a:pt x="0" y="190952"/>
                  </a:lnTo>
                  <a:lnTo>
                    <a:pt x="30552" y="129848"/>
                  </a:lnTo>
                  <a:lnTo>
                    <a:pt x="68742" y="110752"/>
                  </a:lnTo>
                  <a:lnTo>
                    <a:pt x="122209" y="99295"/>
                  </a:lnTo>
                  <a:lnTo>
                    <a:pt x="190952" y="95476"/>
                  </a:lnTo>
                  <a:lnTo>
                    <a:pt x="2100481" y="95476"/>
                  </a:lnTo>
                  <a:lnTo>
                    <a:pt x="2169225" y="99295"/>
                  </a:lnTo>
                  <a:lnTo>
                    <a:pt x="2222693" y="110752"/>
                  </a:lnTo>
                  <a:lnTo>
                    <a:pt x="2260884" y="129848"/>
                  </a:lnTo>
                  <a:lnTo>
                    <a:pt x="2291437" y="190952"/>
                  </a:lnTo>
                  <a:lnTo>
                    <a:pt x="2291437" y="2864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9469880" y="5000668"/>
              <a:ext cx="2291715" cy="349250"/>
            </a:xfrm>
            <a:custGeom>
              <a:avLst/>
              <a:gdLst/>
              <a:ahLst/>
              <a:cxnLst/>
              <a:rect l="l" t="t" r="r" b="b"/>
              <a:pathLst>
                <a:path w="2291715" h="349250">
                  <a:moveTo>
                    <a:pt x="2291437" y="349086"/>
                  </a:moveTo>
                  <a:lnTo>
                    <a:pt x="2291437" y="253609"/>
                  </a:lnTo>
                  <a:lnTo>
                    <a:pt x="2283799" y="219238"/>
                  </a:lnTo>
                  <a:lnTo>
                    <a:pt x="2260884" y="192505"/>
                  </a:lnTo>
                  <a:lnTo>
                    <a:pt x="2222693" y="173410"/>
                  </a:lnTo>
                  <a:lnTo>
                    <a:pt x="2169225" y="161952"/>
                  </a:lnTo>
                  <a:lnTo>
                    <a:pt x="2100481" y="158133"/>
                  </a:lnTo>
                  <a:lnTo>
                    <a:pt x="1336669" y="158133"/>
                  </a:lnTo>
                  <a:lnTo>
                    <a:pt x="1267926" y="154314"/>
                  </a:lnTo>
                  <a:lnTo>
                    <a:pt x="1214459" y="142857"/>
                  </a:lnTo>
                  <a:lnTo>
                    <a:pt x="1176269" y="123762"/>
                  </a:lnTo>
                  <a:lnTo>
                    <a:pt x="1153354" y="97028"/>
                  </a:lnTo>
                  <a:lnTo>
                    <a:pt x="1145716" y="62657"/>
                  </a:lnTo>
                  <a:lnTo>
                    <a:pt x="1145716" y="14918"/>
                  </a:lnTo>
                  <a:lnTo>
                    <a:pt x="1145716" y="0"/>
                  </a:lnTo>
                  <a:lnTo>
                    <a:pt x="1145716" y="2983"/>
                  </a:lnTo>
                  <a:lnTo>
                    <a:pt x="1145716" y="23869"/>
                  </a:lnTo>
                  <a:lnTo>
                    <a:pt x="1145716" y="62657"/>
                  </a:lnTo>
                  <a:lnTo>
                    <a:pt x="1145716" y="110395"/>
                  </a:lnTo>
                  <a:lnTo>
                    <a:pt x="1133782" y="131280"/>
                  </a:lnTo>
                  <a:lnTo>
                    <a:pt x="1097978" y="146199"/>
                  </a:lnTo>
                  <a:lnTo>
                    <a:pt x="1038305" y="155150"/>
                  </a:lnTo>
                  <a:lnTo>
                    <a:pt x="954762" y="158133"/>
                  </a:lnTo>
                  <a:lnTo>
                    <a:pt x="190952" y="158133"/>
                  </a:lnTo>
                  <a:lnTo>
                    <a:pt x="122209" y="161952"/>
                  </a:lnTo>
                  <a:lnTo>
                    <a:pt x="68742" y="173410"/>
                  </a:lnTo>
                  <a:lnTo>
                    <a:pt x="30552" y="192505"/>
                  </a:lnTo>
                  <a:lnTo>
                    <a:pt x="7638" y="219238"/>
                  </a:lnTo>
                  <a:lnTo>
                    <a:pt x="0" y="253609"/>
                  </a:lnTo>
                  <a:lnTo>
                    <a:pt x="0" y="349086"/>
                  </a:lnTo>
                </a:path>
              </a:pathLst>
            </a:custGeom>
            <a:ln w="19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2274566" y="4313612"/>
            <a:ext cx="6056630" cy="7289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665"/>
              </a:lnSpc>
              <a:spcBef>
                <a:spcPts val="130"/>
              </a:spcBef>
            </a:pPr>
            <a:r>
              <a:rPr dirty="0" sz="2650">
                <a:solidFill>
                  <a:srgbClr val="666666"/>
                </a:solidFill>
                <a:latin typeface="Calibri"/>
                <a:cs typeface="Calibri"/>
              </a:rPr>
              <a:t>link</a:t>
            </a:r>
            <a:r>
              <a:rPr dirty="0" sz="2650" spc="22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2650">
                <a:solidFill>
                  <a:srgbClr val="666666"/>
                </a:solidFill>
                <a:latin typeface="Calibri"/>
                <a:cs typeface="Calibri"/>
              </a:rPr>
              <a:t>input,</a:t>
            </a:r>
            <a:r>
              <a:rPr dirty="0" sz="2650" spc="23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2650">
                <a:solidFill>
                  <a:srgbClr val="666666"/>
                </a:solidFill>
                <a:latin typeface="Calibri"/>
                <a:cs typeface="Calibri"/>
              </a:rPr>
              <a:t>code,</a:t>
            </a:r>
            <a:r>
              <a:rPr dirty="0" sz="2650" spc="23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2650">
                <a:solidFill>
                  <a:srgbClr val="666666"/>
                </a:solidFill>
                <a:latin typeface="Calibri"/>
                <a:cs typeface="Calibri"/>
              </a:rPr>
              <a:t>output,</a:t>
            </a:r>
            <a:r>
              <a:rPr dirty="0" sz="2650" spc="23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2650">
                <a:solidFill>
                  <a:srgbClr val="FF6600"/>
                </a:solidFill>
                <a:latin typeface="Calibri"/>
                <a:cs typeface="Calibri"/>
              </a:rPr>
              <a:t>and</a:t>
            </a:r>
            <a:r>
              <a:rPr dirty="0" sz="2650" spc="235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dirty="0" sz="2650" spc="-25">
                <a:solidFill>
                  <a:srgbClr val="FF6600"/>
                </a:solidFill>
                <a:latin typeface="Calibri"/>
                <a:cs typeface="Calibri"/>
              </a:rPr>
              <a:t>software</a:t>
            </a:r>
            <a:r>
              <a:rPr dirty="0" sz="2650" spc="235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dirty="0" sz="2650" spc="-20">
                <a:solidFill>
                  <a:srgbClr val="666666"/>
                </a:solidFill>
                <a:latin typeface="Calibri"/>
                <a:cs typeface="Calibri"/>
              </a:rPr>
              <a:t>with</a:t>
            </a:r>
            <a:endParaRPr sz="2650">
              <a:latin typeface="Calibri"/>
              <a:cs typeface="Calibri"/>
            </a:endParaRPr>
          </a:p>
          <a:p>
            <a:pPr algn="ctr">
              <a:lnSpc>
                <a:spcPts val="2845"/>
              </a:lnSpc>
            </a:pPr>
            <a:r>
              <a:rPr dirty="0" sz="2800">
                <a:solidFill>
                  <a:srgbClr val="666666"/>
                </a:solidFill>
                <a:latin typeface="Courier New"/>
                <a:cs typeface="Courier New"/>
              </a:rPr>
              <a:t>datalad</a:t>
            </a:r>
            <a:r>
              <a:rPr dirty="0" sz="2800" spc="2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2800" spc="-10">
                <a:solidFill>
                  <a:srgbClr val="666666"/>
                </a:solidFill>
                <a:latin typeface="Courier New"/>
                <a:cs typeface="Courier New"/>
              </a:rPr>
              <a:t>containers-</a:t>
            </a:r>
            <a:r>
              <a:rPr dirty="0" sz="2800" spc="-25">
                <a:solidFill>
                  <a:srgbClr val="666666"/>
                </a:solidFill>
                <a:latin typeface="Courier New"/>
                <a:cs typeface="Courier New"/>
              </a:rPr>
              <a:t>run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958336" y="7075711"/>
            <a:ext cx="3951604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latin typeface="Courier New"/>
                <a:cs typeface="Courier New"/>
              </a:rPr>
              <a:t>datalad</a:t>
            </a:r>
            <a:r>
              <a:rPr dirty="0" sz="2350" spc="-75">
                <a:latin typeface="Courier New"/>
                <a:cs typeface="Courier New"/>
              </a:rPr>
              <a:t> </a:t>
            </a:r>
            <a:r>
              <a:rPr dirty="0" sz="2350" spc="-25">
                <a:latin typeface="Courier New"/>
                <a:cs typeface="Courier New"/>
              </a:rPr>
              <a:t>containers-run</a:t>
            </a:r>
            <a:endParaRPr sz="2350">
              <a:latin typeface="Courier New"/>
              <a:cs typeface="Courier New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5455705" y="5588203"/>
            <a:ext cx="1431290" cy="4087495"/>
            <a:chOff x="5455705" y="5588203"/>
            <a:chExt cx="1431290" cy="4087495"/>
          </a:xfrm>
        </p:grpSpPr>
        <p:pic>
          <p:nvPicPr>
            <p:cNvPr id="37" name="object 3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73838" y="8962540"/>
              <a:ext cx="712633" cy="712633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55705" y="8949787"/>
              <a:ext cx="718133" cy="725387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23444" y="5588203"/>
              <a:ext cx="1359062" cy="1235554"/>
            </a:xfrm>
            <a:prstGeom prst="rect">
              <a:avLst/>
            </a:prstGeom>
          </p:spPr>
        </p:pic>
      </p:grpSp>
      <p:sp>
        <p:nvSpPr>
          <p:cNvPr id="40" name="object 40" descr=""/>
          <p:cNvSpPr txBox="1"/>
          <p:nvPr/>
        </p:nvSpPr>
        <p:spPr>
          <a:xfrm>
            <a:off x="1167358" y="7763716"/>
            <a:ext cx="6073140" cy="18034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3841115">
              <a:lnSpc>
                <a:spcPts val="2925"/>
              </a:lnSpc>
              <a:spcBef>
                <a:spcPts val="110"/>
              </a:spcBef>
            </a:pPr>
            <a:r>
              <a:rPr dirty="0" sz="2800" spc="-10">
                <a:solidFill>
                  <a:srgbClr val="4D4D4D"/>
                </a:solidFill>
                <a:latin typeface="Courier New"/>
                <a:cs typeface="Courier New"/>
              </a:rPr>
              <a:t>get</a:t>
            </a:r>
            <a:r>
              <a:rPr dirty="0" sz="2800" spc="-795">
                <a:solidFill>
                  <a:srgbClr val="4D4D4D"/>
                </a:solidFill>
                <a:latin typeface="Courier New"/>
                <a:cs typeface="Courier New"/>
              </a:rPr>
              <a:t> </a:t>
            </a:r>
            <a:r>
              <a:rPr dirty="0" sz="2650">
                <a:solidFill>
                  <a:srgbClr val="4D4D4D"/>
                </a:solidFill>
                <a:latin typeface="Calibri"/>
                <a:cs typeface="Calibri"/>
              </a:rPr>
              <a:t>input</a:t>
            </a:r>
            <a:r>
              <a:rPr dirty="0" sz="2650" spc="25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2650" spc="-20">
                <a:solidFill>
                  <a:srgbClr val="4D4D4D"/>
                </a:solidFill>
                <a:latin typeface="Calibri"/>
                <a:cs typeface="Calibri"/>
              </a:rPr>
              <a:t>data</a:t>
            </a:r>
            <a:endParaRPr sz="2650">
              <a:latin typeface="Calibri"/>
              <a:cs typeface="Calibri"/>
            </a:endParaRPr>
          </a:p>
          <a:p>
            <a:pPr algn="ctr" marL="3841115">
              <a:lnSpc>
                <a:spcPts val="2795"/>
              </a:lnSpc>
            </a:pPr>
            <a:r>
              <a:rPr dirty="0" sz="2800" spc="-10">
                <a:solidFill>
                  <a:srgbClr val="4D4D4D"/>
                </a:solidFill>
                <a:latin typeface="Courier New"/>
                <a:cs typeface="Courier New"/>
              </a:rPr>
              <a:t>--input</a:t>
            </a:r>
            <a:endParaRPr sz="2800">
              <a:latin typeface="Courier New"/>
              <a:cs typeface="Courier New"/>
            </a:endParaRPr>
          </a:p>
          <a:p>
            <a:pPr algn="ctr" marL="12700" marR="1459230">
              <a:lnSpc>
                <a:spcPts val="2730"/>
              </a:lnSpc>
              <a:spcBef>
                <a:spcPts val="484"/>
              </a:spcBef>
            </a:pPr>
            <a:r>
              <a:rPr dirty="0" sz="2800" spc="-10">
                <a:latin typeface="Courier New"/>
                <a:cs typeface="Courier New"/>
              </a:rPr>
              <a:t>get</a:t>
            </a:r>
            <a:r>
              <a:rPr dirty="0" sz="2800" spc="-805">
                <a:latin typeface="Courier New"/>
                <a:cs typeface="Courier New"/>
              </a:rPr>
              <a:t> </a:t>
            </a:r>
            <a:r>
              <a:rPr dirty="0" sz="2650">
                <a:latin typeface="Calibri"/>
                <a:cs typeface="Calibri"/>
              </a:rPr>
              <a:t>and</a:t>
            </a:r>
            <a:r>
              <a:rPr dirty="0" sz="2650" spc="5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use</a:t>
            </a:r>
            <a:r>
              <a:rPr dirty="0" sz="2650" spc="17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registered</a:t>
            </a:r>
            <a:r>
              <a:rPr dirty="0" sz="2650" spc="175">
                <a:latin typeface="Calibri"/>
                <a:cs typeface="Calibri"/>
              </a:rPr>
              <a:t> </a:t>
            </a:r>
            <a:r>
              <a:rPr dirty="0" sz="2650" spc="-35">
                <a:latin typeface="Calibri"/>
                <a:cs typeface="Calibri"/>
              </a:rPr>
              <a:t>software </a:t>
            </a:r>
            <a:r>
              <a:rPr dirty="0" sz="2650">
                <a:latin typeface="Calibri"/>
                <a:cs typeface="Calibri"/>
              </a:rPr>
              <a:t>container</a:t>
            </a:r>
            <a:r>
              <a:rPr dirty="0" sz="2650" spc="110">
                <a:latin typeface="Calibri"/>
                <a:cs typeface="Calibri"/>
              </a:rPr>
              <a:t> </a:t>
            </a:r>
            <a:r>
              <a:rPr dirty="0" sz="2650">
                <a:latin typeface="Calibri"/>
                <a:cs typeface="Calibri"/>
              </a:rPr>
              <a:t>for</a:t>
            </a:r>
            <a:r>
              <a:rPr dirty="0" sz="2650" spc="120">
                <a:latin typeface="Calibri"/>
                <a:cs typeface="Calibri"/>
              </a:rPr>
              <a:t> </a:t>
            </a:r>
            <a:r>
              <a:rPr dirty="0" sz="2650" spc="-10">
                <a:latin typeface="Calibri"/>
                <a:cs typeface="Calibri"/>
              </a:rPr>
              <a:t>computation</a:t>
            </a:r>
            <a:endParaRPr sz="2650">
              <a:latin typeface="Calibri"/>
              <a:cs typeface="Calibri"/>
            </a:endParaRPr>
          </a:p>
          <a:p>
            <a:pPr algn="ctr" marR="1446530">
              <a:lnSpc>
                <a:spcPts val="2315"/>
              </a:lnSpc>
            </a:pPr>
            <a:r>
              <a:rPr dirty="0" sz="2800" spc="-10">
                <a:latin typeface="Courier New"/>
                <a:cs typeface="Courier New"/>
              </a:rPr>
              <a:t>--container-</a:t>
            </a:r>
            <a:r>
              <a:rPr dirty="0" sz="2800" spc="-20">
                <a:latin typeface="Courier New"/>
                <a:cs typeface="Courier New"/>
              </a:rPr>
              <a:t>name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2999670" y="6946034"/>
            <a:ext cx="307340" cy="273685"/>
            <a:chOff x="2999670" y="6946034"/>
            <a:chExt cx="307340" cy="273685"/>
          </a:xfrm>
        </p:grpSpPr>
        <p:sp>
          <p:nvSpPr>
            <p:cNvPr id="42" name="object 42" descr=""/>
            <p:cNvSpPr/>
            <p:nvPr/>
          </p:nvSpPr>
          <p:spPr>
            <a:xfrm>
              <a:off x="2999670" y="6946034"/>
              <a:ext cx="307340" cy="273685"/>
            </a:xfrm>
            <a:custGeom>
              <a:avLst/>
              <a:gdLst/>
              <a:ahLst/>
              <a:cxnLst/>
              <a:rect l="l" t="t" r="r" b="b"/>
              <a:pathLst>
                <a:path w="307339" h="273684">
                  <a:moveTo>
                    <a:pt x="306276" y="136085"/>
                  </a:moveTo>
                  <a:lnTo>
                    <a:pt x="155916" y="272998"/>
                  </a:lnTo>
                  <a:lnTo>
                    <a:pt x="154073" y="273672"/>
                  </a:lnTo>
                  <a:lnTo>
                    <a:pt x="149702" y="273637"/>
                  </a:lnTo>
                  <a:lnTo>
                    <a:pt x="147812" y="272933"/>
                  </a:lnTo>
                  <a:lnTo>
                    <a:pt x="961" y="144805"/>
                  </a:lnTo>
                  <a:lnTo>
                    <a:pt x="132" y="143137"/>
                  </a:lnTo>
                  <a:lnTo>
                    <a:pt x="0" y="139242"/>
                  </a:lnTo>
                  <a:lnTo>
                    <a:pt x="716" y="137586"/>
                  </a:lnTo>
                  <a:lnTo>
                    <a:pt x="2214" y="136221"/>
                  </a:lnTo>
                  <a:lnTo>
                    <a:pt x="151076" y="673"/>
                  </a:lnTo>
                  <a:lnTo>
                    <a:pt x="152918" y="0"/>
                  </a:lnTo>
                  <a:lnTo>
                    <a:pt x="157290" y="34"/>
                  </a:lnTo>
                  <a:lnTo>
                    <a:pt x="159179" y="738"/>
                  </a:lnTo>
                  <a:lnTo>
                    <a:pt x="306030" y="128866"/>
                  </a:lnTo>
                  <a:lnTo>
                    <a:pt x="306859" y="130534"/>
                  </a:lnTo>
                  <a:lnTo>
                    <a:pt x="306992" y="134429"/>
                  </a:lnTo>
                  <a:lnTo>
                    <a:pt x="306276" y="136085"/>
                  </a:lnTo>
                  <a:close/>
                </a:path>
              </a:pathLst>
            </a:custGeom>
            <a:solidFill>
              <a:srgbClr val="D45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019553" y="6958057"/>
              <a:ext cx="267335" cy="242570"/>
            </a:xfrm>
            <a:custGeom>
              <a:avLst/>
              <a:gdLst/>
              <a:ahLst/>
              <a:cxnLst/>
              <a:rect l="l" t="t" r="r" b="b"/>
              <a:pathLst>
                <a:path w="267335" h="242570">
                  <a:moveTo>
                    <a:pt x="130245" y="241493"/>
                  </a:moveTo>
                  <a:lnTo>
                    <a:pt x="1052" y="128413"/>
                  </a:lnTo>
                  <a:lnTo>
                    <a:pt x="72" y="126353"/>
                  </a:lnTo>
                  <a:lnTo>
                    <a:pt x="0" y="121481"/>
                  </a:lnTo>
                  <a:lnTo>
                    <a:pt x="917" y="119382"/>
                  </a:lnTo>
                  <a:lnTo>
                    <a:pt x="126666" y="1019"/>
                  </a:lnTo>
                  <a:lnTo>
                    <a:pt x="128943" y="111"/>
                  </a:lnTo>
                  <a:lnTo>
                    <a:pt x="134309" y="0"/>
                  </a:lnTo>
                  <a:lnTo>
                    <a:pt x="136613" y="813"/>
                  </a:lnTo>
                  <a:lnTo>
                    <a:pt x="138536" y="2496"/>
                  </a:lnTo>
                  <a:lnTo>
                    <a:pt x="265806" y="113893"/>
                  </a:lnTo>
                  <a:lnTo>
                    <a:pt x="266785" y="115953"/>
                  </a:lnTo>
                  <a:lnTo>
                    <a:pt x="266858" y="120825"/>
                  </a:lnTo>
                  <a:lnTo>
                    <a:pt x="265940" y="122923"/>
                  </a:lnTo>
                  <a:lnTo>
                    <a:pt x="140192" y="241287"/>
                  </a:lnTo>
                  <a:lnTo>
                    <a:pt x="137914" y="242195"/>
                  </a:lnTo>
                  <a:lnTo>
                    <a:pt x="132548" y="242306"/>
                  </a:lnTo>
                  <a:lnTo>
                    <a:pt x="130245" y="241493"/>
                  </a:lnTo>
                  <a:close/>
                </a:path>
              </a:pathLst>
            </a:custGeom>
            <a:solidFill>
              <a:srgbClr val="FF7E2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3071098" y="7014694"/>
            <a:ext cx="186055" cy="14732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850" spc="-25" b="1">
                <a:solidFill>
                  <a:srgbClr val="FFFFFF"/>
                </a:solidFill>
                <a:latin typeface="Arial"/>
                <a:cs typeface="Arial"/>
              </a:rPr>
              <a:t>&lt;/&gt;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1200" rIns="0" bIns="0" rtlCol="0" vert="horz">
            <a:spAutoFit/>
          </a:bodyPr>
          <a:lstStyle/>
          <a:p>
            <a:pPr marL="1917700">
              <a:lnSpc>
                <a:spcPct val="100000"/>
              </a:lnSpc>
              <a:spcBef>
                <a:spcPts val="125"/>
              </a:spcBef>
            </a:pPr>
            <a:r>
              <a:rPr dirty="0" spc="-1595"/>
              <a:t>HOW</a:t>
            </a:r>
            <a:r>
              <a:rPr dirty="0" spc="-355"/>
              <a:t> </a:t>
            </a:r>
            <a:r>
              <a:rPr dirty="0" spc="-1230"/>
              <a:t>TO</a:t>
            </a:r>
            <a:r>
              <a:rPr dirty="0" spc="-355"/>
              <a:t> </a:t>
            </a:r>
            <a:r>
              <a:rPr dirty="0" spc="-1060"/>
              <a:t>GET</a:t>
            </a:r>
            <a:r>
              <a:rPr dirty="0" spc="-355"/>
              <a:t> </a:t>
            </a:r>
            <a:r>
              <a:rPr dirty="0" spc="-950"/>
              <a:t>STARTED</a:t>
            </a:r>
            <a:r>
              <a:rPr dirty="0" spc="-355"/>
              <a:t> </a:t>
            </a:r>
            <a:r>
              <a:rPr dirty="0" spc="-1100"/>
              <a:t>WITH</a:t>
            </a:r>
            <a:r>
              <a:rPr dirty="0" spc="-355"/>
              <a:t> </a:t>
            </a:r>
            <a:r>
              <a:rPr dirty="0" spc="-1070"/>
              <a:t>DATALAD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55898" y="2039747"/>
            <a:ext cx="8980170" cy="122555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algn="ctr" marR="5064125">
              <a:lnSpc>
                <a:spcPct val="100000"/>
              </a:lnSpc>
              <a:spcBef>
                <a:spcPts val="360"/>
              </a:spcBef>
            </a:pPr>
            <a:r>
              <a:rPr dirty="0" sz="2400" spc="-200" b="1">
                <a:solidFill>
                  <a:srgbClr val="333333"/>
                </a:solidFill>
                <a:latin typeface="Tahoma"/>
                <a:cs typeface="Tahoma"/>
              </a:rPr>
              <a:t>Read</a:t>
            </a:r>
            <a:r>
              <a:rPr dirty="0" sz="2400" spc="-7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45" b="1">
                <a:solidFill>
                  <a:srgbClr val="8B733C"/>
                </a:solidFill>
                <a:latin typeface="Tahoma"/>
                <a:cs typeface="Tahoma"/>
                <a:hlinkClick r:id="rId2"/>
              </a:rPr>
              <a:t>the</a:t>
            </a:r>
            <a:r>
              <a:rPr dirty="0" sz="2400" spc="-70" b="1">
                <a:solidFill>
                  <a:srgbClr val="8B733C"/>
                </a:solidFill>
                <a:latin typeface="Tahoma"/>
                <a:cs typeface="Tahoma"/>
                <a:hlinkClick r:id="rId2"/>
              </a:rPr>
              <a:t> </a:t>
            </a:r>
            <a:r>
              <a:rPr dirty="0" sz="2400" spc="-165" b="1">
                <a:solidFill>
                  <a:srgbClr val="8B733C"/>
                </a:solidFill>
                <a:latin typeface="Tahoma"/>
                <a:cs typeface="Tahoma"/>
                <a:hlinkClick r:id="rId2"/>
              </a:rPr>
              <a:t>DataLad</a:t>
            </a:r>
            <a:r>
              <a:rPr dirty="0" sz="2400" spc="-75" b="1">
                <a:solidFill>
                  <a:srgbClr val="8B733C"/>
                </a:solidFill>
                <a:latin typeface="Tahoma"/>
                <a:cs typeface="Tahoma"/>
                <a:hlinkClick r:id="rId2"/>
              </a:rPr>
              <a:t> </a:t>
            </a:r>
            <a:r>
              <a:rPr dirty="0" sz="2400" spc="-110" b="1">
                <a:solidFill>
                  <a:srgbClr val="8B733C"/>
                </a:solidFill>
                <a:latin typeface="Tahoma"/>
                <a:cs typeface="Tahoma"/>
                <a:hlinkClick r:id="rId2"/>
              </a:rPr>
              <a:t>handbook</a:t>
            </a:r>
            <a:endParaRPr sz="2400">
              <a:latin typeface="Tahoma"/>
              <a:cs typeface="Tahoma"/>
            </a:endParaRPr>
          </a:p>
          <a:p>
            <a:pPr algn="ctr" marL="11430">
              <a:lnSpc>
                <a:spcPct val="100000"/>
              </a:lnSpc>
              <a:spcBef>
                <a:spcPts val="270"/>
              </a:spcBef>
            </a:pPr>
            <a:r>
              <a:rPr dirty="0" sz="2400" spc="100">
                <a:solidFill>
                  <a:srgbClr val="333333"/>
                </a:solidFill>
                <a:latin typeface="Tahoma"/>
                <a:cs typeface="Tahoma"/>
              </a:rPr>
              <a:t>An</a:t>
            </a:r>
            <a:r>
              <a:rPr dirty="0" sz="2400" spc="-8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interactive,</a:t>
            </a:r>
            <a:r>
              <a:rPr dirty="0" sz="2400" spc="-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hands-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on</a:t>
            </a:r>
            <a:r>
              <a:rPr dirty="0" sz="2400" spc="-8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crash-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course</a:t>
            </a:r>
            <a:r>
              <a:rPr dirty="0" sz="2400" spc="-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60">
                <a:solidFill>
                  <a:srgbClr val="333333"/>
                </a:solidFill>
                <a:latin typeface="Tahoma"/>
                <a:cs typeface="Tahoma"/>
              </a:rPr>
              <a:t>(free</a:t>
            </a:r>
            <a:r>
              <a:rPr dirty="0" sz="2400" spc="-8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and</a:t>
            </a:r>
            <a:r>
              <a:rPr dirty="0" sz="2400" spc="-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open</a:t>
            </a:r>
            <a:r>
              <a:rPr dirty="0" sz="2400" spc="-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source)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dirty="0" sz="2400" spc="-125" b="1">
                <a:solidFill>
                  <a:srgbClr val="333333"/>
                </a:solidFill>
                <a:latin typeface="Tahoma"/>
                <a:cs typeface="Tahoma"/>
              </a:rPr>
              <a:t>Check</a:t>
            </a:r>
            <a:r>
              <a:rPr dirty="0" sz="2400" spc="-7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35" b="1">
                <a:solidFill>
                  <a:srgbClr val="333333"/>
                </a:solidFill>
                <a:latin typeface="Tahoma"/>
                <a:cs typeface="Tahoma"/>
              </a:rPr>
              <a:t>out</a:t>
            </a:r>
            <a:r>
              <a:rPr dirty="0" sz="2400" spc="-7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30" b="1">
                <a:solidFill>
                  <a:srgbClr val="333333"/>
                </a:solidFill>
                <a:latin typeface="Tahoma"/>
                <a:cs typeface="Tahoma"/>
              </a:rPr>
              <a:t>or</a:t>
            </a:r>
            <a:r>
              <a:rPr dirty="0" sz="2400" spc="-7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65" b="1">
                <a:solidFill>
                  <a:srgbClr val="333333"/>
                </a:solidFill>
                <a:latin typeface="Tahoma"/>
                <a:cs typeface="Tahoma"/>
              </a:rPr>
              <a:t>used</a:t>
            </a:r>
            <a:r>
              <a:rPr dirty="0" sz="2400" spc="-7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40" b="1">
                <a:solidFill>
                  <a:srgbClr val="333333"/>
                </a:solidFill>
                <a:latin typeface="Tahoma"/>
                <a:cs typeface="Tahoma"/>
              </a:rPr>
              <a:t>public</a:t>
            </a:r>
            <a:r>
              <a:rPr dirty="0" sz="2400" spc="-7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65" b="1">
                <a:solidFill>
                  <a:srgbClr val="333333"/>
                </a:solidFill>
                <a:latin typeface="Tahoma"/>
                <a:cs typeface="Tahoma"/>
              </a:rPr>
              <a:t>DataLad</a:t>
            </a:r>
            <a:r>
              <a:rPr dirty="0" sz="2400" spc="-7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75" b="1">
                <a:solidFill>
                  <a:srgbClr val="333333"/>
                </a:solidFill>
                <a:latin typeface="Tahoma"/>
                <a:cs typeface="Tahoma"/>
              </a:rPr>
              <a:t>datasets,</a:t>
            </a:r>
            <a:r>
              <a:rPr dirty="0" sz="2400" spc="-7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95" b="1">
                <a:solidFill>
                  <a:srgbClr val="333333"/>
                </a:solidFill>
                <a:latin typeface="Tahoma"/>
                <a:cs typeface="Tahoma"/>
              </a:rPr>
              <a:t>e.g.,</a:t>
            </a:r>
            <a:r>
              <a:rPr dirty="0" sz="2400" spc="-70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60" b="1">
                <a:solidFill>
                  <a:srgbClr val="333333"/>
                </a:solidFill>
                <a:latin typeface="Tahoma"/>
                <a:cs typeface="Tahoma"/>
              </a:rPr>
              <a:t>from</a:t>
            </a:r>
            <a:r>
              <a:rPr dirty="0" sz="2400" spc="-7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40" b="1">
                <a:solidFill>
                  <a:srgbClr val="333333"/>
                </a:solidFill>
                <a:latin typeface="Tahoma"/>
                <a:cs typeface="Tahoma"/>
              </a:rPr>
              <a:t>OpenNeuro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895855" y="3331209"/>
            <a:ext cx="10305415" cy="4297680"/>
            <a:chOff x="1895855" y="3331209"/>
            <a:chExt cx="10305415" cy="4297680"/>
          </a:xfrm>
        </p:grpSpPr>
        <p:sp>
          <p:nvSpPr>
            <p:cNvPr id="5" name="object 5" descr=""/>
            <p:cNvSpPr/>
            <p:nvPr/>
          </p:nvSpPr>
          <p:spPr>
            <a:xfrm>
              <a:off x="1895843" y="3331209"/>
              <a:ext cx="10305415" cy="4297680"/>
            </a:xfrm>
            <a:custGeom>
              <a:avLst/>
              <a:gdLst/>
              <a:ahLst/>
              <a:cxnLst/>
              <a:rect l="l" t="t" r="r" b="b"/>
              <a:pathLst>
                <a:path w="10305415" h="4297680">
                  <a:moveTo>
                    <a:pt x="10305288" y="154952"/>
                  </a:moveTo>
                  <a:lnTo>
                    <a:pt x="10105644" y="154952"/>
                  </a:lnTo>
                  <a:lnTo>
                    <a:pt x="10105644" y="4050677"/>
                  </a:lnTo>
                  <a:lnTo>
                    <a:pt x="10305288" y="4050677"/>
                  </a:lnTo>
                  <a:lnTo>
                    <a:pt x="10305288" y="154952"/>
                  </a:lnTo>
                  <a:close/>
                </a:path>
                <a:path w="10305415" h="4297680">
                  <a:moveTo>
                    <a:pt x="10305288" y="0"/>
                  </a:moveTo>
                  <a:lnTo>
                    <a:pt x="0" y="0"/>
                  </a:lnTo>
                  <a:lnTo>
                    <a:pt x="0" y="154940"/>
                  </a:lnTo>
                  <a:lnTo>
                    <a:pt x="0" y="4051300"/>
                  </a:lnTo>
                  <a:lnTo>
                    <a:pt x="0" y="4297680"/>
                  </a:lnTo>
                  <a:lnTo>
                    <a:pt x="10305288" y="4297680"/>
                  </a:lnTo>
                  <a:lnTo>
                    <a:pt x="10305288" y="4051300"/>
                  </a:lnTo>
                  <a:lnTo>
                    <a:pt x="199644" y="4051300"/>
                  </a:lnTo>
                  <a:lnTo>
                    <a:pt x="199644" y="154940"/>
                  </a:lnTo>
                  <a:lnTo>
                    <a:pt x="10305288" y="154940"/>
                  </a:lnTo>
                  <a:lnTo>
                    <a:pt x="10305288" y="0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095499" y="3486149"/>
              <a:ext cx="9906000" cy="3895725"/>
            </a:xfrm>
            <a:custGeom>
              <a:avLst/>
              <a:gdLst/>
              <a:ahLst/>
              <a:cxnLst/>
              <a:rect l="l" t="t" r="r" b="b"/>
              <a:pathLst>
                <a:path w="9906000" h="3895725">
                  <a:moveTo>
                    <a:pt x="9905999" y="3895724"/>
                  </a:moveTo>
                  <a:lnTo>
                    <a:pt x="0" y="3895724"/>
                  </a:lnTo>
                  <a:lnTo>
                    <a:pt x="0" y="0"/>
                  </a:lnTo>
                  <a:lnTo>
                    <a:pt x="9905999" y="0"/>
                  </a:lnTo>
                  <a:lnTo>
                    <a:pt x="9905999" y="3895724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2134592" y="3494214"/>
            <a:ext cx="383159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$</a:t>
            </a:r>
            <a:r>
              <a:rPr dirty="0" sz="1300" spc="15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datalad</a:t>
            </a:r>
            <a:r>
              <a:rPr dirty="0" sz="1300" spc="15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clone</a:t>
            </a:r>
            <a:r>
              <a:rPr dirty="0" sz="1300" spc="155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///openneuro/ds000001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134592" y="3694239"/>
            <a:ext cx="9901555" cy="6292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120"/>
              </a:spcBef>
              <a:tabLst>
                <a:tab pos="835660" algn="l"/>
              </a:tabLst>
            </a:pP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[INFO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	</a:t>
            </a:r>
            <a:r>
              <a:rPr dirty="0" sz="1300" spc="20">
                <a:solidFill>
                  <a:srgbClr val="DBDBDB"/>
                </a:solidFill>
                <a:latin typeface="Courier New"/>
                <a:cs typeface="Courier New"/>
              </a:rPr>
              <a:t>]</a:t>
            </a:r>
            <a:r>
              <a:rPr dirty="0" sz="1300" spc="114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 spc="20">
                <a:solidFill>
                  <a:srgbClr val="DBDBDB"/>
                </a:solidFill>
                <a:latin typeface="Courier New"/>
                <a:cs typeface="Courier New"/>
              </a:rPr>
              <a:t>Cloning</a:t>
            </a:r>
            <a:r>
              <a:rPr dirty="0" sz="1300" spc="12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 spc="20">
                <a:solidFill>
                  <a:srgbClr val="DBDBDB"/>
                </a:solidFill>
                <a:latin typeface="Courier New"/>
                <a:cs typeface="Courier New"/>
                <a:hlinkClick r:id="rId3"/>
              </a:rPr>
              <a:t>http://datasets.datalad.org/openneuro/ds000001</a:t>
            </a:r>
            <a:r>
              <a:rPr dirty="0" sz="1300" spc="12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 spc="20">
                <a:solidFill>
                  <a:srgbClr val="DBDBDB"/>
                </a:solidFill>
                <a:latin typeface="Courier New"/>
                <a:cs typeface="Courier New"/>
              </a:rPr>
              <a:t>[1</a:t>
            </a:r>
            <a:r>
              <a:rPr dirty="0" sz="1300" spc="12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 spc="20">
                <a:solidFill>
                  <a:srgbClr val="DBDBDB"/>
                </a:solidFill>
                <a:latin typeface="Courier New"/>
                <a:cs typeface="Courier New"/>
              </a:rPr>
              <a:t>other</a:t>
            </a:r>
            <a:r>
              <a:rPr dirty="0" sz="1300" spc="12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 spc="20">
                <a:solidFill>
                  <a:srgbClr val="DBDBDB"/>
                </a:solidFill>
                <a:latin typeface="Courier New"/>
                <a:cs typeface="Courier New"/>
              </a:rPr>
              <a:t>candidates]</a:t>
            </a:r>
            <a:r>
              <a:rPr dirty="0" sz="1300" spc="12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 spc="20">
                <a:solidFill>
                  <a:srgbClr val="DBDBDB"/>
                </a:solidFill>
                <a:latin typeface="Courier New"/>
                <a:cs typeface="Courier New"/>
              </a:rPr>
              <a:t>into</a:t>
            </a:r>
            <a:r>
              <a:rPr dirty="0" sz="1300" spc="12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'/tmp [INFO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300" spc="-50">
                <a:solidFill>
                  <a:srgbClr val="DBDBDB"/>
                </a:solidFill>
                <a:latin typeface="Courier New"/>
                <a:cs typeface="Courier New"/>
              </a:rPr>
              <a:t>|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957685" y="3894264"/>
            <a:ext cx="7329805" cy="42925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835660" marR="5080" indent="-823594">
              <a:lnSpc>
                <a:spcPct val="101000"/>
              </a:lnSpc>
              <a:spcBef>
                <a:spcPts val="120"/>
              </a:spcBef>
            </a:pP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]</a:t>
            </a:r>
            <a:r>
              <a:rPr dirty="0" sz="1300" spc="185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access</a:t>
            </a:r>
            <a:r>
              <a:rPr dirty="0" sz="1300" spc="19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to</a:t>
            </a:r>
            <a:r>
              <a:rPr dirty="0" sz="1300" spc="185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1</a:t>
            </a:r>
            <a:r>
              <a:rPr dirty="0" sz="1300" spc="19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dataset</a:t>
            </a:r>
            <a:r>
              <a:rPr dirty="0" sz="1300" spc="19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sibling</a:t>
            </a:r>
            <a:r>
              <a:rPr dirty="0" sz="1300" spc="185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s3-PRIVATE</a:t>
            </a:r>
            <a:r>
              <a:rPr dirty="0" sz="1300" spc="19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not</a:t>
            </a:r>
            <a:r>
              <a:rPr dirty="0" sz="1300" spc="19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auto-enabled,</a:t>
            </a:r>
            <a:r>
              <a:rPr dirty="0" sz="1300" spc="185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enable</a:t>
            </a:r>
            <a:r>
              <a:rPr dirty="0" sz="1300" spc="19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with: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datalad</a:t>
            </a:r>
            <a:r>
              <a:rPr dirty="0" sz="1300" spc="229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siblings</a:t>
            </a:r>
            <a:r>
              <a:rPr dirty="0" sz="1300" spc="229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-d</a:t>
            </a:r>
            <a:r>
              <a:rPr dirty="0" sz="1300" spc="235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"/tmp/ds000001"</a:t>
            </a:r>
            <a:r>
              <a:rPr dirty="0" sz="1300" spc="229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enable</a:t>
            </a:r>
            <a:r>
              <a:rPr dirty="0" sz="1300" spc="235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-s</a:t>
            </a:r>
            <a:r>
              <a:rPr dirty="0" sz="1300" spc="229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s3-</a:t>
            </a: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PRIVATE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134592" y="4294314"/>
            <a:ext cx="372872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install(ok):</a:t>
            </a:r>
            <a:r>
              <a:rPr dirty="0" sz="1300" spc="38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/tmp/ds000001</a:t>
            </a:r>
            <a:r>
              <a:rPr dirty="0" sz="1300" spc="385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(dataset)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134592" y="4694364"/>
            <a:ext cx="2390775" cy="8293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$</a:t>
            </a:r>
            <a:r>
              <a:rPr dirty="0" sz="1300" spc="7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cd</a:t>
            </a:r>
            <a:r>
              <a:rPr dirty="0" sz="1300" spc="7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ds000001</a:t>
            </a:r>
            <a:endParaRPr sz="1300">
              <a:latin typeface="Courier New"/>
              <a:cs typeface="Courier New"/>
            </a:endParaRPr>
          </a:p>
          <a:p>
            <a:pPr marL="12700" marR="1033780">
              <a:lnSpc>
                <a:spcPct val="101000"/>
              </a:lnSpc>
            </a:pP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$</a:t>
            </a:r>
            <a:r>
              <a:rPr dirty="0" sz="1300" spc="125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ls</a:t>
            </a:r>
            <a:r>
              <a:rPr dirty="0" sz="1300" spc="13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sub</a:t>
            </a:r>
            <a:r>
              <a:rPr dirty="0" sz="1300">
                <a:solidFill>
                  <a:srgbClr val="CC9393"/>
                </a:solidFill>
                <a:latin typeface="Courier New"/>
                <a:cs typeface="Courier New"/>
              </a:rPr>
              <a:t>-</a:t>
            </a:r>
            <a:r>
              <a:rPr dirty="0" sz="1300" spc="-20">
                <a:solidFill>
                  <a:srgbClr val="CC9393"/>
                </a:solidFill>
                <a:latin typeface="Courier New"/>
                <a:cs typeface="Courier New"/>
              </a:rPr>
              <a:t>01</a:t>
            </a:r>
            <a:r>
              <a:rPr dirty="0" sz="1300" spc="-20">
                <a:solidFill>
                  <a:srgbClr val="DBDBDB"/>
                </a:solidFill>
                <a:latin typeface="Courier New"/>
                <a:cs typeface="Courier New"/>
              </a:rPr>
              <a:t>/*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sub</a:t>
            </a:r>
            <a:r>
              <a:rPr dirty="0" sz="1300">
                <a:solidFill>
                  <a:srgbClr val="CC9393"/>
                </a:solidFill>
                <a:latin typeface="Courier New"/>
                <a:cs typeface="Courier New"/>
              </a:rPr>
              <a:t>-</a:t>
            </a:r>
            <a:r>
              <a:rPr dirty="0" sz="1300" spc="-10">
                <a:solidFill>
                  <a:srgbClr val="CC9393"/>
                </a:solidFill>
                <a:latin typeface="Courier New"/>
                <a:cs typeface="Courier New"/>
              </a:rPr>
              <a:t>01</a:t>
            </a: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/anat: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sub</a:t>
            </a:r>
            <a:r>
              <a:rPr dirty="0" sz="1300">
                <a:solidFill>
                  <a:srgbClr val="CC9393"/>
                </a:solidFill>
                <a:latin typeface="Courier New"/>
                <a:cs typeface="Courier New"/>
              </a:rPr>
              <a:t>-</a:t>
            </a:r>
            <a:r>
              <a:rPr dirty="0" sz="1300" spc="-10">
                <a:solidFill>
                  <a:srgbClr val="CC9393"/>
                </a:solidFill>
                <a:latin typeface="Courier New"/>
                <a:cs typeface="Courier New"/>
              </a:rPr>
              <a:t>01</a:t>
            </a: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_inplaneT2.nii.gz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706481" y="5294439"/>
            <a:ext cx="177355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sub</a:t>
            </a:r>
            <a:r>
              <a:rPr dirty="0" sz="1300">
                <a:solidFill>
                  <a:srgbClr val="CC9393"/>
                </a:solidFill>
                <a:latin typeface="Courier New"/>
                <a:cs typeface="Courier New"/>
              </a:rPr>
              <a:t>-</a:t>
            </a:r>
            <a:r>
              <a:rPr dirty="0" sz="1300" spc="-10">
                <a:solidFill>
                  <a:srgbClr val="CC9393"/>
                </a:solidFill>
                <a:latin typeface="Courier New"/>
                <a:cs typeface="Courier New"/>
              </a:rPr>
              <a:t>01</a:t>
            </a: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_T1w.nii.gz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134592" y="5694489"/>
            <a:ext cx="5374005" cy="14293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sub</a:t>
            </a:r>
            <a:r>
              <a:rPr dirty="0" sz="1300">
                <a:solidFill>
                  <a:srgbClr val="CC9393"/>
                </a:solidFill>
                <a:latin typeface="Courier New"/>
                <a:cs typeface="Courier New"/>
              </a:rPr>
              <a:t>-</a:t>
            </a:r>
            <a:r>
              <a:rPr dirty="0" sz="1300" spc="-10">
                <a:solidFill>
                  <a:srgbClr val="CC9393"/>
                </a:solidFill>
                <a:latin typeface="Courier New"/>
                <a:cs typeface="Courier New"/>
              </a:rPr>
              <a:t>01</a:t>
            </a: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/func:</a:t>
            </a:r>
            <a:endParaRPr sz="1300">
              <a:latin typeface="Courier New"/>
              <a:cs typeface="Courier New"/>
            </a:endParaRPr>
          </a:p>
          <a:p>
            <a:pPr marL="12700" marR="5080">
              <a:lnSpc>
                <a:spcPct val="101000"/>
              </a:lnSpc>
            </a:pP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sub</a:t>
            </a:r>
            <a:r>
              <a:rPr dirty="0" sz="1300">
                <a:solidFill>
                  <a:srgbClr val="CC9393"/>
                </a:solidFill>
                <a:latin typeface="Courier New"/>
                <a:cs typeface="Courier New"/>
              </a:rPr>
              <a:t>-01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_task-balloonanalogrisktask_run</a:t>
            </a:r>
            <a:r>
              <a:rPr dirty="0" sz="1300">
                <a:solidFill>
                  <a:srgbClr val="CC9393"/>
                </a:solidFill>
                <a:latin typeface="Courier New"/>
                <a:cs typeface="Courier New"/>
              </a:rPr>
              <a:t>-</a:t>
            </a:r>
            <a:r>
              <a:rPr dirty="0" sz="1300" spc="-10">
                <a:solidFill>
                  <a:srgbClr val="CC9393"/>
                </a:solidFill>
                <a:latin typeface="Courier New"/>
                <a:cs typeface="Courier New"/>
              </a:rPr>
              <a:t>01</a:t>
            </a: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_bold.nii.gz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sub</a:t>
            </a:r>
            <a:r>
              <a:rPr dirty="0" sz="1300">
                <a:solidFill>
                  <a:srgbClr val="CC9393"/>
                </a:solidFill>
                <a:latin typeface="Courier New"/>
                <a:cs typeface="Courier New"/>
              </a:rPr>
              <a:t>-01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_task-balloonanalogrisktask_run</a:t>
            </a:r>
            <a:r>
              <a:rPr dirty="0" sz="1300">
                <a:solidFill>
                  <a:srgbClr val="CC9393"/>
                </a:solidFill>
                <a:latin typeface="Courier New"/>
                <a:cs typeface="Courier New"/>
              </a:rPr>
              <a:t>-</a:t>
            </a:r>
            <a:r>
              <a:rPr dirty="0" sz="1300" spc="-10">
                <a:solidFill>
                  <a:srgbClr val="CC9393"/>
                </a:solidFill>
                <a:latin typeface="Courier New"/>
                <a:cs typeface="Courier New"/>
              </a:rPr>
              <a:t>01</a:t>
            </a: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_events.tsv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sub</a:t>
            </a:r>
            <a:r>
              <a:rPr dirty="0" sz="1300">
                <a:solidFill>
                  <a:srgbClr val="CC9393"/>
                </a:solidFill>
                <a:latin typeface="Courier New"/>
                <a:cs typeface="Courier New"/>
              </a:rPr>
              <a:t>-01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_task-balloonanalogrisktask_run</a:t>
            </a:r>
            <a:r>
              <a:rPr dirty="0" sz="1300">
                <a:solidFill>
                  <a:srgbClr val="CC9393"/>
                </a:solidFill>
                <a:latin typeface="Courier New"/>
                <a:cs typeface="Courier New"/>
              </a:rPr>
              <a:t>-</a:t>
            </a:r>
            <a:r>
              <a:rPr dirty="0" sz="1300" spc="-10">
                <a:solidFill>
                  <a:srgbClr val="CC9393"/>
                </a:solidFill>
                <a:latin typeface="Courier New"/>
                <a:cs typeface="Courier New"/>
              </a:rPr>
              <a:t>02</a:t>
            </a: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_bold.nii.gz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sub</a:t>
            </a:r>
            <a:r>
              <a:rPr dirty="0" sz="1300">
                <a:solidFill>
                  <a:srgbClr val="CC9393"/>
                </a:solidFill>
                <a:latin typeface="Courier New"/>
                <a:cs typeface="Courier New"/>
              </a:rPr>
              <a:t>-01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_task-balloonanalogrisktask_run</a:t>
            </a:r>
            <a:r>
              <a:rPr dirty="0" sz="1300">
                <a:solidFill>
                  <a:srgbClr val="CC9393"/>
                </a:solidFill>
                <a:latin typeface="Courier New"/>
                <a:cs typeface="Courier New"/>
              </a:rPr>
              <a:t>-</a:t>
            </a:r>
            <a:r>
              <a:rPr dirty="0" sz="1300" spc="-10">
                <a:solidFill>
                  <a:srgbClr val="CC9393"/>
                </a:solidFill>
                <a:latin typeface="Courier New"/>
                <a:cs typeface="Courier New"/>
              </a:rPr>
              <a:t>02</a:t>
            </a: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_events.tsv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sub</a:t>
            </a:r>
            <a:r>
              <a:rPr dirty="0" sz="1300">
                <a:solidFill>
                  <a:srgbClr val="CC9393"/>
                </a:solidFill>
                <a:latin typeface="Courier New"/>
                <a:cs typeface="Courier New"/>
              </a:rPr>
              <a:t>-01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_task-balloonanalogrisktask_run</a:t>
            </a:r>
            <a:r>
              <a:rPr dirty="0" sz="1300">
                <a:solidFill>
                  <a:srgbClr val="CC9393"/>
                </a:solidFill>
                <a:latin typeface="Courier New"/>
                <a:cs typeface="Courier New"/>
              </a:rPr>
              <a:t>-</a:t>
            </a:r>
            <a:r>
              <a:rPr dirty="0" sz="1300" spc="-10">
                <a:solidFill>
                  <a:srgbClr val="CC9393"/>
                </a:solidFill>
                <a:latin typeface="Courier New"/>
                <a:cs typeface="Courier New"/>
              </a:rPr>
              <a:t>03</a:t>
            </a: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_bold.nii.gz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sub</a:t>
            </a:r>
            <a:r>
              <a:rPr dirty="0" sz="1300">
                <a:solidFill>
                  <a:srgbClr val="CC9393"/>
                </a:solidFill>
                <a:latin typeface="Courier New"/>
                <a:cs typeface="Courier New"/>
              </a:rPr>
              <a:t>-01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_task-balloonanalogrisktask_run</a:t>
            </a:r>
            <a:r>
              <a:rPr dirty="0" sz="1300">
                <a:solidFill>
                  <a:srgbClr val="CC9393"/>
                </a:solidFill>
                <a:latin typeface="Courier New"/>
                <a:cs typeface="Courier New"/>
              </a:rPr>
              <a:t>-</a:t>
            </a:r>
            <a:r>
              <a:rPr dirty="0" sz="1300" spc="-10">
                <a:solidFill>
                  <a:srgbClr val="CC9393"/>
                </a:solidFill>
                <a:latin typeface="Courier New"/>
                <a:cs typeface="Courier New"/>
              </a:rPr>
              <a:t>03</a:t>
            </a:r>
            <a:r>
              <a:rPr dirty="0" sz="1300" spc="-10">
                <a:solidFill>
                  <a:srgbClr val="DBDBDB"/>
                </a:solidFill>
                <a:latin typeface="Courier New"/>
                <a:cs typeface="Courier New"/>
              </a:rPr>
              <a:t>_events.tsv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4299" y="1317371"/>
            <a:ext cx="3822700" cy="8070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155"/>
              <a:t>ACKNOWLEDGEMENTS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009899" y="2543174"/>
            <a:ext cx="2590800" cy="1143000"/>
            <a:chOff x="3009899" y="2543174"/>
            <a:chExt cx="2590800" cy="1143000"/>
          </a:xfrm>
        </p:grpSpPr>
        <p:sp>
          <p:nvSpPr>
            <p:cNvPr id="4" name="object 4" descr=""/>
            <p:cNvSpPr/>
            <p:nvPr/>
          </p:nvSpPr>
          <p:spPr>
            <a:xfrm>
              <a:off x="3009899" y="2543174"/>
              <a:ext cx="2590800" cy="1143000"/>
            </a:xfrm>
            <a:custGeom>
              <a:avLst/>
              <a:gdLst/>
              <a:ahLst/>
              <a:cxnLst/>
              <a:rect l="l" t="t" r="r" b="b"/>
              <a:pathLst>
                <a:path w="2590800" h="1143000">
                  <a:moveTo>
                    <a:pt x="2590799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2590799" y="0"/>
                  </a:lnTo>
                  <a:lnTo>
                    <a:pt x="2590799" y="1142999"/>
                  </a:lnTo>
                  <a:close/>
                </a:path>
              </a:pathLst>
            </a:custGeom>
            <a:solidFill>
              <a:srgbClr val="FFFFFF">
                <a:alpha val="121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254970" y="2991319"/>
              <a:ext cx="1346200" cy="694690"/>
            </a:xfrm>
            <a:custGeom>
              <a:avLst/>
              <a:gdLst/>
              <a:ahLst/>
              <a:cxnLst/>
              <a:rect l="l" t="t" r="r" b="b"/>
              <a:pathLst>
                <a:path w="1346200" h="694689">
                  <a:moveTo>
                    <a:pt x="247396" y="694385"/>
                  </a:moveTo>
                  <a:lnTo>
                    <a:pt x="247307" y="577227"/>
                  </a:lnTo>
                  <a:lnTo>
                    <a:pt x="183680" y="577037"/>
                  </a:lnTo>
                  <a:lnTo>
                    <a:pt x="174167" y="576084"/>
                  </a:lnTo>
                  <a:lnTo>
                    <a:pt x="143357" y="553008"/>
                  </a:lnTo>
                  <a:lnTo>
                    <a:pt x="135293" y="517906"/>
                  </a:lnTo>
                  <a:lnTo>
                    <a:pt x="135305" y="158343"/>
                  </a:lnTo>
                  <a:lnTo>
                    <a:pt x="0" y="158343"/>
                  </a:lnTo>
                  <a:lnTo>
                    <a:pt x="0" y="524167"/>
                  </a:lnTo>
                  <a:lnTo>
                    <a:pt x="2971" y="561517"/>
                  </a:lnTo>
                  <a:lnTo>
                    <a:pt x="26708" y="623798"/>
                  </a:lnTo>
                  <a:lnTo>
                    <a:pt x="72974" y="668705"/>
                  </a:lnTo>
                  <a:lnTo>
                    <a:pt x="131660" y="691553"/>
                  </a:lnTo>
                  <a:lnTo>
                    <a:pt x="164871" y="694410"/>
                  </a:lnTo>
                  <a:lnTo>
                    <a:pt x="247396" y="694385"/>
                  </a:lnTo>
                  <a:close/>
                </a:path>
                <a:path w="1346200" h="694689">
                  <a:moveTo>
                    <a:pt x="1345717" y="59969"/>
                  </a:moveTo>
                  <a:lnTo>
                    <a:pt x="1278521" y="0"/>
                  </a:lnTo>
                  <a:lnTo>
                    <a:pt x="1213104" y="58381"/>
                  </a:lnTo>
                  <a:lnTo>
                    <a:pt x="1213104" y="447141"/>
                  </a:lnTo>
                  <a:lnTo>
                    <a:pt x="1211033" y="474980"/>
                  </a:lnTo>
                  <a:lnTo>
                    <a:pt x="1194460" y="522909"/>
                  </a:lnTo>
                  <a:lnTo>
                    <a:pt x="1162926" y="559092"/>
                  </a:lnTo>
                  <a:lnTo>
                    <a:pt x="1123505" y="577456"/>
                  </a:lnTo>
                  <a:lnTo>
                    <a:pt x="1101102" y="579755"/>
                  </a:lnTo>
                  <a:lnTo>
                    <a:pt x="1078534" y="577456"/>
                  </a:lnTo>
                  <a:lnTo>
                    <a:pt x="1037767" y="559092"/>
                  </a:lnTo>
                  <a:lnTo>
                    <a:pt x="1004277" y="522909"/>
                  </a:lnTo>
                  <a:lnTo>
                    <a:pt x="986802" y="474980"/>
                  </a:lnTo>
                  <a:lnTo>
                    <a:pt x="984618" y="447141"/>
                  </a:lnTo>
                  <a:lnTo>
                    <a:pt x="986751" y="419201"/>
                  </a:lnTo>
                  <a:lnTo>
                    <a:pt x="1003769" y="370370"/>
                  </a:lnTo>
                  <a:lnTo>
                    <a:pt x="1036535" y="332232"/>
                  </a:lnTo>
                  <a:lnTo>
                    <a:pt x="1077302" y="312508"/>
                  </a:lnTo>
                  <a:lnTo>
                    <a:pt x="1100201" y="310045"/>
                  </a:lnTo>
                  <a:lnTo>
                    <a:pt x="1122997" y="312508"/>
                  </a:lnTo>
                  <a:lnTo>
                    <a:pt x="1162875" y="332232"/>
                  </a:lnTo>
                  <a:lnTo>
                    <a:pt x="1194460" y="370027"/>
                  </a:lnTo>
                  <a:lnTo>
                    <a:pt x="1211033" y="418858"/>
                  </a:lnTo>
                  <a:lnTo>
                    <a:pt x="1213104" y="447141"/>
                  </a:lnTo>
                  <a:lnTo>
                    <a:pt x="1213104" y="58381"/>
                  </a:lnTo>
                  <a:lnTo>
                    <a:pt x="1211313" y="59969"/>
                  </a:lnTo>
                  <a:lnTo>
                    <a:pt x="1211313" y="258978"/>
                  </a:lnTo>
                  <a:lnTo>
                    <a:pt x="1181519" y="231927"/>
                  </a:lnTo>
                  <a:lnTo>
                    <a:pt x="1147699" y="212610"/>
                  </a:lnTo>
                  <a:lnTo>
                    <a:pt x="1109840" y="201015"/>
                  </a:lnTo>
                  <a:lnTo>
                    <a:pt x="1067943" y="197154"/>
                  </a:lnTo>
                  <a:lnTo>
                    <a:pt x="1025448" y="201460"/>
                  </a:lnTo>
                  <a:lnTo>
                    <a:pt x="985735" y="214401"/>
                  </a:lnTo>
                  <a:lnTo>
                    <a:pt x="948829" y="235966"/>
                  </a:lnTo>
                  <a:lnTo>
                    <a:pt x="914730" y="266141"/>
                  </a:lnTo>
                  <a:lnTo>
                    <a:pt x="886104" y="302653"/>
                  </a:lnTo>
                  <a:lnTo>
                    <a:pt x="865670" y="344093"/>
                  </a:lnTo>
                  <a:lnTo>
                    <a:pt x="853401" y="390474"/>
                  </a:lnTo>
                  <a:lnTo>
                    <a:pt x="849312" y="441769"/>
                  </a:lnTo>
                  <a:lnTo>
                    <a:pt x="853516" y="493344"/>
                  </a:lnTo>
                  <a:lnTo>
                    <a:pt x="866114" y="540550"/>
                  </a:lnTo>
                  <a:lnTo>
                    <a:pt x="887120" y="583399"/>
                  </a:lnTo>
                  <a:lnTo>
                    <a:pt x="916520" y="621868"/>
                  </a:lnTo>
                  <a:lnTo>
                    <a:pt x="951242" y="653618"/>
                  </a:lnTo>
                  <a:lnTo>
                    <a:pt x="988199" y="676300"/>
                  </a:lnTo>
                  <a:lnTo>
                    <a:pt x="1027404" y="689914"/>
                  </a:lnTo>
                  <a:lnTo>
                    <a:pt x="1068844" y="694448"/>
                  </a:lnTo>
                  <a:lnTo>
                    <a:pt x="1110005" y="690016"/>
                  </a:lnTo>
                  <a:lnTo>
                    <a:pt x="1147470" y="676744"/>
                  </a:lnTo>
                  <a:lnTo>
                    <a:pt x="1181239" y="654634"/>
                  </a:lnTo>
                  <a:lnTo>
                    <a:pt x="1211313" y="623658"/>
                  </a:lnTo>
                  <a:lnTo>
                    <a:pt x="1211313" y="687273"/>
                  </a:lnTo>
                  <a:lnTo>
                    <a:pt x="1345717" y="687273"/>
                  </a:lnTo>
                  <a:lnTo>
                    <a:pt x="1345717" y="623658"/>
                  </a:lnTo>
                  <a:lnTo>
                    <a:pt x="1345717" y="579755"/>
                  </a:lnTo>
                  <a:lnTo>
                    <a:pt x="1345717" y="310045"/>
                  </a:lnTo>
                  <a:lnTo>
                    <a:pt x="1345717" y="258978"/>
                  </a:lnTo>
                  <a:lnTo>
                    <a:pt x="1345717" y="59969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202851" y="2543593"/>
              <a:ext cx="1837055" cy="671195"/>
            </a:xfrm>
            <a:custGeom>
              <a:avLst/>
              <a:gdLst/>
              <a:ahLst/>
              <a:cxnLst/>
              <a:rect l="l" t="t" r="r" b="b"/>
              <a:pathLst>
                <a:path w="1837054" h="671194">
                  <a:moveTo>
                    <a:pt x="421741" y="318731"/>
                  </a:moveTo>
                  <a:lnTo>
                    <a:pt x="419074" y="273202"/>
                  </a:lnTo>
                  <a:lnTo>
                    <a:pt x="411035" y="230403"/>
                  </a:lnTo>
                  <a:lnTo>
                    <a:pt x="397662" y="190334"/>
                  </a:lnTo>
                  <a:lnTo>
                    <a:pt x="378942" y="152996"/>
                  </a:lnTo>
                  <a:lnTo>
                    <a:pt x="355371" y="118618"/>
                  </a:lnTo>
                  <a:lnTo>
                    <a:pt x="327482" y="88341"/>
                  </a:lnTo>
                  <a:lnTo>
                    <a:pt x="295275" y="62166"/>
                  </a:lnTo>
                  <a:lnTo>
                    <a:pt x="258737" y="40081"/>
                  </a:lnTo>
                  <a:lnTo>
                    <a:pt x="218998" y="22542"/>
                  </a:lnTo>
                  <a:lnTo>
                    <a:pt x="176314" y="10020"/>
                  </a:lnTo>
                  <a:lnTo>
                    <a:pt x="130670" y="2501"/>
                  </a:lnTo>
                  <a:lnTo>
                    <a:pt x="82067" y="0"/>
                  </a:lnTo>
                  <a:lnTo>
                    <a:pt x="67259" y="0"/>
                  </a:lnTo>
                  <a:lnTo>
                    <a:pt x="0" y="67259"/>
                  </a:lnTo>
                  <a:lnTo>
                    <a:pt x="68440" y="135699"/>
                  </a:lnTo>
                  <a:lnTo>
                    <a:pt x="78422" y="135699"/>
                  </a:lnTo>
                  <a:lnTo>
                    <a:pt x="102781" y="137172"/>
                  </a:lnTo>
                  <a:lnTo>
                    <a:pt x="147408" y="149021"/>
                  </a:lnTo>
                  <a:lnTo>
                    <a:pt x="186169" y="171958"/>
                  </a:lnTo>
                  <a:lnTo>
                    <a:pt x="216674" y="204279"/>
                  </a:lnTo>
                  <a:lnTo>
                    <a:pt x="238645" y="245770"/>
                  </a:lnTo>
                  <a:lnTo>
                    <a:pt x="250024" y="294030"/>
                  </a:lnTo>
                  <a:lnTo>
                    <a:pt x="251447" y="320548"/>
                  </a:lnTo>
                  <a:lnTo>
                    <a:pt x="250139" y="346684"/>
                  </a:lnTo>
                  <a:lnTo>
                    <a:pt x="239674" y="394487"/>
                  </a:lnTo>
                  <a:lnTo>
                    <a:pt x="219011" y="435927"/>
                  </a:lnTo>
                  <a:lnTo>
                    <a:pt x="189865" y="468261"/>
                  </a:lnTo>
                  <a:lnTo>
                    <a:pt x="144068" y="494169"/>
                  </a:lnTo>
                  <a:lnTo>
                    <a:pt x="205663" y="548386"/>
                  </a:lnTo>
                  <a:lnTo>
                    <a:pt x="161886" y="630402"/>
                  </a:lnTo>
                  <a:lnTo>
                    <a:pt x="186778" y="624687"/>
                  </a:lnTo>
                  <a:lnTo>
                    <a:pt x="210756" y="617435"/>
                  </a:lnTo>
                  <a:lnTo>
                    <a:pt x="255993" y="598309"/>
                  </a:lnTo>
                  <a:lnTo>
                    <a:pt x="293331" y="576224"/>
                  </a:lnTo>
                  <a:lnTo>
                    <a:pt x="326123" y="550049"/>
                  </a:lnTo>
                  <a:lnTo>
                    <a:pt x="354355" y="519772"/>
                  </a:lnTo>
                  <a:lnTo>
                    <a:pt x="378028" y="485394"/>
                  </a:lnTo>
                  <a:lnTo>
                    <a:pt x="397154" y="447662"/>
                  </a:lnTo>
                  <a:lnTo>
                    <a:pt x="410819" y="407301"/>
                  </a:lnTo>
                  <a:lnTo>
                    <a:pt x="419011" y="364324"/>
                  </a:lnTo>
                  <a:lnTo>
                    <a:pt x="421741" y="318731"/>
                  </a:lnTo>
                  <a:close/>
                </a:path>
                <a:path w="1837054" h="671194">
                  <a:moveTo>
                    <a:pt x="965187" y="156044"/>
                  </a:moveTo>
                  <a:lnTo>
                    <a:pt x="831672" y="156044"/>
                  </a:lnTo>
                  <a:lnTo>
                    <a:pt x="831672" y="398868"/>
                  </a:lnTo>
                  <a:lnTo>
                    <a:pt x="829665" y="426694"/>
                  </a:lnTo>
                  <a:lnTo>
                    <a:pt x="813562" y="474573"/>
                  </a:lnTo>
                  <a:lnTo>
                    <a:pt x="782396" y="510806"/>
                  </a:lnTo>
                  <a:lnTo>
                    <a:pt x="742975" y="529183"/>
                  </a:lnTo>
                  <a:lnTo>
                    <a:pt x="720572" y="531482"/>
                  </a:lnTo>
                  <a:lnTo>
                    <a:pt x="698004" y="529183"/>
                  </a:lnTo>
                  <a:lnTo>
                    <a:pt x="657237" y="510806"/>
                  </a:lnTo>
                  <a:lnTo>
                    <a:pt x="623747" y="474573"/>
                  </a:lnTo>
                  <a:lnTo>
                    <a:pt x="606272" y="426186"/>
                  </a:lnTo>
                  <a:lnTo>
                    <a:pt x="604088" y="397967"/>
                  </a:lnTo>
                  <a:lnTo>
                    <a:pt x="606209" y="369684"/>
                  </a:lnTo>
                  <a:lnTo>
                    <a:pt x="623239" y="320852"/>
                  </a:lnTo>
                  <a:lnTo>
                    <a:pt x="656005" y="283057"/>
                  </a:lnTo>
                  <a:lnTo>
                    <a:pt x="696772" y="263334"/>
                  </a:lnTo>
                  <a:lnTo>
                    <a:pt x="719670" y="260870"/>
                  </a:lnTo>
                  <a:lnTo>
                    <a:pt x="742467" y="263334"/>
                  </a:lnTo>
                  <a:lnTo>
                    <a:pt x="782345" y="283057"/>
                  </a:lnTo>
                  <a:lnTo>
                    <a:pt x="813536" y="321246"/>
                  </a:lnTo>
                  <a:lnTo>
                    <a:pt x="829665" y="370522"/>
                  </a:lnTo>
                  <a:lnTo>
                    <a:pt x="831672" y="398868"/>
                  </a:lnTo>
                  <a:lnTo>
                    <a:pt x="831672" y="156044"/>
                  </a:lnTo>
                  <a:lnTo>
                    <a:pt x="829881" y="156044"/>
                  </a:lnTo>
                  <a:lnTo>
                    <a:pt x="829881" y="196367"/>
                  </a:lnTo>
                  <a:lnTo>
                    <a:pt x="801827" y="175196"/>
                  </a:lnTo>
                  <a:lnTo>
                    <a:pt x="771423" y="160070"/>
                  </a:lnTo>
                  <a:lnTo>
                    <a:pt x="738657" y="151003"/>
                  </a:lnTo>
                  <a:lnTo>
                    <a:pt x="703541" y="147980"/>
                  </a:lnTo>
                  <a:lnTo>
                    <a:pt x="658355" y="152171"/>
                  </a:lnTo>
                  <a:lnTo>
                    <a:pt x="615962" y="164782"/>
                  </a:lnTo>
                  <a:lnTo>
                    <a:pt x="576364" y="185775"/>
                  </a:lnTo>
                  <a:lnTo>
                    <a:pt x="539572" y="215176"/>
                  </a:lnTo>
                  <a:lnTo>
                    <a:pt x="508609" y="251637"/>
                  </a:lnTo>
                  <a:lnTo>
                    <a:pt x="486486" y="293801"/>
                  </a:lnTo>
                  <a:lnTo>
                    <a:pt x="473214" y="341680"/>
                  </a:lnTo>
                  <a:lnTo>
                    <a:pt x="468782" y="395274"/>
                  </a:lnTo>
                  <a:lnTo>
                    <a:pt x="473100" y="448589"/>
                  </a:lnTo>
                  <a:lnTo>
                    <a:pt x="486029" y="496531"/>
                  </a:lnTo>
                  <a:lnTo>
                    <a:pt x="507593" y="539089"/>
                  </a:lnTo>
                  <a:lnTo>
                    <a:pt x="537781" y="576275"/>
                  </a:lnTo>
                  <a:lnTo>
                    <a:pt x="573735" y="606463"/>
                  </a:lnTo>
                  <a:lnTo>
                    <a:pt x="612597" y="628027"/>
                  </a:lnTo>
                  <a:lnTo>
                    <a:pt x="654380" y="640956"/>
                  </a:lnTo>
                  <a:lnTo>
                    <a:pt x="699071" y="645274"/>
                  </a:lnTo>
                  <a:lnTo>
                    <a:pt x="734796" y="642366"/>
                  </a:lnTo>
                  <a:lnTo>
                    <a:pt x="768502" y="633628"/>
                  </a:lnTo>
                  <a:lnTo>
                    <a:pt x="800201" y="619061"/>
                  </a:lnTo>
                  <a:lnTo>
                    <a:pt x="829881" y="598678"/>
                  </a:lnTo>
                  <a:lnTo>
                    <a:pt x="829881" y="638098"/>
                  </a:lnTo>
                  <a:lnTo>
                    <a:pt x="965187" y="638098"/>
                  </a:lnTo>
                  <a:lnTo>
                    <a:pt x="965187" y="598678"/>
                  </a:lnTo>
                  <a:lnTo>
                    <a:pt x="965187" y="531482"/>
                  </a:lnTo>
                  <a:lnTo>
                    <a:pt x="965187" y="260870"/>
                  </a:lnTo>
                  <a:lnTo>
                    <a:pt x="965187" y="196367"/>
                  </a:lnTo>
                  <a:lnTo>
                    <a:pt x="965187" y="156044"/>
                  </a:lnTo>
                  <a:close/>
                </a:path>
                <a:path w="1837054" h="671194">
                  <a:moveTo>
                    <a:pt x="1303883" y="156044"/>
                  </a:moveTo>
                  <a:lnTo>
                    <a:pt x="1187399" y="156044"/>
                  </a:lnTo>
                  <a:lnTo>
                    <a:pt x="1187399" y="11785"/>
                  </a:lnTo>
                  <a:lnTo>
                    <a:pt x="1052106" y="11785"/>
                  </a:lnTo>
                  <a:lnTo>
                    <a:pt x="1052106" y="611085"/>
                  </a:lnTo>
                  <a:lnTo>
                    <a:pt x="1119746" y="671068"/>
                  </a:lnTo>
                  <a:lnTo>
                    <a:pt x="1187399" y="611085"/>
                  </a:lnTo>
                  <a:lnTo>
                    <a:pt x="1187399" y="260870"/>
                  </a:lnTo>
                  <a:lnTo>
                    <a:pt x="1303883" y="260870"/>
                  </a:lnTo>
                  <a:lnTo>
                    <a:pt x="1303883" y="156044"/>
                  </a:lnTo>
                  <a:close/>
                </a:path>
                <a:path w="1837054" h="671194">
                  <a:moveTo>
                    <a:pt x="1836762" y="156044"/>
                  </a:moveTo>
                  <a:lnTo>
                    <a:pt x="1703260" y="156044"/>
                  </a:lnTo>
                  <a:lnTo>
                    <a:pt x="1703260" y="398868"/>
                  </a:lnTo>
                  <a:lnTo>
                    <a:pt x="1701241" y="426694"/>
                  </a:lnTo>
                  <a:lnTo>
                    <a:pt x="1685137" y="474573"/>
                  </a:lnTo>
                  <a:lnTo>
                    <a:pt x="1653971" y="510806"/>
                  </a:lnTo>
                  <a:lnTo>
                    <a:pt x="1614551" y="529183"/>
                  </a:lnTo>
                  <a:lnTo>
                    <a:pt x="1592148" y="531482"/>
                  </a:lnTo>
                  <a:lnTo>
                    <a:pt x="1569580" y="529183"/>
                  </a:lnTo>
                  <a:lnTo>
                    <a:pt x="1528813" y="510806"/>
                  </a:lnTo>
                  <a:lnTo>
                    <a:pt x="1495323" y="474573"/>
                  </a:lnTo>
                  <a:lnTo>
                    <a:pt x="1477848" y="426186"/>
                  </a:lnTo>
                  <a:lnTo>
                    <a:pt x="1475663" y="397967"/>
                  </a:lnTo>
                  <a:lnTo>
                    <a:pt x="1477797" y="369684"/>
                  </a:lnTo>
                  <a:lnTo>
                    <a:pt x="1494815" y="320852"/>
                  </a:lnTo>
                  <a:lnTo>
                    <a:pt x="1527581" y="283057"/>
                  </a:lnTo>
                  <a:lnTo>
                    <a:pt x="1568348" y="263334"/>
                  </a:lnTo>
                  <a:lnTo>
                    <a:pt x="1591259" y="260870"/>
                  </a:lnTo>
                  <a:lnTo>
                    <a:pt x="1614043" y="263334"/>
                  </a:lnTo>
                  <a:lnTo>
                    <a:pt x="1653921" y="283057"/>
                  </a:lnTo>
                  <a:lnTo>
                    <a:pt x="1685112" y="321246"/>
                  </a:lnTo>
                  <a:lnTo>
                    <a:pt x="1701241" y="370522"/>
                  </a:lnTo>
                  <a:lnTo>
                    <a:pt x="1703260" y="398868"/>
                  </a:lnTo>
                  <a:lnTo>
                    <a:pt x="1703260" y="156044"/>
                  </a:lnTo>
                  <a:lnTo>
                    <a:pt x="1701469" y="156044"/>
                  </a:lnTo>
                  <a:lnTo>
                    <a:pt x="1701469" y="196367"/>
                  </a:lnTo>
                  <a:lnTo>
                    <a:pt x="1673402" y="175196"/>
                  </a:lnTo>
                  <a:lnTo>
                    <a:pt x="1642999" y="160070"/>
                  </a:lnTo>
                  <a:lnTo>
                    <a:pt x="1610233" y="151003"/>
                  </a:lnTo>
                  <a:lnTo>
                    <a:pt x="1575130" y="147980"/>
                  </a:lnTo>
                  <a:lnTo>
                    <a:pt x="1529930" y="152171"/>
                  </a:lnTo>
                  <a:lnTo>
                    <a:pt x="1487538" y="164782"/>
                  </a:lnTo>
                  <a:lnTo>
                    <a:pt x="1447939" y="185775"/>
                  </a:lnTo>
                  <a:lnTo>
                    <a:pt x="1411147" y="215176"/>
                  </a:lnTo>
                  <a:lnTo>
                    <a:pt x="1380185" y="251637"/>
                  </a:lnTo>
                  <a:lnTo>
                    <a:pt x="1358061" y="293801"/>
                  </a:lnTo>
                  <a:lnTo>
                    <a:pt x="1344790" y="341680"/>
                  </a:lnTo>
                  <a:lnTo>
                    <a:pt x="1340370" y="395274"/>
                  </a:lnTo>
                  <a:lnTo>
                    <a:pt x="1344676" y="448589"/>
                  </a:lnTo>
                  <a:lnTo>
                    <a:pt x="1357617" y="496531"/>
                  </a:lnTo>
                  <a:lnTo>
                    <a:pt x="1379169" y="539089"/>
                  </a:lnTo>
                  <a:lnTo>
                    <a:pt x="1409357" y="576275"/>
                  </a:lnTo>
                  <a:lnTo>
                    <a:pt x="1445310" y="606463"/>
                  </a:lnTo>
                  <a:lnTo>
                    <a:pt x="1484172" y="628027"/>
                  </a:lnTo>
                  <a:lnTo>
                    <a:pt x="1525955" y="640956"/>
                  </a:lnTo>
                  <a:lnTo>
                    <a:pt x="1570647" y="645274"/>
                  </a:lnTo>
                  <a:lnTo>
                    <a:pt x="1606372" y="642353"/>
                  </a:lnTo>
                  <a:lnTo>
                    <a:pt x="1640090" y="633628"/>
                  </a:lnTo>
                  <a:lnTo>
                    <a:pt x="1671789" y="619061"/>
                  </a:lnTo>
                  <a:lnTo>
                    <a:pt x="1701469" y="598678"/>
                  </a:lnTo>
                  <a:lnTo>
                    <a:pt x="1701469" y="645502"/>
                  </a:lnTo>
                  <a:lnTo>
                    <a:pt x="1836762" y="645502"/>
                  </a:lnTo>
                  <a:lnTo>
                    <a:pt x="1836762" y="598678"/>
                  </a:lnTo>
                  <a:lnTo>
                    <a:pt x="1836762" y="531482"/>
                  </a:lnTo>
                  <a:lnTo>
                    <a:pt x="1836762" y="260870"/>
                  </a:lnTo>
                  <a:lnTo>
                    <a:pt x="1836762" y="196367"/>
                  </a:lnTo>
                  <a:lnTo>
                    <a:pt x="1836762" y="15604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43228" y="3129138"/>
              <a:ext cx="496570" cy="556895"/>
            </a:xfrm>
            <a:custGeom>
              <a:avLst/>
              <a:gdLst/>
              <a:ahLst/>
              <a:cxnLst/>
              <a:rect l="l" t="t" r="r" b="b"/>
              <a:pathLst>
                <a:path w="496570" h="556895">
                  <a:moveTo>
                    <a:pt x="496396" y="107711"/>
                  </a:moveTo>
                  <a:lnTo>
                    <a:pt x="361099" y="107711"/>
                  </a:lnTo>
                  <a:lnTo>
                    <a:pt x="361109" y="59987"/>
                  </a:lnTo>
                  <a:lnTo>
                    <a:pt x="428752" y="0"/>
                  </a:lnTo>
                  <a:lnTo>
                    <a:pt x="496395" y="59987"/>
                  </a:lnTo>
                  <a:lnTo>
                    <a:pt x="496396" y="107711"/>
                  </a:lnTo>
                  <a:close/>
                </a:path>
                <a:path w="496570" h="556895">
                  <a:moveTo>
                    <a:pt x="230279" y="556621"/>
                  </a:moveTo>
                  <a:lnTo>
                    <a:pt x="185589" y="552309"/>
                  </a:lnTo>
                  <a:lnTo>
                    <a:pt x="143812" y="539373"/>
                  </a:lnTo>
                  <a:lnTo>
                    <a:pt x="104947" y="517812"/>
                  </a:lnTo>
                  <a:lnTo>
                    <a:pt x="68994" y="487627"/>
                  </a:lnTo>
                  <a:lnTo>
                    <a:pt x="38809" y="450442"/>
                  </a:lnTo>
                  <a:lnTo>
                    <a:pt x="17248" y="407880"/>
                  </a:lnTo>
                  <a:lnTo>
                    <a:pt x="4312" y="359943"/>
                  </a:lnTo>
                  <a:lnTo>
                    <a:pt x="0" y="306629"/>
                  </a:lnTo>
                  <a:lnTo>
                    <a:pt x="4424" y="253036"/>
                  </a:lnTo>
                  <a:lnTo>
                    <a:pt x="17696" y="205154"/>
                  </a:lnTo>
                  <a:lnTo>
                    <a:pt x="39817" y="162985"/>
                  </a:lnTo>
                  <a:lnTo>
                    <a:pt x="70786" y="126528"/>
                  </a:lnTo>
                  <a:lnTo>
                    <a:pt x="107579" y="97127"/>
                  </a:lnTo>
                  <a:lnTo>
                    <a:pt x="147172" y="76126"/>
                  </a:lnTo>
                  <a:lnTo>
                    <a:pt x="189565" y="63526"/>
                  </a:lnTo>
                  <a:lnTo>
                    <a:pt x="234759" y="59326"/>
                  </a:lnTo>
                  <a:lnTo>
                    <a:pt x="269872" y="62350"/>
                  </a:lnTo>
                  <a:lnTo>
                    <a:pt x="302633" y="71422"/>
                  </a:lnTo>
                  <a:lnTo>
                    <a:pt x="333042" y="86542"/>
                  </a:lnTo>
                  <a:lnTo>
                    <a:pt x="361099" y="107711"/>
                  </a:lnTo>
                  <a:lnTo>
                    <a:pt x="496396" y="107711"/>
                  </a:lnTo>
                  <a:lnTo>
                    <a:pt x="496396" y="172225"/>
                  </a:lnTo>
                  <a:lnTo>
                    <a:pt x="250887" y="172225"/>
                  </a:lnTo>
                  <a:lnTo>
                    <a:pt x="227983" y="174689"/>
                  </a:lnTo>
                  <a:lnTo>
                    <a:pt x="187213" y="194402"/>
                  </a:lnTo>
                  <a:lnTo>
                    <a:pt x="154452" y="232203"/>
                  </a:lnTo>
                  <a:lnTo>
                    <a:pt x="137428" y="281036"/>
                  </a:lnTo>
                  <a:lnTo>
                    <a:pt x="135300" y="309317"/>
                  </a:lnTo>
                  <a:lnTo>
                    <a:pt x="137484" y="337542"/>
                  </a:lnTo>
                  <a:lnTo>
                    <a:pt x="154956" y="385928"/>
                  </a:lnTo>
                  <a:lnTo>
                    <a:pt x="188445" y="422161"/>
                  </a:lnTo>
                  <a:lnTo>
                    <a:pt x="229215" y="440529"/>
                  </a:lnTo>
                  <a:lnTo>
                    <a:pt x="251783" y="442826"/>
                  </a:lnTo>
                  <a:lnTo>
                    <a:pt x="496398" y="442826"/>
                  </a:lnTo>
                  <a:lnTo>
                    <a:pt x="496399" y="510028"/>
                  </a:lnTo>
                  <a:lnTo>
                    <a:pt x="361099" y="510028"/>
                  </a:lnTo>
                  <a:lnTo>
                    <a:pt x="331418" y="530412"/>
                  </a:lnTo>
                  <a:lnTo>
                    <a:pt x="299721" y="544973"/>
                  </a:lnTo>
                  <a:lnTo>
                    <a:pt x="266008" y="553709"/>
                  </a:lnTo>
                  <a:lnTo>
                    <a:pt x="230279" y="556621"/>
                  </a:lnTo>
                  <a:close/>
                </a:path>
                <a:path w="496570" h="556895">
                  <a:moveTo>
                    <a:pt x="496398" y="442826"/>
                  </a:moveTo>
                  <a:lnTo>
                    <a:pt x="251783" y="442826"/>
                  </a:lnTo>
                  <a:lnTo>
                    <a:pt x="274184" y="440529"/>
                  </a:lnTo>
                  <a:lnTo>
                    <a:pt x="294793" y="433641"/>
                  </a:lnTo>
                  <a:lnTo>
                    <a:pt x="330634" y="406088"/>
                  </a:lnTo>
                  <a:lnTo>
                    <a:pt x="354827" y="363303"/>
                  </a:lnTo>
                  <a:lnTo>
                    <a:pt x="362891" y="310213"/>
                  </a:lnTo>
                  <a:lnTo>
                    <a:pt x="360875" y="281877"/>
                  </a:lnTo>
                  <a:lnTo>
                    <a:pt x="344746" y="232595"/>
                  </a:lnTo>
                  <a:lnTo>
                    <a:pt x="313553" y="194402"/>
                  </a:lnTo>
                  <a:lnTo>
                    <a:pt x="273680" y="174689"/>
                  </a:lnTo>
                  <a:lnTo>
                    <a:pt x="250887" y="172225"/>
                  </a:lnTo>
                  <a:lnTo>
                    <a:pt x="496396" y="172225"/>
                  </a:lnTo>
                  <a:lnTo>
                    <a:pt x="496398" y="442826"/>
                  </a:lnTo>
                  <a:close/>
                </a:path>
                <a:path w="496570" h="556895">
                  <a:moveTo>
                    <a:pt x="496399" y="549453"/>
                  </a:moveTo>
                  <a:lnTo>
                    <a:pt x="361099" y="549453"/>
                  </a:lnTo>
                  <a:lnTo>
                    <a:pt x="361099" y="510028"/>
                  </a:lnTo>
                  <a:lnTo>
                    <a:pt x="496399" y="510028"/>
                  </a:lnTo>
                  <a:lnTo>
                    <a:pt x="496399" y="549453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6295" y="2808399"/>
              <a:ext cx="134404" cy="211311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009899" y="2543589"/>
              <a:ext cx="329565" cy="638810"/>
            </a:xfrm>
            <a:custGeom>
              <a:avLst/>
              <a:gdLst/>
              <a:ahLst/>
              <a:cxnLst/>
              <a:rect l="l" t="t" r="r" b="b"/>
              <a:pathLst>
                <a:path w="329564" h="638810">
                  <a:moveTo>
                    <a:pt x="256669" y="638380"/>
                  </a:moveTo>
                  <a:lnTo>
                    <a:pt x="0" y="638380"/>
                  </a:lnTo>
                  <a:lnTo>
                    <a:pt x="0" y="0"/>
                  </a:lnTo>
                  <a:lnTo>
                    <a:pt x="165457" y="0"/>
                  </a:lnTo>
                  <a:lnTo>
                    <a:pt x="98223" y="67254"/>
                  </a:lnTo>
                  <a:lnTo>
                    <a:pt x="166654" y="135694"/>
                  </a:lnTo>
                  <a:lnTo>
                    <a:pt x="166654" y="503603"/>
                  </a:lnTo>
                  <a:lnTo>
                    <a:pt x="257588" y="503603"/>
                  </a:lnTo>
                  <a:lnTo>
                    <a:pt x="329057" y="564993"/>
                  </a:lnTo>
                  <a:lnTo>
                    <a:pt x="284398" y="634823"/>
                  </a:lnTo>
                  <a:lnTo>
                    <a:pt x="269218" y="637799"/>
                  </a:lnTo>
                  <a:lnTo>
                    <a:pt x="256669" y="63838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1299" y="4105274"/>
            <a:ext cx="85725" cy="85724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997944" y="3878071"/>
            <a:ext cx="3719195" cy="2425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825500">
              <a:lnSpc>
                <a:spcPct val="109400"/>
              </a:lnSpc>
              <a:spcBef>
                <a:spcPts val="90"/>
              </a:spcBef>
            </a:pPr>
            <a:r>
              <a:rPr dirty="0" sz="2400" spc="55">
                <a:solidFill>
                  <a:srgbClr val="333333"/>
                </a:solidFill>
                <a:latin typeface="Tahoma"/>
                <a:cs typeface="Tahoma"/>
              </a:rPr>
              <a:t>Michael</a:t>
            </a:r>
            <a:r>
              <a:rPr dirty="0" sz="2400" spc="-1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Hanke </a:t>
            </a:r>
            <a:r>
              <a:rPr dirty="0" sz="2400" spc="-35">
                <a:solidFill>
                  <a:srgbClr val="333333"/>
                </a:solidFill>
                <a:latin typeface="Tahoma"/>
                <a:cs typeface="Tahoma"/>
              </a:rPr>
              <a:t>Yaroslav</a:t>
            </a:r>
            <a:r>
              <a:rPr dirty="0" sz="2400" spc="-114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Halchenko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Joey</a:t>
            </a:r>
            <a:r>
              <a:rPr dirty="0" sz="240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Hess</a:t>
            </a:r>
            <a:r>
              <a:rPr dirty="0" sz="2400" spc="-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55">
                <a:solidFill>
                  <a:srgbClr val="333333"/>
                </a:solidFill>
                <a:latin typeface="Tahoma"/>
                <a:cs typeface="Tahoma"/>
              </a:rPr>
              <a:t>(git-</a:t>
            </a:r>
            <a:r>
              <a:rPr dirty="0" sz="2400" spc="-40">
                <a:solidFill>
                  <a:srgbClr val="333333"/>
                </a:solidFill>
                <a:latin typeface="Tahoma"/>
                <a:cs typeface="Tahoma"/>
              </a:rPr>
              <a:t>annex)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Benjamin</a:t>
            </a:r>
            <a:r>
              <a:rPr dirty="0" sz="2400" spc="-1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Poldrack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Kyle</a:t>
            </a:r>
            <a:r>
              <a:rPr dirty="0" sz="24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333333"/>
                </a:solidFill>
                <a:latin typeface="Tahoma"/>
                <a:cs typeface="Tahoma"/>
              </a:rPr>
              <a:t>Meyer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400" spc="-60">
                <a:solidFill>
                  <a:srgbClr val="333333"/>
                </a:solidFill>
                <a:latin typeface="Tahoma"/>
                <a:cs typeface="Tahoma"/>
              </a:rPr>
              <a:t>22+</a:t>
            </a:r>
            <a:r>
              <a:rPr dirty="0" sz="2400" spc="-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additional</a:t>
            </a:r>
            <a:r>
              <a:rPr dirty="0" sz="24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contributors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1299" y="4505324"/>
            <a:ext cx="85725" cy="8572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1299" y="4905374"/>
            <a:ext cx="85725" cy="8572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1299" y="5305424"/>
            <a:ext cx="85725" cy="8572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1299" y="5705474"/>
            <a:ext cx="85725" cy="85724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1299" y="6105524"/>
            <a:ext cx="85725" cy="85724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7693769" y="2363597"/>
            <a:ext cx="3719195" cy="162560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400" spc="-125" b="1">
                <a:solidFill>
                  <a:srgbClr val="333333"/>
                </a:solidFill>
                <a:latin typeface="Tahoma"/>
                <a:cs typeface="Tahoma"/>
              </a:rPr>
              <a:t>The</a:t>
            </a:r>
            <a:r>
              <a:rPr dirty="0" sz="2400" spc="-7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65" b="1">
                <a:solidFill>
                  <a:srgbClr val="333333"/>
                </a:solidFill>
                <a:latin typeface="Tahoma"/>
                <a:cs typeface="Tahoma"/>
              </a:rPr>
              <a:t>DataLad</a:t>
            </a:r>
            <a:r>
              <a:rPr dirty="0" sz="2400" spc="-75" b="1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 b="1">
                <a:solidFill>
                  <a:srgbClr val="333333"/>
                </a:solidFill>
                <a:latin typeface="Tahoma"/>
                <a:cs typeface="Tahoma"/>
              </a:rPr>
              <a:t>Handbook</a:t>
            </a:r>
            <a:endParaRPr sz="2400">
              <a:latin typeface="Tahoma"/>
              <a:cs typeface="Tahoma"/>
            </a:endParaRPr>
          </a:p>
          <a:p>
            <a:pPr marL="12700" marR="1685289">
              <a:lnSpc>
                <a:spcPct val="109400"/>
              </a:lnSpc>
            </a:pP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Laura</a:t>
            </a:r>
            <a:r>
              <a:rPr dirty="0" sz="2400" spc="-17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333333"/>
                </a:solidFill>
                <a:latin typeface="Tahoma"/>
                <a:cs typeface="Tahoma"/>
              </a:rPr>
              <a:t>Waite </a:t>
            </a:r>
            <a:r>
              <a:rPr dirty="0" sz="2400" spc="55">
                <a:solidFill>
                  <a:srgbClr val="333333"/>
                </a:solidFill>
                <a:latin typeface="Tahoma"/>
                <a:cs typeface="Tahoma"/>
              </a:rPr>
              <a:t>Michael</a:t>
            </a:r>
            <a:r>
              <a:rPr dirty="0" sz="2400" spc="-1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Hanke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400" spc="-60">
                <a:solidFill>
                  <a:srgbClr val="333333"/>
                </a:solidFill>
                <a:latin typeface="Tahoma"/>
                <a:cs typeface="Tahoma"/>
              </a:rPr>
              <a:t>17+</a:t>
            </a:r>
            <a:r>
              <a:rPr dirty="0" sz="2400" spc="-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additional</a:t>
            </a:r>
            <a:r>
              <a:rPr dirty="0" sz="24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contributors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7124" y="2990849"/>
            <a:ext cx="85725" cy="85724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7124" y="3390899"/>
            <a:ext cx="85725" cy="85724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7124" y="3790949"/>
            <a:ext cx="85725" cy="85724"/>
          </a:xfrm>
          <a:prstGeom prst="rect">
            <a:avLst/>
          </a:prstGeom>
        </p:spPr>
      </p:pic>
      <p:grpSp>
        <p:nvGrpSpPr>
          <p:cNvPr id="21" name="object 21" descr=""/>
          <p:cNvGrpSpPr/>
          <p:nvPr/>
        </p:nvGrpSpPr>
        <p:grpSpPr>
          <a:xfrm>
            <a:off x="7705724" y="4162424"/>
            <a:ext cx="1285875" cy="1905000"/>
            <a:chOff x="7705724" y="4162424"/>
            <a:chExt cx="1285875" cy="1905000"/>
          </a:xfrm>
        </p:grpSpPr>
        <p:sp>
          <p:nvSpPr>
            <p:cNvPr id="22" name="object 22" descr=""/>
            <p:cNvSpPr/>
            <p:nvPr/>
          </p:nvSpPr>
          <p:spPr>
            <a:xfrm>
              <a:off x="7705724" y="4162424"/>
              <a:ext cx="1285875" cy="1905000"/>
            </a:xfrm>
            <a:custGeom>
              <a:avLst/>
              <a:gdLst/>
              <a:ahLst/>
              <a:cxnLst/>
              <a:rect l="l" t="t" r="r" b="b"/>
              <a:pathLst>
                <a:path w="1285875" h="1905000">
                  <a:moveTo>
                    <a:pt x="1285874" y="1904999"/>
                  </a:moveTo>
                  <a:lnTo>
                    <a:pt x="0" y="1904999"/>
                  </a:lnTo>
                  <a:lnTo>
                    <a:pt x="0" y="0"/>
                  </a:lnTo>
                  <a:lnTo>
                    <a:pt x="1285874" y="0"/>
                  </a:lnTo>
                  <a:lnTo>
                    <a:pt x="1285874" y="1904999"/>
                  </a:lnTo>
                  <a:close/>
                </a:path>
              </a:pathLst>
            </a:custGeom>
            <a:solidFill>
              <a:srgbClr val="FFFFFF">
                <a:alpha val="121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782409" y="4162424"/>
              <a:ext cx="1208405" cy="1762125"/>
            </a:xfrm>
            <a:custGeom>
              <a:avLst/>
              <a:gdLst/>
              <a:ahLst/>
              <a:cxnLst/>
              <a:rect l="l" t="t" r="r" b="b"/>
              <a:pathLst>
                <a:path w="1208404" h="1762125">
                  <a:moveTo>
                    <a:pt x="1111908" y="1761955"/>
                  </a:moveTo>
                  <a:lnTo>
                    <a:pt x="0" y="1761955"/>
                  </a:lnTo>
                  <a:lnTo>
                    <a:pt x="0" y="0"/>
                  </a:lnTo>
                  <a:lnTo>
                    <a:pt x="1112190" y="0"/>
                  </a:lnTo>
                  <a:lnTo>
                    <a:pt x="1149556" y="7529"/>
                  </a:lnTo>
                  <a:lnTo>
                    <a:pt x="1180044" y="28072"/>
                  </a:lnTo>
                  <a:lnTo>
                    <a:pt x="1200587" y="58561"/>
                  </a:lnTo>
                  <a:lnTo>
                    <a:pt x="1208117" y="95927"/>
                  </a:lnTo>
                  <a:lnTo>
                    <a:pt x="1208117" y="1666028"/>
                  </a:lnTo>
                  <a:lnTo>
                    <a:pt x="1200543" y="1703394"/>
                  </a:lnTo>
                  <a:lnTo>
                    <a:pt x="1179903" y="1733882"/>
                  </a:lnTo>
                  <a:lnTo>
                    <a:pt x="1149318" y="1754425"/>
                  </a:lnTo>
                  <a:lnTo>
                    <a:pt x="1111908" y="176195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791438" y="4194306"/>
              <a:ext cx="1159510" cy="1698625"/>
            </a:xfrm>
            <a:custGeom>
              <a:avLst/>
              <a:gdLst/>
              <a:ahLst/>
              <a:cxnLst/>
              <a:rect l="l" t="t" r="r" b="b"/>
              <a:pathLst>
                <a:path w="1159509" h="1698625">
                  <a:moveTo>
                    <a:pt x="1069305" y="1698192"/>
                  </a:moveTo>
                  <a:lnTo>
                    <a:pt x="0" y="1698192"/>
                  </a:lnTo>
                  <a:lnTo>
                    <a:pt x="0" y="0"/>
                  </a:lnTo>
                  <a:lnTo>
                    <a:pt x="1069305" y="0"/>
                  </a:lnTo>
                  <a:lnTo>
                    <a:pt x="1104316" y="7079"/>
                  </a:lnTo>
                  <a:lnTo>
                    <a:pt x="1132927" y="26379"/>
                  </a:lnTo>
                  <a:lnTo>
                    <a:pt x="1152227" y="54990"/>
                  </a:lnTo>
                  <a:lnTo>
                    <a:pt x="1159307" y="90002"/>
                  </a:lnTo>
                  <a:lnTo>
                    <a:pt x="1159307" y="1607907"/>
                  </a:lnTo>
                  <a:lnTo>
                    <a:pt x="1152386" y="1643082"/>
                  </a:lnTo>
                  <a:lnTo>
                    <a:pt x="1133139" y="1671776"/>
                  </a:lnTo>
                  <a:lnTo>
                    <a:pt x="1104475" y="1691107"/>
                  </a:lnTo>
                  <a:lnTo>
                    <a:pt x="1069305" y="16981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707078" y="4162424"/>
              <a:ext cx="1208405" cy="1762125"/>
            </a:xfrm>
            <a:custGeom>
              <a:avLst/>
              <a:gdLst/>
              <a:ahLst/>
              <a:cxnLst/>
              <a:rect l="l" t="t" r="r" b="b"/>
              <a:pathLst>
                <a:path w="1208404" h="1762125">
                  <a:moveTo>
                    <a:pt x="1111908" y="1761955"/>
                  </a:moveTo>
                  <a:lnTo>
                    <a:pt x="47963" y="1761955"/>
                  </a:lnTo>
                  <a:lnTo>
                    <a:pt x="29280" y="1758190"/>
                  </a:lnTo>
                  <a:lnTo>
                    <a:pt x="14036" y="1747919"/>
                  </a:lnTo>
                  <a:lnTo>
                    <a:pt x="3764" y="1732674"/>
                  </a:lnTo>
                  <a:lnTo>
                    <a:pt x="0" y="1713991"/>
                  </a:lnTo>
                  <a:lnTo>
                    <a:pt x="0" y="47963"/>
                  </a:lnTo>
                  <a:lnTo>
                    <a:pt x="3764" y="29280"/>
                  </a:lnTo>
                  <a:lnTo>
                    <a:pt x="14036" y="14036"/>
                  </a:lnTo>
                  <a:lnTo>
                    <a:pt x="29280" y="3764"/>
                  </a:lnTo>
                  <a:lnTo>
                    <a:pt x="47963" y="0"/>
                  </a:lnTo>
                  <a:lnTo>
                    <a:pt x="1111908" y="0"/>
                  </a:lnTo>
                  <a:lnTo>
                    <a:pt x="1149273" y="7529"/>
                  </a:lnTo>
                  <a:lnTo>
                    <a:pt x="1179762" y="28072"/>
                  </a:lnTo>
                  <a:lnTo>
                    <a:pt x="1200305" y="58561"/>
                  </a:lnTo>
                  <a:lnTo>
                    <a:pt x="1207835" y="95927"/>
                  </a:lnTo>
                  <a:lnTo>
                    <a:pt x="1207835" y="1666028"/>
                  </a:lnTo>
                  <a:lnTo>
                    <a:pt x="1200305" y="1703394"/>
                  </a:lnTo>
                  <a:lnTo>
                    <a:pt x="1179762" y="1733882"/>
                  </a:lnTo>
                  <a:lnTo>
                    <a:pt x="1149273" y="1754425"/>
                  </a:lnTo>
                  <a:lnTo>
                    <a:pt x="1111908" y="176195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810341" y="5924380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144737" y="143044"/>
                  </a:moveTo>
                  <a:lnTo>
                    <a:pt x="72227" y="100159"/>
                  </a:lnTo>
                  <a:lnTo>
                    <a:pt x="0" y="143044"/>
                  </a:lnTo>
                  <a:lnTo>
                    <a:pt x="0" y="0"/>
                  </a:lnTo>
                  <a:lnTo>
                    <a:pt x="144737" y="0"/>
                  </a:lnTo>
                  <a:lnTo>
                    <a:pt x="144737" y="143044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5075" y="4508826"/>
              <a:ext cx="100911" cy="218657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8641502" y="4444238"/>
              <a:ext cx="202565" cy="283845"/>
            </a:xfrm>
            <a:custGeom>
              <a:avLst/>
              <a:gdLst/>
              <a:ahLst/>
              <a:cxnLst/>
              <a:rect l="l" t="t" r="r" b="b"/>
              <a:pathLst>
                <a:path w="202565" h="283845">
                  <a:moveTo>
                    <a:pt x="202476" y="105636"/>
                  </a:moveTo>
                  <a:lnTo>
                    <a:pt x="147653" y="105636"/>
                  </a:lnTo>
                  <a:lnTo>
                    <a:pt x="147655" y="24465"/>
                  </a:lnTo>
                  <a:lnTo>
                    <a:pt x="175066" y="0"/>
                  </a:lnTo>
                  <a:lnTo>
                    <a:pt x="202477" y="24465"/>
                  </a:lnTo>
                  <a:lnTo>
                    <a:pt x="202476" y="105636"/>
                  </a:lnTo>
                  <a:close/>
                </a:path>
                <a:path w="202565" h="283845">
                  <a:moveTo>
                    <a:pt x="89542" y="283258"/>
                  </a:moveTo>
                  <a:lnTo>
                    <a:pt x="41573" y="266606"/>
                  </a:lnTo>
                  <a:lnTo>
                    <a:pt x="15418" y="237962"/>
                  </a:lnTo>
                  <a:lnTo>
                    <a:pt x="1713" y="201231"/>
                  </a:lnTo>
                  <a:lnTo>
                    <a:pt x="0" y="180193"/>
                  </a:lnTo>
                  <a:lnTo>
                    <a:pt x="1667" y="159270"/>
                  </a:lnTo>
                  <a:lnTo>
                    <a:pt x="15007" y="123453"/>
                  </a:lnTo>
                  <a:lnTo>
                    <a:pt x="55644" y="87453"/>
                  </a:lnTo>
                  <a:lnTo>
                    <a:pt x="89176" y="80418"/>
                  </a:lnTo>
                  <a:lnTo>
                    <a:pt x="106262" y="81994"/>
                  </a:lnTo>
                  <a:lnTo>
                    <a:pt x="121704" y="86722"/>
                  </a:lnTo>
                  <a:lnTo>
                    <a:pt x="135501" y="94603"/>
                  </a:lnTo>
                  <a:lnTo>
                    <a:pt x="147653" y="105636"/>
                  </a:lnTo>
                  <a:lnTo>
                    <a:pt x="202476" y="105636"/>
                  </a:lnTo>
                  <a:lnTo>
                    <a:pt x="202476" y="126468"/>
                  </a:lnTo>
                  <a:lnTo>
                    <a:pt x="102334" y="126468"/>
                  </a:lnTo>
                  <a:lnTo>
                    <a:pt x="92991" y="127473"/>
                  </a:lnTo>
                  <a:lnTo>
                    <a:pt x="62999" y="151069"/>
                  </a:lnTo>
                  <a:lnTo>
                    <a:pt x="55187" y="182386"/>
                  </a:lnTo>
                  <a:lnTo>
                    <a:pt x="56078" y="193739"/>
                  </a:lnTo>
                  <a:lnTo>
                    <a:pt x="76864" y="228048"/>
                  </a:lnTo>
                  <a:lnTo>
                    <a:pt x="102699" y="236477"/>
                  </a:lnTo>
                  <a:lnTo>
                    <a:pt x="202475" y="236477"/>
                  </a:lnTo>
                  <a:lnTo>
                    <a:pt x="202475" y="254385"/>
                  </a:lnTo>
                  <a:lnTo>
                    <a:pt x="147653" y="254385"/>
                  </a:lnTo>
                  <a:lnTo>
                    <a:pt x="135387" y="267017"/>
                  </a:lnTo>
                  <a:lnTo>
                    <a:pt x="121613" y="276040"/>
                  </a:lnTo>
                  <a:lnTo>
                    <a:pt x="106331" y="281454"/>
                  </a:lnTo>
                  <a:lnTo>
                    <a:pt x="89542" y="283258"/>
                  </a:lnTo>
                  <a:close/>
                </a:path>
                <a:path w="202565" h="283845">
                  <a:moveTo>
                    <a:pt x="202475" y="236477"/>
                  </a:moveTo>
                  <a:lnTo>
                    <a:pt x="102699" y="236477"/>
                  </a:lnTo>
                  <a:lnTo>
                    <a:pt x="111836" y="235540"/>
                  </a:lnTo>
                  <a:lnTo>
                    <a:pt x="120242" y="232731"/>
                  </a:lnTo>
                  <a:lnTo>
                    <a:pt x="147539" y="193739"/>
                  </a:lnTo>
                  <a:lnTo>
                    <a:pt x="148384" y="182386"/>
                  </a:lnTo>
                  <a:lnTo>
                    <a:pt x="147539" y="170851"/>
                  </a:lnTo>
                  <a:lnTo>
                    <a:pt x="127894" y="135513"/>
                  </a:lnTo>
                  <a:lnTo>
                    <a:pt x="102334" y="126468"/>
                  </a:lnTo>
                  <a:lnTo>
                    <a:pt x="202476" y="126468"/>
                  </a:lnTo>
                  <a:lnTo>
                    <a:pt x="202475" y="236477"/>
                  </a:lnTo>
                  <a:close/>
                </a:path>
                <a:path w="202565" h="283845">
                  <a:moveTo>
                    <a:pt x="202475" y="280334"/>
                  </a:moveTo>
                  <a:lnTo>
                    <a:pt x="147653" y="280334"/>
                  </a:lnTo>
                  <a:lnTo>
                    <a:pt x="147653" y="254385"/>
                  </a:lnTo>
                  <a:lnTo>
                    <a:pt x="202475" y="254385"/>
                  </a:lnTo>
                  <a:lnTo>
                    <a:pt x="202475" y="280334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57141" y="4321977"/>
              <a:ext cx="202475" cy="202840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12648" y="4321977"/>
              <a:ext cx="202475" cy="202934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7865922" y="4261624"/>
              <a:ext cx="532130" cy="274320"/>
            </a:xfrm>
            <a:custGeom>
              <a:avLst/>
              <a:gdLst/>
              <a:ahLst/>
              <a:cxnLst/>
              <a:rect l="l" t="t" r="r" b="b"/>
              <a:pathLst>
                <a:path w="532129" h="274320">
                  <a:moveTo>
                    <a:pt x="172021" y="130009"/>
                  </a:moveTo>
                  <a:lnTo>
                    <a:pt x="162204" y="77635"/>
                  </a:lnTo>
                  <a:lnTo>
                    <a:pt x="133578" y="36029"/>
                  </a:lnTo>
                  <a:lnTo>
                    <a:pt x="89331" y="9194"/>
                  </a:lnTo>
                  <a:lnTo>
                    <a:pt x="33477" y="0"/>
                  </a:lnTo>
                  <a:lnTo>
                    <a:pt x="27432" y="0"/>
                  </a:lnTo>
                  <a:lnTo>
                    <a:pt x="0" y="27432"/>
                  </a:lnTo>
                  <a:lnTo>
                    <a:pt x="27914" y="55346"/>
                  </a:lnTo>
                  <a:lnTo>
                    <a:pt x="31991" y="55346"/>
                  </a:lnTo>
                  <a:lnTo>
                    <a:pt x="41922" y="55956"/>
                  </a:lnTo>
                  <a:lnTo>
                    <a:pt x="82600" y="76238"/>
                  </a:lnTo>
                  <a:lnTo>
                    <a:pt x="101981" y="119938"/>
                  </a:lnTo>
                  <a:lnTo>
                    <a:pt x="102565" y="130746"/>
                  </a:lnTo>
                  <a:lnTo>
                    <a:pt x="102031" y="141401"/>
                  </a:lnTo>
                  <a:lnTo>
                    <a:pt x="89331" y="177812"/>
                  </a:lnTo>
                  <a:lnTo>
                    <a:pt x="58762" y="201574"/>
                  </a:lnTo>
                  <a:lnTo>
                    <a:pt x="83896" y="223685"/>
                  </a:lnTo>
                  <a:lnTo>
                    <a:pt x="66040" y="257136"/>
                  </a:lnTo>
                  <a:lnTo>
                    <a:pt x="76187" y="254800"/>
                  </a:lnTo>
                  <a:lnTo>
                    <a:pt x="85966" y="251841"/>
                  </a:lnTo>
                  <a:lnTo>
                    <a:pt x="133019" y="224358"/>
                  </a:lnTo>
                  <a:lnTo>
                    <a:pt x="162001" y="182600"/>
                  </a:lnTo>
                  <a:lnTo>
                    <a:pt x="170916" y="148602"/>
                  </a:lnTo>
                  <a:lnTo>
                    <a:pt x="172021" y="130009"/>
                  </a:lnTo>
                  <a:close/>
                </a:path>
                <a:path w="532129" h="274320">
                  <a:moveTo>
                    <a:pt x="531837" y="63652"/>
                  </a:moveTo>
                  <a:lnTo>
                    <a:pt x="484327" y="63652"/>
                  </a:lnTo>
                  <a:lnTo>
                    <a:pt x="484327" y="4800"/>
                  </a:lnTo>
                  <a:lnTo>
                    <a:pt x="429133" y="4800"/>
                  </a:lnTo>
                  <a:lnTo>
                    <a:pt x="429145" y="249262"/>
                  </a:lnTo>
                  <a:lnTo>
                    <a:pt x="456730" y="273723"/>
                  </a:lnTo>
                  <a:lnTo>
                    <a:pt x="484327" y="249262"/>
                  </a:lnTo>
                  <a:lnTo>
                    <a:pt x="484327" y="106413"/>
                  </a:lnTo>
                  <a:lnTo>
                    <a:pt x="531837" y="106413"/>
                  </a:lnTo>
                  <a:lnTo>
                    <a:pt x="531837" y="636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12650" y="4500458"/>
              <a:ext cx="202475" cy="227038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7787221" y="4261624"/>
              <a:ext cx="1057275" cy="260985"/>
            </a:xfrm>
            <a:custGeom>
              <a:avLst/>
              <a:gdLst/>
              <a:ahLst/>
              <a:cxnLst/>
              <a:rect l="l" t="t" r="r" b="b"/>
              <a:pathLst>
                <a:path w="1057275" h="260985">
                  <a:moveTo>
                    <a:pt x="134213" y="230454"/>
                  </a:moveTo>
                  <a:lnTo>
                    <a:pt x="105067" y="205409"/>
                  </a:lnTo>
                  <a:lnTo>
                    <a:pt x="67970" y="205409"/>
                  </a:lnTo>
                  <a:lnTo>
                    <a:pt x="67970" y="55346"/>
                  </a:lnTo>
                  <a:lnTo>
                    <a:pt x="40055" y="27432"/>
                  </a:lnTo>
                  <a:lnTo>
                    <a:pt x="67487" y="0"/>
                  </a:lnTo>
                  <a:lnTo>
                    <a:pt x="0" y="0"/>
                  </a:lnTo>
                  <a:lnTo>
                    <a:pt x="0" y="260388"/>
                  </a:lnTo>
                  <a:lnTo>
                    <a:pt x="104686" y="260388"/>
                  </a:lnTo>
                  <a:lnTo>
                    <a:pt x="112636" y="260362"/>
                  </a:lnTo>
                  <a:lnTo>
                    <a:pt x="116001" y="258940"/>
                  </a:lnTo>
                  <a:lnTo>
                    <a:pt x="134213" y="230454"/>
                  </a:lnTo>
                  <a:close/>
                </a:path>
                <a:path w="1057275" h="260985">
                  <a:moveTo>
                    <a:pt x="1056754" y="169748"/>
                  </a:moveTo>
                  <a:lnTo>
                    <a:pt x="1029347" y="145288"/>
                  </a:lnTo>
                  <a:lnTo>
                    <a:pt x="1001928" y="169748"/>
                  </a:lnTo>
                  <a:lnTo>
                    <a:pt x="1001928" y="194208"/>
                  </a:lnTo>
                  <a:lnTo>
                    <a:pt x="1029347" y="169748"/>
                  </a:lnTo>
                  <a:lnTo>
                    <a:pt x="1056754" y="194208"/>
                  </a:lnTo>
                  <a:lnTo>
                    <a:pt x="1056754" y="169748"/>
                  </a:lnTo>
                  <a:close/>
                </a:path>
                <a:path w="1057275" h="260985">
                  <a:moveTo>
                    <a:pt x="1056754" y="132473"/>
                  </a:moveTo>
                  <a:lnTo>
                    <a:pt x="1029347" y="108013"/>
                  </a:lnTo>
                  <a:lnTo>
                    <a:pt x="1001928" y="132473"/>
                  </a:lnTo>
                  <a:lnTo>
                    <a:pt x="1001928" y="156933"/>
                  </a:lnTo>
                  <a:lnTo>
                    <a:pt x="1029347" y="132473"/>
                  </a:lnTo>
                  <a:lnTo>
                    <a:pt x="1056754" y="156933"/>
                  </a:lnTo>
                  <a:lnTo>
                    <a:pt x="1056754" y="132473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7706797" y="4833914"/>
            <a:ext cx="1208405" cy="613410"/>
          </a:xfrm>
          <a:prstGeom prst="rect">
            <a:avLst/>
          </a:prstGeom>
          <a:solidFill>
            <a:srgbClr val="FFA200"/>
          </a:solidFill>
        </p:spPr>
        <p:txBody>
          <a:bodyPr wrap="square" lIns="0" tIns="83820" rIns="0" bIns="0" rtlCol="0" vert="horz">
            <a:spAutoFit/>
          </a:bodyPr>
          <a:lstStyle/>
          <a:p>
            <a:pPr algn="ctr" marL="8255">
              <a:lnSpc>
                <a:spcPts val="1235"/>
              </a:lnSpc>
              <a:spcBef>
                <a:spcPts val="660"/>
              </a:spcBef>
            </a:pPr>
            <a:r>
              <a:rPr dirty="0" sz="1150" spc="2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endParaRPr sz="1150">
              <a:latin typeface="Calibri"/>
              <a:cs typeface="Calibri"/>
            </a:endParaRPr>
          </a:p>
          <a:p>
            <a:pPr algn="ctr">
              <a:lnSpc>
                <a:spcPts val="2135"/>
              </a:lnSpc>
            </a:pPr>
            <a:r>
              <a:rPr dirty="0" sz="1900" spc="-10">
                <a:solidFill>
                  <a:srgbClr val="333333"/>
                </a:solidFill>
                <a:latin typeface="Calibri"/>
                <a:cs typeface="Calibri"/>
              </a:rPr>
              <a:t>Handbook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634928" y="6335521"/>
            <a:ext cx="6062345" cy="1225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>
              <a:lnSpc>
                <a:spcPct val="109400"/>
              </a:lnSpc>
              <a:spcBef>
                <a:spcPts val="90"/>
              </a:spcBef>
            </a:pP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Reach</a:t>
            </a:r>
            <a:r>
              <a:rPr dirty="0" sz="2400" spc="-10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out,</a:t>
            </a:r>
            <a:r>
              <a:rPr dirty="0" sz="24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get</a:t>
            </a:r>
            <a:r>
              <a:rPr dirty="0" sz="24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333333"/>
                </a:solidFill>
                <a:latin typeface="Tahoma"/>
                <a:cs typeface="Tahoma"/>
              </a:rPr>
              <a:t>to</a:t>
            </a:r>
            <a:r>
              <a:rPr dirty="0" sz="24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know</a:t>
            </a:r>
            <a:r>
              <a:rPr dirty="0" sz="24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the</a:t>
            </a:r>
            <a:r>
              <a:rPr dirty="0" sz="24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45">
                <a:solidFill>
                  <a:srgbClr val="333333"/>
                </a:solidFill>
                <a:latin typeface="Tahoma"/>
                <a:cs typeface="Tahoma"/>
              </a:rPr>
              <a:t>team,</a:t>
            </a:r>
            <a:r>
              <a:rPr dirty="0" sz="24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contribute: </a:t>
            </a:r>
            <a:r>
              <a:rPr dirty="0" sz="2400">
                <a:solidFill>
                  <a:srgbClr val="8B733C"/>
                </a:solidFill>
                <a:latin typeface="Tahoma"/>
                <a:cs typeface="Tahoma"/>
              </a:rPr>
              <a:t>DataLad</a:t>
            </a:r>
            <a:r>
              <a:rPr dirty="0" sz="2400" spc="-70">
                <a:solidFill>
                  <a:srgbClr val="8B733C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8B733C"/>
                </a:solidFill>
                <a:latin typeface="Tahoma"/>
                <a:cs typeface="Tahoma"/>
              </a:rPr>
              <a:t>on</a:t>
            </a:r>
            <a:r>
              <a:rPr dirty="0" sz="2400" spc="-65">
                <a:solidFill>
                  <a:srgbClr val="8B733C"/>
                </a:solidFill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8B733C"/>
                </a:solidFill>
                <a:latin typeface="Tahoma"/>
                <a:cs typeface="Tahoma"/>
              </a:rPr>
              <a:t>Riot</a:t>
            </a:r>
            <a:r>
              <a:rPr dirty="0" sz="2400" spc="-20">
                <a:solidFill>
                  <a:srgbClr val="333333"/>
                </a:solidFill>
                <a:latin typeface="Tahoma"/>
                <a:cs typeface="Tahoma"/>
              </a:rPr>
              <a:t>,</a:t>
            </a:r>
            <a:endParaRPr sz="2400">
              <a:latin typeface="Tahoma"/>
              <a:cs typeface="Tahoma"/>
            </a:endParaRPr>
          </a:p>
          <a:p>
            <a:pPr algn="ctr" marL="78740">
              <a:lnSpc>
                <a:spcPct val="100000"/>
              </a:lnSpc>
              <a:spcBef>
                <a:spcPts val="270"/>
              </a:spcBef>
            </a:pPr>
            <a:r>
              <a:rPr dirty="0" sz="2400">
                <a:solidFill>
                  <a:srgbClr val="8B733C"/>
                </a:solidFill>
                <a:latin typeface="Tahoma"/>
                <a:cs typeface="Tahoma"/>
                <a:hlinkClick r:id="rId8"/>
              </a:rPr>
              <a:t>DataLad</a:t>
            </a:r>
            <a:r>
              <a:rPr dirty="0" sz="2400" spc="-10">
                <a:solidFill>
                  <a:srgbClr val="8B733C"/>
                </a:solidFill>
                <a:latin typeface="Tahoma"/>
                <a:cs typeface="Tahoma"/>
                <a:hlinkClick r:id="rId8"/>
              </a:rPr>
              <a:t> </a:t>
            </a:r>
            <a:r>
              <a:rPr dirty="0" sz="2400">
                <a:solidFill>
                  <a:srgbClr val="8B733C"/>
                </a:solidFill>
                <a:latin typeface="Tahoma"/>
                <a:cs typeface="Tahoma"/>
                <a:hlinkClick r:id="rId8"/>
              </a:rPr>
              <a:t>Handbook</a:t>
            </a:r>
            <a:r>
              <a:rPr dirty="0" sz="2400" spc="-5">
                <a:solidFill>
                  <a:srgbClr val="8B733C"/>
                </a:solidFill>
                <a:latin typeface="Tahoma"/>
                <a:cs typeface="Tahoma"/>
                <a:hlinkClick r:id="rId8"/>
              </a:rPr>
              <a:t> </a:t>
            </a:r>
            <a:r>
              <a:rPr dirty="0" sz="2400" spc="-175">
                <a:solidFill>
                  <a:srgbClr val="8B733C"/>
                </a:solidFill>
                <a:latin typeface="Tahoma"/>
                <a:cs typeface="Tahoma"/>
                <a:hlinkClick r:id="rId8"/>
              </a:rPr>
              <a:t>@</a:t>
            </a:r>
            <a:r>
              <a:rPr dirty="0" sz="2400" spc="-10">
                <a:solidFill>
                  <a:srgbClr val="8B733C"/>
                </a:solidFill>
                <a:latin typeface="Tahoma"/>
                <a:cs typeface="Tahoma"/>
                <a:hlinkClick r:id="rId8"/>
              </a:rPr>
              <a:t> Github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4774" y="3527629"/>
            <a:ext cx="3842385" cy="2195195"/>
          </a:xfrm>
          <a:prstGeom prst="rect"/>
        </p:spPr>
        <p:txBody>
          <a:bodyPr wrap="square" lIns="0" tIns="723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dirty="0" sz="3750" spc="-775"/>
              <a:t>THANK</a:t>
            </a:r>
            <a:r>
              <a:rPr dirty="0" sz="3750" spc="-229"/>
              <a:t> </a:t>
            </a:r>
            <a:r>
              <a:rPr dirty="0" sz="3750" spc="-840"/>
              <a:t>YOU!</a:t>
            </a:r>
            <a:endParaRPr sz="3750"/>
          </a:p>
          <a:p>
            <a:pPr algn="ctr">
              <a:lnSpc>
                <a:spcPct val="100000"/>
              </a:lnSpc>
              <a:spcBef>
                <a:spcPts val="1125"/>
              </a:spcBef>
            </a:pPr>
            <a:r>
              <a:rPr dirty="0" sz="9150" spc="-1825"/>
              <a:t>QUESTIONS?</a:t>
            </a:r>
            <a:endParaRPr sz="91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600574" y="1771651"/>
            <a:ext cx="2638425" cy="1162050"/>
            <a:chOff x="4600574" y="1771651"/>
            <a:chExt cx="2638425" cy="1162050"/>
          </a:xfrm>
        </p:grpSpPr>
        <p:sp>
          <p:nvSpPr>
            <p:cNvPr id="3" name="object 3" descr=""/>
            <p:cNvSpPr/>
            <p:nvPr/>
          </p:nvSpPr>
          <p:spPr>
            <a:xfrm>
              <a:off x="4600574" y="1771651"/>
              <a:ext cx="2638425" cy="1162050"/>
            </a:xfrm>
            <a:custGeom>
              <a:avLst/>
              <a:gdLst/>
              <a:ahLst/>
              <a:cxnLst/>
              <a:rect l="l" t="t" r="r" b="b"/>
              <a:pathLst>
                <a:path w="2638425" h="1162050">
                  <a:moveTo>
                    <a:pt x="2638424" y="1162049"/>
                  </a:moveTo>
                  <a:lnTo>
                    <a:pt x="0" y="1162049"/>
                  </a:lnTo>
                  <a:lnTo>
                    <a:pt x="0" y="0"/>
                  </a:lnTo>
                  <a:lnTo>
                    <a:pt x="2638424" y="0"/>
                  </a:lnTo>
                  <a:lnTo>
                    <a:pt x="2638424" y="1162049"/>
                  </a:lnTo>
                  <a:close/>
                </a:path>
              </a:pathLst>
            </a:custGeom>
            <a:solidFill>
              <a:srgbClr val="FFFFFF">
                <a:alpha val="121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868581" y="2227173"/>
              <a:ext cx="1369695" cy="706755"/>
            </a:xfrm>
            <a:custGeom>
              <a:avLst/>
              <a:gdLst/>
              <a:ahLst/>
              <a:cxnLst/>
              <a:rect l="l" t="t" r="r" b="b"/>
              <a:pathLst>
                <a:path w="1369695" h="706755">
                  <a:moveTo>
                    <a:pt x="251701" y="706475"/>
                  </a:moveTo>
                  <a:lnTo>
                    <a:pt x="251612" y="587273"/>
                  </a:lnTo>
                  <a:lnTo>
                    <a:pt x="186880" y="587082"/>
                  </a:lnTo>
                  <a:lnTo>
                    <a:pt x="177203" y="586117"/>
                  </a:lnTo>
                  <a:lnTo>
                    <a:pt x="145859" y="562635"/>
                  </a:lnTo>
                  <a:lnTo>
                    <a:pt x="137642" y="526910"/>
                  </a:lnTo>
                  <a:lnTo>
                    <a:pt x="137655" y="161099"/>
                  </a:lnTo>
                  <a:lnTo>
                    <a:pt x="0" y="161099"/>
                  </a:lnTo>
                  <a:lnTo>
                    <a:pt x="0" y="533298"/>
                  </a:lnTo>
                  <a:lnTo>
                    <a:pt x="3022" y="571296"/>
                  </a:lnTo>
                  <a:lnTo>
                    <a:pt x="27178" y="634657"/>
                  </a:lnTo>
                  <a:lnTo>
                    <a:pt x="74244" y="680351"/>
                  </a:lnTo>
                  <a:lnTo>
                    <a:pt x="133946" y="703592"/>
                  </a:lnTo>
                  <a:lnTo>
                    <a:pt x="167741" y="706501"/>
                  </a:lnTo>
                  <a:lnTo>
                    <a:pt x="251701" y="706475"/>
                  </a:lnTo>
                  <a:close/>
                </a:path>
                <a:path w="1369695" h="706755">
                  <a:moveTo>
                    <a:pt x="1369148" y="61023"/>
                  </a:moveTo>
                  <a:lnTo>
                    <a:pt x="1300772" y="0"/>
                  </a:lnTo>
                  <a:lnTo>
                    <a:pt x="1234224" y="59410"/>
                  </a:lnTo>
                  <a:lnTo>
                    <a:pt x="1234224" y="454926"/>
                  </a:lnTo>
                  <a:lnTo>
                    <a:pt x="1232115" y="483247"/>
                  </a:lnTo>
                  <a:lnTo>
                    <a:pt x="1215250" y="532015"/>
                  </a:lnTo>
                  <a:lnTo>
                    <a:pt x="1183170" y="568820"/>
                  </a:lnTo>
                  <a:lnTo>
                    <a:pt x="1143050" y="587514"/>
                  </a:lnTo>
                  <a:lnTo>
                    <a:pt x="1120267" y="589851"/>
                  </a:lnTo>
                  <a:lnTo>
                    <a:pt x="1097305" y="587514"/>
                  </a:lnTo>
                  <a:lnTo>
                    <a:pt x="1055827" y="568820"/>
                  </a:lnTo>
                  <a:lnTo>
                    <a:pt x="1021753" y="532015"/>
                  </a:lnTo>
                  <a:lnTo>
                    <a:pt x="1003973" y="483247"/>
                  </a:lnTo>
                  <a:lnTo>
                    <a:pt x="1001750" y="454926"/>
                  </a:lnTo>
                  <a:lnTo>
                    <a:pt x="1003922" y="426491"/>
                  </a:lnTo>
                  <a:lnTo>
                    <a:pt x="1021245" y="376809"/>
                  </a:lnTo>
                  <a:lnTo>
                    <a:pt x="1054569" y="338010"/>
                  </a:lnTo>
                  <a:lnTo>
                    <a:pt x="1096048" y="317957"/>
                  </a:lnTo>
                  <a:lnTo>
                    <a:pt x="1119352" y="315442"/>
                  </a:lnTo>
                  <a:lnTo>
                    <a:pt x="1142542" y="317957"/>
                  </a:lnTo>
                  <a:lnTo>
                    <a:pt x="1183106" y="338010"/>
                  </a:lnTo>
                  <a:lnTo>
                    <a:pt x="1215250" y="376466"/>
                  </a:lnTo>
                  <a:lnTo>
                    <a:pt x="1232115" y="426148"/>
                  </a:lnTo>
                  <a:lnTo>
                    <a:pt x="1234224" y="454926"/>
                  </a:lnTo>
                  <a:lnTo>
                    <a:pt x="1234224" y="59410"/>
                  </a:lnTo>
                  <a:lnTo>
                    <a:pt x="1232408" y="61023"/>
                  </a:lnTo>
                  <a:lnTo>
                    <a:pt x="1232395" y="263486"/>
                  </a:lnTo>
                  <a:lnTo>
                    <a:pt x="1202080" y="235966"/>
                  </a:lnTo>
                  <a:lnTo>
                    <a:pt x="1167676" y="216306"/>
                  </a:lnTo>
                  <a:lnTo>
                    <a:pt x="1129157" y="204520"/>
                  </a:lnTo>
                  <a:lnTo>
                    <a:pt x="1086535" y="200583"/>
                  </a:lnTo>
                  <a:lnTo>
                    <a:pt x="1043292" y="204965"/>
                  </a:lnTo>
                  <a:lnTo>
                    <a:pt x="1002893" y="218135"/>
                  </a:lnTo>
                  <a:lnTo>
                    <a:pt x="965352" y="240068"/>
                  </a:lnTo>
                  <a:lnTo>
                    <a:pt x="930643" y="270776"/>
                  </a:lnTo>
                  <a:lnTo>
                    <a:pt x="901534" y="307924"/>
                  </a:lnTo>
                  <a:lnTo>
                    <a:pt x="880732" y="350088"/>
                  </a:lnTo>
                  <a:lnTo>
                    <a:pt x="868260" y="397268"/>
                  </a:lnTo>
                  <a:lnTo>
                    <a:pt x="864095" y="449453"/>
                  </a:lnTo>
                  <a:lnTo>
                    <a:pt x="868375" y="501929"/>
                  </a:lnTo>
                  <a:lnTo>
                    <a:pt x="881189" y="549960"/>
                  </a:lnTo>
                  <a:lnTo>
                    <a:pt x="902563" y="593547"/>
                  </a:lnTo>
                  <a:lnTo>
                    <a:pt x="932472" y="632688"/>
                  </a:lnTo>
                  <a:lnTo>
                    <a:pt x="967803" y="664997"/>
                  </a:lnTo>
                  <a:lnTo>
                    <a:pt x="1005408" y="688073"/>
                  </a:lnTo>
                  <a:lnTo>
                    <a:pt x="1045286" y="701916"/>
                  </a:lnTo>
                  <a:lnTo>
                    <a:pt x="1087450" y="706539"/>
                  </a:lnTo>
                  <a:lnTo>
                    <a:pt x="1129322" y="702030"/>
                  </a:lnTo>
                  <a:lnTo>
                    <a:pt x="1167447" y="688530"/>
                  </a:lnTo>
                  <a:lnTo>
                    <a:pt x="1201801" y="666026"/>
                  </a:lnTo>
                  <a:lnTo>
                    <a:pt x="1232395" y="634517"/>
                  </a:lnTo>
                  <a:lnTo>
                    <a:pt x="1232395" y="699236"/>
                  </a:lnTo>
                  <a:lnTo>
                    <a:pt x="1369136" y="699236"/>
                  </a:lnTo>
                  <a:lnTo>
                    <a:pt x="1369136" y="634517"/>
                  </a:lnTo>
                  <a:lnTo>
                    <a:pt x="1369136" y="589851"/>
                  </a:lnTo>
                  <a:lnTo>
                    <a:pt x="1369148" y="315442"/>
                  </a:lnTo>
                  <a:lnTo>
                    <a:pt x="1369148" y="263486"/>
                  </a:lnTo>
                  <a:lnTo>
                    <a:pt x="1369148" y="61023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98161" y="1771662"/>
              <a:ext cx="1868805" cy="683260"/>
            </a:xfrm>
            <a:custGeom>
              <a:avLst/>
              <a:gdLst/>
              <a:ahLst/>
              <a:cxnLst/>
              <a:rect l="l" t="t" r="r" b="b"/>
              <a:pathLst>
                <a:path w="1868804" h="683260">
                  <a:moveTo>
                    <a:pt x="429069" y="324281"/>
                  </a:moveTo>
                  <a:lnTo>
                    <a:pt x="426351" y="277952"/>
                  </a:lnTo>
                  <a:lnTo>
                    <a:pt x="418185" y="234403"/>
                  </a:lnTo>
                  <a:lnTo>
                    <a:pt x="404571" y="193649"/>
                  </a:lnTo>
                  <a:lnTo>
                    <a:pt x="385521" y="155651"/>
                  </a:lnTo>
                  <a:lnTo>
                    <a:pt x="361543" y="120675"/>
                  </a:lnTo>
                  <a:lnTo>
                    <a:pt x="333171" y="89877"/>
                  </a:lnTo>
                  <a:lnTo>
                    <a:pt x="300405" y="63233"/>
                  </a:lnTo>
                  <a:lnTo>
                    <a:pt x="263220" y="40767"/>
                  </a:lnTo>
                  <a:lnTo>
                    <a:pt x="222808" y="22936"/>
                  </a:lnTo>
                  <a:lnTo>
                    <a:pt x="179374" y="10185"/>
                  </a:lnTo>
                  <a:lnTo>
                    <a:pt x="132930" y="2540"/>
                  </a:lnTo>
                  <a:lnTo>
                    <a:pt x="83477" y="0"/>
                  </a:lnTo>
                  <a:lnTo>
                    <a:pt x="68414" y="0"/>
                  </a:lnTo>
                  <a:lnTo>
                    <a:pt x="0" y="68414"/>
                  </a:lnTo>
                  <a:lnTo>
                    <a:pt x="69621" y="138049"/>
                  </a:lnTo>
                  <a:lnTo>
                    <a:pt x="79781" y="138049"/>
                  </a:lnTo>
                  <a:lnTo>
                    <a:pt x="104559" y="139560"/>
                  </a:lnTo>
                  <a:lnTo>
                    <a:pt x="149961" y="151599"/>
                  </a:lnTo>
                  <a:lnTo>
                    <a:pt x="189395" y="174942"/>
                  </a:lnTo>
                  <a:lnTo>
                    <a:pt x="220433" y="207822"/>
                  </a:lnTo>
                  <a:lnTo>
                    <a:pt x="242785" y="250037"/>
                  </a:lnTo>
                  <a:lnTo>
                    <a:pt x="254368" y="299148"/>
                  </a:lnTo>
                  <a:lnTo>
                    <a:pt x="255816" y="326123"/>
                  </a:lnTo>
                  <a:lnTo>
                    <a:pt x="254482" y="352704"/>
                  </a:lnTo>
                  <a:lnTo>
                    <a:pt x="243827" y="401345"/>
                  </a:lnTo>
                  <a:lnTo>
                    <a:pt x="222808" y="443509"/>
                  </a:lnTo>
                  <a:lnTo>
                    <a:pt x="193154" y="476402"/>
                  </a:lnTo>
                  <a:lnTo>
                    <a:pt x="146558" y="502767"/>
                  </a:lnTo>
                  <a:lnTo>
                    <a:pt x="209232" y="557923"/>
                  </a:lnTo>
                  <a:lnTo>
                    <a:pt x="164693" y="641375"/>
                  </a:lnTo>
                  <a:lnTo>
                    <a:pt x="190017" y="635558"/>
                  </a:lnTo>
                  <a:lnTo>
                    <a:pt x="214426" y="628180"/>
                  </a:lnTo>
                  <a:lnTo>
                    <a:pt x="260438" y="608711"/>
                  </a:lnTo>
                  <a:lnTo>
                    <a:pt x="298437" y="586244"/>
                  </a:lnTo>
                  <a:lnTo>
                    <a:pt x="331787" y="559612"/>
                  </a:lnTo>
                  <a:lnTo>
                    <a:pt x="360514" y="528802"/>
                  </a:lnTo>
                  <a:lnTo>
                    <a:pt x="384594" y="493839"/>
                  </a:lnTo>
                  <a:lnTo>
                    <a:pt x="404050" y="455434"/>
                  </a:lnTo>
                  <a:lnTo>
                    <a:pt x="417957" y="414388"/>
                  </a:lnTo>
                  <a:lnTo>
                    <a:pt x="426300" y="370662"/>
                  </a:lnTo>
                  <a:lnTo>
                    <a:pt x="429069" y="324281"/>
                  </a:lnTo>
                  <a:close/>
                </a:path>
                <a:path w="1868804" h="683260">
                  <a:moveTo>
                    <a:pt x="981976" y="158750"/>
                  </a:moveTo>
                  <a:lnTo>
                    <a:pt x="846137" y="158750"/>
                  </a:lnTo>
                  <a:lnTo>
                    <a:pt x="846137" y="405803"/>
                  </a:lnTo>
                  <a:lnTo>
                    <a:pt x="844092" y="434111"/>
                  </a:lnTo>
                  <a:lnTo>
                    <a:pt x="827709" y="482828"/>
                  </a:lnTo>
                  <a:lnTo>
                    <a:pt x="795997" y="519696"/>
                  </a:lnTo>
                  <a:lnTo>
                    <a:pt x="755891" y="538378"/>
                  </a:lnTo>
                  <a:lnTo>
                    <a:pt x="733107" y="540715"/>
                  </a:lnTo>
                  <a:lnTo>
                    <a:pt x="710145" y="538378"/>
                  </a:lnTo>
                  <a:lnTo>
                    <a:pt x="668655" y="519696"/>
                  </a:lnTo>
                  <a:lnTo>
                    <a:pt x="634593" y="482828"/>
                  </a:lnTo>
                  <a:lnTo>
                    <a:pt x="616813" y="433603"/>
                  </a:lnTo>
                  <a:lnTo>
                    <a:pt x="614591" y="404888"/>
                  </a:lnTo>
                  <a:lnTo>
                    <a:pt x="616750" y="376110"/>
                  </a:lnTo>
                  <a:lnTo>
                    <a:pt x="634072" y="326428"/>
                  </a:lnTo>
                  <a:lnTo>
                    <a:pt x="667410" y="287972"/>
                  </a:lnTo>
                  <a:lnTo>
                    <a:pt x="708888" y="267919"/>
                  </a:lnTo>
                  <a:lnTo>
                    <a:pt x="732193" y="265404"/>
                  </a:lnTo>
                  <a:lnTo>
                    <a:pt x="755383" y="267919"/>
                  </a:lnTo>
                  <a:lnTo>
                    <a:pt x="795947" y="287972"/>
                  </a:lnTo>
                  <a:lnTo>
                    <a:pt x="827684" y="326834"/>
                  </a:lnTo>
                  <a:lnTo>
                    <a:pt x="844092" y="376974"/>
                  </a:lnTo>
                  <a:lnTo>
                    <a:pt x="846137" y="405803"/>
                  </a:lnTo>
                  <a:lnTo>
                    <a:pt x="846137" y="158750"/>
                  </a:lnTo>
                  <a:lnTo>
                    <a:pt x="844321" y="158750"/>
                  </a:lnTo>
                  <a:lnTo>
                    <a:pt x="844321" y="199771"/>
                  </a:lnTo>
                  <a:lnTo>
                    <a:pt x="815771" y="178231"/>
                  </a:lnTo>
                  <a:lnTo>
                    <a:pt x="784834" y="162852"/>
                  </a:lnTo>
                  <a:lnTo>
                    <a:pt x="751509" y="153619"/>
                  </a:lnTo>
                  <a:lnTo>
                    <a:pt x="715784" y="150545"/>
                  </a:lnTo>
                  <a:lnTo>
                    <a:pt x="669798" y="154813"/>
                  </a:lnTo>
                  <a:lnTo>
                    <a:pt x="626668" y="167640"/>
                  </a:lnTo>
                  <a:lnTo>
                    <a:pt x="586384" y="189001"/>
                  </a:lnTo>
                  <a:lnTo>
                    <a:pt x="548957" y="218922"/>
                  </a:lnTo>
                  <a:lnTo>
                    <a:pt x="517448" y="256006"/>
                  </a:lnTo>
                  <a:lnTo>
                    <a:pt x="494944" y="298907"/>
                  </a:lnTo>
                  <a:lnTo>
                    <a:pt x="481431" y="347624"/>
                  </a:lnTo>
                  <a:lnTo>
                    <a:pt x="476935" y="402158"/>
                  </a:lnTo>
                  <a:lnTo>
                    <a:pt x="481317" y="456399"/>
                  </a:lnTo>
                  <a:lnTo>
                    <a:pt x="494487" y="505167"/>
                  </a:lnTo>
                  <a:lnTo>
                    <a:pt x="516420" y="548462"/>
                  </a:lnTo>
                  <a:lnTo>
                    <a:pt x="547128" y="586295"/>
                  </a:lnTo>
                  <a:lnTo>
                    <a:pt x="583704" y="617016"/>
                  </a:lnTo>
                  <a:lnTo>
                    <a:pt x="623252" y="638949"/>
                  </a:lnTo>
                  <a:lnTo>
                    <a:pt x="665759" y="652106"/>
                  </a:lnTo>
                  <a:lnTo>
                    <a:pt x="711225" y="656501"/>
                  </a:lnTo>
                  <a:lnTo>
                    <a:pt x="747572" y="653529"/>
                  </a:lnTo>
                  <a:lnTo>
                    <a:pt x="781875" y="644639"/>
                  </a:lnTo>
                  <a:lnTo>
                    <a:pt x="814120" y="629831"/>
                  </a:lnTo>
                  <a:lnTo>
                    <a:pt x="844321" y="609092"/>
                  </a:lnTo>
                  <a:lnTo>
                    <a:pt x="844321" y="649198"/>
                  </a:lnTo>
                  <a:lnTo>
                    <a:pt x="981976" y="649198"/>
                  </a:lnTo>
                  <a:lnTo>
                    <a:pt x="981976" y="609092"/>
                  </a:lnTo>
                  <a:lnTo>
                    <a:pt x="981976" y="540715"/>
                  </a:lnTo>
                  <a:lnTo>
                    <a:pt x="981976" y="265404"/>
                  </a:lnTo>
                  <a:lnTo>
                    <a:pt x="981976" y="199771"/>
                  </a:lnTo>
                  <a:lnTo>
                    <a:pt x="981976" y="158750"/>
                  </a:lnTo>
                  <a:close/>
                </a:path>
                <a:path w="1868804" h="683260">
                  <a:moveTo>
                    <a:pt x="1326565" y="158750"/>
                  </a:moveTo>
                  <a:lnTo>
                    <a:pt x="1208062" y="158750"/>
                  </a:lnTo>
                  <a:lnTo>
                    <a:pt x="1208062" y="11976"/>
                  </a:lnTo>
                  <a:lnTo>
                    <a:pt x="1070406" y="11976"/>
                  </a:lnTo>
                  <a:lnTo>
                    <a:pt x="1070406" y="621715"/>
                  </a:lnTo>
                  <a:lnTo>
                    <a:pt x="1139228" y="682739"/>
                  </a:lnTo>
                  <a:lnTo>
                    <a:pt x="1208049" y="621715"/>
                  </a:lnTo>
                  <a:lnTo>
                    <a:pt x="1208062" y="265404"/>
                  </a:lnTo>
                  <a:lnTo>
                    <a:pt x="1326565" y="265404"/>
                  </a:lnTo>
                  <a:lnTo>
                    <a:pt x="1326565" y="158750"/>
                  </a:lnTo>
                  <a:close/>
                </a:path>
                <a:path w="1868804" h="683260">
                  <a:moveTo>
                    <a:pt x="1868728" y="158750"/>
                  </a:moveTo>
                  <a:lnTo>
                    <a:pt x="1732889" y="158750"/>
                  </a:lnTo>
                  <a:lnTo>
                    <a:pt x="1732889" y="405803"/>
                  </a:lnTo>
                  <a:lnTo>
                    <a:pt x="1730844" y="434111"/>
                  </a:lnTo>
                  <a:lnTo>
                    <a:pt x="1714461" y="482828"/>
                  </a:lnTo>
                  <a:lnTo>
                    <a:pt x="1682750" y="519696"/>
                  </a:lnTo>
                  <a:lnTo>
                    <a:pt x="1642643" y="538378"/>
                  </a:lnTo>
                  <a:lnTo>
                    <a:pt x="1619846" y="540715"/>
                  </a:lnTo>
                  <a:lnTo>
                    <a:pt x="1596885" y="538378"/>
                  </a:lnTo>
                  <a:lnTo>
                    <a:pt x="1555407" y="519696"/>
                  </a:lnTo>
                  <a:lnTo>
                    <a:pt x="1521333" y="482828"/>
                  </a:lnTo>
                  <a:lnTo>
                    <a:pt x="1503565" y="433603"/>
                  </a:lnTo>
                  <a:lnTo>
                    <a:pt x="1501343" y="404888"/>
                  </a:lnTo>
                  <a:lnTo>
                    <a:pt x="1503502" y="376110"/>
                  </a:lnTo>
                  <a:lnTo>
                    <a:pt x="1520825" y="326428"/>
                  </a:lnTo>
                  <a:lnTo>
                    <a:pt x="1554149" y="287972"/>
                  </a:lnTo>
                  <a:lnTo>
                    <a:pt x="1595640" y="267919"/>
                  </a:lnTo>
                  <a:lnTo>
                    <a:pt x="1618932" y="265404"/>
                  </a:lnTo>
                  <a:lnTo>
                    <a:pt x="1642122" y="267919"/>
                  </a:lnTo>
                  <a:lnTo>
                    <a:pt x="1682699" y="287972"/>
                  </a:lnTo>
                  <a:lnTo>
                    <a:pt x="1714436" y="326834"/>
                  </a:lnTo>
                  <a:lnTo>
                    <a:pt x="1730844" y="376974"/>
                  </a:lnTo>
                  <a:lnTo>
                    <a:pt x="1732889" y="405803"/>
                  </a:lnTo>
                  <a:lnTo>
                    <a:pt x="1732889" y="158750"/>
                  </a:lnTo>
                  <a:lnTo>
                    <a:pt x="1731073" y="158750"/>
                  </a:lnTo>
                  <a:lnTo>
                    <a:pt x="1731073" y="199771"/>
                  </a:lnTo>
                  <a:lnTo>
                    <a:pt x="1702523" y="178231"/>
                  </a:lnTo>
                  <a:lnTo>
                    <a:pt x="1671586" y="162852"/>
                  </a:lnTo>
                  <a:lnTo>
                    <a:pt x="1638249" y="153619"/>
                  </a:lnTo>
                  <a:lnTo>
                    <a:pt x="1602524" y="150545"/>
                  </a:lnTo>
                  <a:lnTo>
                    <a:pt x="1556550" y="154813"/>
                  </a:lnTo>
                  <a:lnTo>
                    <a:pt x="1513420" y="167640"/>
                  </a:lnTo>
                  <a:lnTo>
                    <a:pt x="1473136" y="189001"/>
                  </a:lnTo>
                  <a:lnTo>
                    <a:pt x="1435696" y="218922"/>
                  </a:lnTo>
                  <a:lnTo>
                    <a:pt x="1404188" y="256006"/>
                  </a:lnTo>
                  <a:lnTo>
                    <a:pt x="1381683" y="298907"/>
                  </a:lnTo>
                  <a:lnTo>
                    <a:pt x="1368183" y="347624"/>
                  </a:lnTo>
                  <a:lnTo>
                    <a:pt x="1363687" y="402158"/>
                  </a:lnTo>
                  <a:lnTo>
                    <a:pt x="1368069" y="456399"/>
                  </a:lnTo>
                  <a:lnTo>
                    <a:pt x="1381226" y="505167"/>
                  </a:lnTo>
                  <a:lnTo>
                    <a:pt x="1403172" y="548462"/>
                  </a:lnTo>
                  <a:lnTo>
                    <a:pt x="1433880" y="586295"/>
                  </a:lnTo>
                  <a:lnTo>
                    <a:pt x="1470456" y="617016"/>
                  </a:lnTo>
                  <a:lnTo>
                    <a:pt x="1510004" y="638949"/>
                  </a:lnTo>
                  <a:lnTo>
                    <a:pt x="1552498" y="652106"/>
                  </a:lnTo>
                  <a:lnTo>
                    <a:pt x="1597964" y="656501"/>
                  </a:lnTo>
                  <a:lnTo>
                    <a:pt x="1634324" y="653529"/>
                  </a:lnTo>
                  <a:lnTo>
                    <a:pt x="1668627" y="644639"/>
                  </a:lnTo>
                  <a:lnTo>
                    <a:pt x="1700872" y="629831"/>
                  </a:lnTo>
                  <a:lnTo>
                    <a:pt x="1731073" y="609092"/>
                  </a:lnTo>
                  <a:lnTo>
                    <a:pt x="1731073" y="656729"/>
                  </a:lnTo>
                  <a:lnTo>
                    <a:pt x="1868728" y="656729"/>
                  </a:lnTo>
                  <a:lnTo>
                    <a:pt x="1868728" y="609092"/>
                  </a:lnTo>
                  <a:lnTo>
                    <a:pt x="1868728" y="540715"/>
                  </a:lnTo>
                  <a:lnTo>
                    <a:pt x="1868728" y="265404"/>
                  </a:lnTo>
                  <a:lnTo>
                    <a:pt x="1868728" y="199771"/>
                  </a:lnTo>
                  <a:lnTo>
                    <a:pt x="1868728" y="15875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161856" y="2367391"/>
              <a:ext cx="505459" cy="566420"/>
            </a:xfrm>
            <a:custGeom>
              <a:avLst/>
              <a:gdLst/>
              <a:ahLst/>
              <a:cxnLst/>
              <a:rect l="l" t="t" r="r" b="b"/>
              <a:pathLst>
                <a:path w="505459" h="566419">
                  <a:moveTo>
                    <a:pt x="505035" y="109586"/>
                  </a:moveTo>
                  <a:lnTo>
                    <a:pt x="367384" y="109586"/>
                  </a:lnTo>
                  <a:lnTo>
                    <a:pt x="367394" y="61031"/>
                  </a:lnTo>
                  <a:lnTo>
                    <a:pt x="436214" y="0"/>
                  </a:lnTo>
                  <a:lnTo>
                    <a:pt x="505035" y="61031"/>
                  </a:lnTo>
                  <a:lnTo>
                    <a:pt x="505035" y="109586"/>
                  </a:lnTo>
                  <a:close/>
                </a:path>
                <a:path w="505459" h="566419">
                  <a:moveTo>
                    <a:pt x="234287" y="566309"/>
                  </a:moveTo>
                  <a:lnTo>
                    <a:pt x="188819" y="561922"/>
                  </a:lnTo>
                  <a:lnTo>
                    <a:pt x="146315" y="548760"/>
                  </a:lnTo>
                  <a:lnTo>
                    <a:pt x="106773" y="526824"/>
                  </a:lnTo>
                  <a:lnTo>
                    <a:pt x="70194" y="496114"/>
                  </a:lnTo>
                  <a:lnTo>
                    <a:pt x="39484" y="458282"/>
                  </a:lnTo>
                  <a:lnTo>
                    <a:pt x="17548" y="414980"/>
                  </a:lnTo>
                  <a:lnTo>
                    <a:pt x="4387" y="366208"/>
                  </a:lnTo>
                  <a:lnTo>
                    <a:pt x="0" y="311966"/>
                  </a:lnTo>
                  <a:lnTo>
                    <a:pt x="4501" y="257440"/>
                  </a:lnTo>
                  <a:lnTo>
                    <a:pt x="18004" y="208725"/>
                  </a:lnTo>
                  <a:lnTo>
                    <a:pt x="40510" y="165822"/>
                  </a:lnTo>
                  <a:lnTo>
                    <a:pt x="72018" y="128730"/>
                  </a:lnTo>
                  <a:lnTo>
                    <a:pt x="109451" y="98817"/>
                  </a:lnTo>
                  <a:lnTo>
                    <a:pt x="149734" y="77451"/>
                  </a:lnTo>
                  <a:lnTo>
                    <a:pt x="192865" y="64631"/>
                  </a:lnTo>
                  <a:lnTo>
                    <a:pt x="238845" y="60358"/>
                  </a:lnTo>
                  <a:lnTo>
                    <a:pt x="274569" y="63435"/>
                  </a:lnTo>
                  <a:lnTo>
                    <a:pt x="307900" y="72665"/>
                  </a:lnTo>
                  <a:lnTo>
                    <a:pt x="338838" y="88049"/>
                  </a:lnTo>
                  <a:lnTo>
                    <a:pt x="367384" y="109586"/>
                  </a:lnTo>
                  <a:lnTo>
                    <a:pt x="505035" y="109586"/>
                  </a:lnTo>
                  <a:lnTo>
                    <a:pt x="505036" y="175223"/>
                  </a:lnTo>
                  <a:lnTo>
                    <a:pt x="255254" y="175223"/>
                  </a:lnTo>
                  <a:lnTo>
                    <a:pt x="231951" y="177730"/>
                  </a:lnTo>
                  <a:lnTo>
                    <a:pt x="190472" y="197785"/>
                  </a:lnTo>
                  <a:lnTo>
                    <a:pt x="157140" y="236244"/>
                  </a:lnTo>
                  <a:lnTo>
                    <a:pt x="139820" y="285928"/>
                  </a:lnTo>
                  <a:lnTo>
                    <a:pt x="137654" y="314701"/>
                  </a:lnTo>
                  <a:lnTo>
                    <a:pt x="139877" y="343417"/>
                  </a:lnTo>
                  <a:lnTo>
                    <a:pt x="157653" y="392645"/>
                  </a:lnTo>
                  <a:lnTo>
                    <a:pt x="191725" y="429508"/>
                  </a:lnTo>
                  <a:lnTo>
                    <a:pt x="233204" y="448197"/>
                  </a:lnTo>
                  <a:lnTo>
                    <a:pt x="256166" y="450533"/>
                  </a:lnTo>
                  <a:lnTo>
                    <a:pt x="505038" y="450533"/>
                  </a:lnTo>
                  <a:lnTo>
                    <a:pt x="505039" y="518905"/>
                  </a:lnTo>
                  <a:lnTo>
                    <a:pt x="367384" y="518905"/>
                  </a:lnTo>
                  <a:lnTo>
                    <a:pt x="337186" y="539644"/>
                  </a:lnTo>
                  <a:lnTo>
                    <a:pt x="304938" y="554458"/>
                  </a:lnTo>
                  <a:lnTo>
                    <a:pt x="270638" y="563346"/>
                  </a:lnTo>
                  <a:lnTo>
                    <a:pt x="234287" y="566309"/>
                  </a:lnTo>
                  <a:close/>
                </a:path>
                <a:path w="505459" h="566419">
                  <a:moveTo>
                    <a:pt x="505038" y="450533"/>
                  </a:moveTo>
                  <a:lnTo>
                    <a:pt x="256166" y="450533"/>
                  </a:lnTo>
                  <a:lnTo>
                    <a:pt x="278956" y="448197"/>
                  </a:lnTo>
                  <a:lnTo>
                    <a:pt x="299923" y="441189"/>
                  </a:lnTo>
                  <a:lnTo>
                    <a:pt x="336388" y="413156"/>
                  </a:lnTo>
                  <a:lnTo>
                    <a:pt x="361002" y="369626"/>
                  </a:lnTo>
                  <a:lnTo>
                    <a:pt x="369207" y="315613"/>
                  </a:lnTo>
                  <a:lnTo>
                    <a:pt x="367156" y="286782"/>
                  </a:lnTo>
                  <a:lnTo>
                    <a:pt x="350746" y="236643"/>
                  </a:lnTo>
                  <a:lnTo>
                    <a:pt x="319011" y="197785"/>
                  </a:lnTo>
                  <a:lnTo>
                    <a:pt x="278443" y="177730"/>
                  </a:lnTo>
                  <a:lnTo>
                    <a:pt x="255254" y="175223"/>
                  </a:lnTo>
                  <a:lnTo>
                    <a:pt x="505036" y="175223"/>
                  </a:lnTo>
                  <a:lnTo>
                    <a:pt x="505038" y="450533"/>
                  </a:lnTo>
                  <a:close/>
                </a:path>
                <a:path w="505459" h="566419">
                  <a:moveTo>
                    <a:pt x="505039" y="559016"/>
                  </a:moveTo>
                  <a:lnTo>
                    <a:pt x="367384" y="559016"/>
                  </a:lnTo>
                  <a:lnTo>
                    <a:pt x="367384" y="518905"/>
                  </a:lnTo>
                  <a:lnTo>
                    <a:pt x="505039" y="518905"/>
                  </a:lnTo>
                  <a:lnTo>
                    <a:pt x="505039" y="559016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0990" y="2041070"/>
              <a:ext cx="136743" cy="214988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4601841" y="1771651"/>
              <a:ext cx="335280" cy="649605"/>
            </a:xfrm>
            <a:custGeom>
              <a:avLst/>
              <a:gdLst/>
              <a:ahLst/>
              <a:cxnLst/>
              <a:rect l="l" t="t" r="r" b="b"/>
              <a:pathLst>
                <a:path w="335279" h="649605">
                  <a:moveTo>
                    <a:pt x="261136" y="649491"/>
                  </a:moveTo>
                  <a:lnTo>
                    <a:pt x="0" y="649491"/>
                  </a:lnTo>
                  <a:lnTo>
                    <a:pt x="0" y="0"/>
                  </a:lnTo>
                  <a:lnTo>
                    <a:pt x="168337" y="0"/>
                  </a:lnTo>
                  <a:lnTo>
                    <a:pt x="99932" y="68425"/>
                  </a:lnTo>
                  <a:lnTo>
                    <a:pt x="169554" y="138056"/>
                  </a:lnTo>
                  <a:lnTo>
                    <a:pt x="169554" y="512368"/>
                  </a:lnTo>
                  <a:lnTo>
                    <a:pt x="262072" y="512368"/>
                  </a:lnTo>
                  <a:lnTo>
                    <a:pt x="334784" y="574826"/>
                  </a:lnTo>
                  <a:lnTo>
                    <a:pt x="289348" y="645872"/>
                  </a:lnTo>
                  <a:lnTo>
                    <a:pt x="273904" y="648900"/>
                  </a:lnTo>
                  <a:lnTo>
                    <a:pt x="261136" y="649491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330168" y="2412747"/>
            <a:ext cx="1494790" cy="8070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810"/>
              <a:t>IN</a:t>
            </a:r>
            <a:r>
              <a:rPr dirty="0" spc="-365"/>
              <a:t> </a:t>
            </a:r>
            <a:r>
              <a:rPr dirty="0" spc="-810"/>
              <a:t>BRIEF</a:t>
            </a: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0724" y="3609976"/>
            <a:ext cx="85725" cy="85724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204094" y="3382772"/>
            <a:ext cx="9692640" cy="3625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4558665">
              <a:lnSpc>
                <a:spcPct val="109400"/>
              </a:lnSpc>
              <a:spcBef>
                <a:spcPts val="90"/>
              </a:spcBef>
            </a:pPr>
            <a:r>
              <a:rPr dirty="0" sz="2400" spc="20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dirty="0" sz="2400" spc="-114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command-line</a:t>
            </a:r>
            <a:r>
              <a:rPr dirty="0" sz="2400" spc="-1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333333"/>
                </a:solidFill>
                <a:latin typeface="Tahoma"/>
                <a:cs typeface="Tahoma"/>
              </a:rPr>
              <a:t>tool</a:t>
            </a:r>
            <a:r>
              <a:rPr dirty="0" sz="2400" spc="-1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333333"/>
                </a:solidFill>
                <a:latin typeface="Tahoma"/>
                <a:cs typeface="Tahoma"/>
              </a:rPr>
              <a:t>with</a:t>
            </a:r>
            <a:r>
              <a:rPr dirty="0" sz="2400" spc="-1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333333"/>
                </a:solidFill>
                <a:latin typeface="Tahoma"/>
                <a:cs typeface="Tahoma"/>
              </a:rPr>
              <a:t>Python</a:t>
            </a:r>
            <a:r>
              <a:rPr dirty="0" sz="2400" spc="-114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5">
                <a:solidFill>
                  <a:srgbClr val="333333"/>
                </a:solidFill>
                <a:latin typeface="Tahoma"/>
                <a:cs typeface="Tahoma"/>
              </a:rPr>
              <a:t>API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Build</a:t>
            </a:r>
            <a:r>
              <a:rPr dirty="0" sz="2400" spc="-7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on</a:t>
            </a:r>
            <a:r>
              <a:rPr dirty="0" sz="2400" spc="-6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top</a:t>
            </a:r>
            <a:r>
              <a:rPr dirty="0" sz="2400" spc="-6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333333"/>
                </a:solidFill>
                <a:latin typeface="Tahoma"/>
                <a:cs typeface="Tahoma"/>
              </a:rPr>
              <a:t>of</a:t>
            </a:r>
            <a:r>
              <a:rPr dirty="0" sz="2400" spc="-6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8B733C"/>
                </a:solidFill>
                <a:latin typeface="Tahoma"/>
                <a:cs typeface="Tahoma"/>
                <a:hlinkClick r:id="rId4"/>
              </a:rPr>
              <a:t>Git</a:t>
            </a:r>
            <a:r>
              <a:rPr dirty="0" sz="2400" spc="-60">
                <a:solidFill>
                  <a:srgbClr val="8B733C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and</a:t>
            </a:r>
            <a:r>
              <a:rPr dirty="0" sz="2400" spc="-6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8B733C"/>
                </a:solidFill>
                <a:latin typeface="Tahoma"/>
                <a:cs typeface="Tahoma"/>
                <a:hlinkClick r:id="rId5"/>
              </a:rPr>
              <a:t>Git-</a:t>
            </a:r>
            <a:r>
              <a:rPr dirty="0" sz="2400" spc="-10">
                <a:solidFill>
                  <a:srgbClr val="8B733C"/>
                </a:solidFill>
                <a:latin typeface="Tahoma"/>
                <a:cs typeface="Tahoma"/>
                <a:hlinkClick r:id="rId5"/>
              </a:rPr>
              <a:t>annex</a:t>
            </a:r>
            <a:r>
              <a:rPr dirty="0" sz="2400" spc="-10">
                <a:solidFill>
                  <a:srgbClr val="8B733C"/>
                </a:solidFill>
                <a:latin typeface="Tahoma"/>
                <a:cs typeface="Tahoma"/>
              </a:rPr>
              <a:t> </a:t>
            </a:r>
            <a:r>
              <a:rPr dirty="0" sz="2400" spc="-40" b="1">
                <a:solidFill>
                  <a:srgbClr val="333333"/>
                </a:solidFill>
                <a:latin typeface="Tahoma"/>
                <a:cs typeface="Tahoma"/>
              </a:rPr>
              <a:t>Allows...</a:t>
            </a:r>
            <a:endParaRPr sz="2400">
              <a:latin typeface="Tahoma"/>
              <a:cs typeface="Tahoma"/>
            </a:endParaRPr>
          </a:p>
          <a:p>
            <a:pPr marL="393065">
              <a:lnSpc>
                <a:spcPct val="100000"/>
              </a:lnSpc>
              <a:spcBef>
                <a:spcPts val="270"/>
              </a:spcBef>
            </a:pPr>
            <a:r>
              <a:rPr dirty="0" sz="2400" spc="-165">
                <a:solidFill>
                  <a:srgbClr val="333333"/>
                </a:solidFill>
                <a:latin typeface="Tahoma"/>
                <a:cs typeface="Tahoma"/>
              </a:rPr>
              <a:t>...</a:t>
            </a:r>
            <a:r>
              <a:rPr dirty="0" sz="2400" spc="-4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version-controlling</a:t>
            </a:r>
            <a:r>
              <a:rPr dirty="0" sz="2400" spc="-4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arbitrarily</a:t>
            </a:r>
            <a:r>
              <a:rPr dirty="0" sz="2400" spc="-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5">
                <a:solidFill>
                  <a:srgbClr val="333333"/>
                </a:solidFill>
                <a:latin typeface="Tahoma"/>
                <a:cs typeface="Tahoma"/>
              </a:rPr>
              <a:t>large</a:t>
            </a:r>
            <a:r>
              <a:rPr dirty="0" sz="2400" spc="-4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content,</a:t>
            </a:r>
            <a:endParaRPr sz="2400">
              <a:latin typeface="Tahoma"/>
              <a:cs typeface="Tahoma"/>
            </a:endParaRPr>
          </a:p>
          <a:p>
            <a:pPr marL="393065">
              <a:lnSpc>
                <a:spcPct val="100000"/>
              </a:lnSpc>
              <a:spcBef>
                <a:spcPts val="270"/>
              </a:spcBef>
            </a:pPr>
            <a:r>
              <a:rPr dirty="0" sz="2400" spc="-165">
                <a:solidFill>
                  <a:srgbClr val="333333"/>
                </a:solidFill>
                <a:latin typeface="Tahoma"/>
                <a:cs typeface="Tahoma"/>
              </a:rPr>
              <a:t>...</a:t>
            </a:r>
            <a:r>
              <a:rPr dirty="0" sz="2400" spc="-1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easily</a:t>
            </a:r>
            <a:r>
              <a:rPr dirty="0" sz="2400" spc="-1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sharing</a:t>
            </a:r>
            <a:r>
              <a:rPr dirty="0" sz="2400" spc="-1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and</a:t>
            </a:r>
            <a:r>
              <a:rPr dirty="0" sz="2400" spc="-1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obtaining</a:t>
            </a:r>
            <a:r>
              <a:rPr dirty="0" sz="2400" spc="-1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data</a:t>
            </a:r>
            <a:r>
              <a:rPr dirty="0" sz="2400" spc="-1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75">
                <a:solidFill>
                  <a:srgbClr val="333333"/>
                </a:solidFill>
                <a:latin typeface="Tahoma"/>
                <a:cs typeface="Tahoma"/>
              </a:rPr>
              <a:t>(note:</a:t>
            </a:r>
            <a:r>
              <a:rPr dirty="0" sz="2400" spc="-1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no</a:t>
            </a:r>
            <a:r>
              <a:rPr dirty="0" sz="2400" spc="-1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data</a:t>
            </a:r>
            <a:r>
              <a:rPr dirty="0" sz="2400" spc="-1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hosting!),</a:t>
            </a:r>
            <a:endParaRPr sz="2400">
              <a:latin typeface="Tahoma"/>
              <a:cs typeface="Tahoma"/>
            </a:endParaRPr>
          </a:p>
          <a:p>
            <a:pPr marL="393065">
              <a:lnSpc>
                <a:spcPct val="100000"/>
              </a:lnSpc>
              <a:spcBef>
                <a:spcPts val="270"/>
              </a:spcBef>
            </a:pPr>
            <a:r>
              <a:rPr dirty="0" sz="2400" spc="-165">
                <a:solidFill>
                  <a:srgbClr val="333333"/>
                </a:solidFill>
                <a:latin typeface="Tahoma"/>
                <a:cs typeface="Tahoma"/>
              </a:rPr>
              <a:t>...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30">
                <a:solidFill>
                  <a:srgbClr val="333333"/>
                </a:solidFill>
                <a:latin typeface="Tahoma"/>
                <a:cs typeface="Tahoma"/>
              </a:rPr>
              <a:t>(computationally)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reproducible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data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analysis,</a:t>
            </a:r>
            <a:endParaRPr sz="2400">
              <a:latin typeface="Tahoma"/>
              <a:cs typeface="Tahoma"/>
            </a:endParaRPr>
          </a:p>
          <a:p>
            <a:pPr marL="12700" marR="5801360" indent="381000">
              <a:lnSpc>
                <a:spcPct val="109400"/>
              </a:lnSpc>
            </a:pPr>
            <a:r>
              <a:rPr dirty="0" sz="2400" spc="-165">
                <a:solidFill>
                  <a:srgbClr val="333333"/>
                </a:solidFill>
                <a:latin typeface="Tahoma"/>
                <a:cs typeface="Tahoma"/>
              </a:rPr>
              <a:t>...</a:t>
            </a:r>
            <a:r>
              <a:rPr dirty="0" sz="2400" spc="-1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and</a:t>
            </a:r>
            <a:r>
              <a:rPr dirty="0" sz="2400" spc="-1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50" i="1">
                <a:solidFill>
                  <a:srgbClr val="333333"/>
                </a:solidFill>
                <a:latin typeface="Trebuchet MS"/>
                <a:cs typeface="Trebuchet MS"/>
              </a:rPr>
              <a:t>much</a:t>
            </a:r>
            <a:r>
              <a:rPr dirty="0" sz="2400" spc="-110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333333"/>
                </a:solidFill>
                <a:latin typeface="Tahoma"/>
                <a:cs typeface="Tahoma"/>
              </a:rPr>
              <a:t>more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Completely</a:t>
            </a:r>
            <a:r>
              <a:rPr dirty="0" sz="2400" spc="2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domain-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agnostic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available</a:t>
            </a:r>
            <a:r>
              <a:rPr dirty="0" sz="2400" spc="-114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for</a:t>
            </a:r>
            <a:r>
              <a:rPr dirty="0" sz="2400" spc="-1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all</a:t>
            </a:r>
            <a:r>
              <a:rPr dirty="0" sz="2400" spc="-1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333333"/>
                </a:solidFill>
                <a:latin typeface="Tahoma"/>
                <a:cs typeface="Tahoma"/>
              </a:rPr>
              <a:t>major</a:t>
            </a:r>
            <a:r>
              <a:rPr dirty="0" sz="2400" spc="-114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operating</a:t>
            </a:r>
            <a:r>
              <a:rPr dirty="0" sz="2400" spc="-1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systems</a:t>
            </a:r>
            <a:r>
              <a:rPr dirty="0" sz="2400" spc="-1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55">
                <a:solidFill>
                  <a:srgbClr val="333333"/>
                </a:solidFill>
                <a:latin typeface="Tahoma"/>
                <a:cs typeface="Tahoma"/>
              </a:rPr>
              <a:t>(Linux,</a:t>
            </a:r>
            <a:r>
              <a:rPr dirty="0" sz="2400" spc="-114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333333"/>
                </a:solidFill>
                <a:latin typeface="Tahoma"/>
                <a:cs typeface="Tahoma"/>
              </a:rPr>
              <a:t>macOS/OSX,</a:t>
            </a:r>
            <a:r>
              <a:rPr dirty="0" sz="2400" spc="-1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Windows)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0724" y="4010026"/>
            <a:ext cx="85725" cy="8572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0724" y="4410076"/>
            <a:ext cx="85725" cy="8572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0724" y="6410326"/>
            <a:ext cx="85725" cy="8572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0724" y="6810375"/>
            <a:ext cx="85725" cy="857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5424" rIns="0" bIns="0" rtlCol="0" vert="horz">
            <a:spAutoFit/>
          </a:bodyPr>
          <a:lstStyle/>
          <a:p>
            <a:pPr marL="2908935">
              <a:lnSpc>
                <a:spcPct val="100000"/>
              </a:lnSpc>
              <a:spcBef>
                <a:spcPts val="125"/>
              </a:spcBef>
            </a:pPr>
            <a:r>
              <a:rPr dirty="0" spc="-805"/>
              <a:t>STEP</a:t>
            </a:r>
            <a:r>
              <a:rPr dirty="0" spc="-355"/>
              <a:t> </a:t>
            </a:r>
            <a:r>
              <a:rPr dirty="0" spc="-944"/>
              <a:t>1:</a:t>
            </a:r>
            <a:r>
              <a:rPr dirty="0" spc="-355"/>
              <a:t> </a:t>
            </a:r>
            <a:r>
              <a:rPr dirty="0" spc="-795"/>
              <a:t>INSTALL</a:t>
            </a:r>
            <a:r>
              <a:rPr dirty="0" spc="-355"/>
              <a:t> </a:t>
            </a:r>
            <a:r>
              <a:rPr dirty="0" spc="-1070"/>
              <a:t>DATALAD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4" y="1752600"/>
            <a:ext cx="10725149" cy="72199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1311" y="3670048"/>
            <a:ext cx="6708775" cy="8070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-805"/>
              <a:t>STEP</a:t>
            </a:r>
            <a:r>
              <a:rPr dirty="0" spc="-360"/>
              <a:t> </a:t>
            </a:r>
            <a:r>
              <a:rPr dirty="0" spc="-620"/>
              <a:t>2:</a:t>
            </a:r>
            <a:r>
              <a:rPr dirty="0" spc="-360"/>
              <a:t> </a:t>
            </a:r>
            <a:r>
              <a:rPr dirty="0" spc="-1070"/>
              <a:t>CONFIGURE</a:t>
            </a:r>
            <a:r>
              <a:rPr dirty="0" spc="-360"/>
              <a:t> </a:t>
            </a:r>
            <a:r>
              <a:rPr dirty="0" spc="-1175"/>
              <a:t>YOUR</a:t>
            </a:r>
            <a:r>
              <a:rPr dirty="0" spc="-360"/>
              <a:t> </a:t>
            </a:r>
            <a:r>
              <a:rPr dirty="0" spc="-865"/>
              <a:t>GIT</a:t>
            </a:r>
            <a:r>
              <a:rPr dirty="0" spc="-360"/>
              <a:t> </a:t>
            </a:r>
            <a:r>
              <a:rPr dirty="0" spc="-840"/>
              <a:t>IDENTITY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616154" y="4669792"/>
            <a:ext cx="179070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2400" spc="-400">
                <a:solidFill>
                  <a:srgbClr val="333333"/>
                </a:solidFill>
                <a:latin typeface="Tahoma"/>
                <a:cs typeface="Tahoma"/>
              </a:rPr>
              <a:t>&gt;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18019" y="5133339"/>
            <a:ext cx="11375390" cy="899160"/>
          </a:xfrm>
          <a:custGeom>
            <a:avLst/>
            <a:gdLst/>
            <a:ahLst/>
            <a:cxnLst/>
            <a:rect l="l" t="t" r="r" b="b"/>
            <a:pathLst>
              <a:path w="11375390" h="899160">
                <a:moveTo>
                  <a:pt x="11375136" y="0"/>
                </a:moveTo>
                <a:lnTo>
                  <a:pt x="0" y="0"/>
                </a:lnTo>
                <a:lnTo>
                  <a:pt x="0" y="153670"/>
                </a:lnTo>
                <a:lnTo>
                  <a:pt x="0" y="648970"/>
                </a:lnTo>
                <a:lnTo>
                  <a:pt x="0" y="899160"/>
                </a:lnTo>
                <a:lnTo>
                  <a:pt x="11375136" y="899160"/>
                </a:lnTo>
                <a:lnTo>
                  <a:pt x="11375136" y="648970"/>
                </a:lnTo>
                <a:lnTo>
                  <a:pt x="201168" y="648970"/>
                </a:lnTo>
                <a:lnTo>
                  <a:pt x="201168" y="153670"/>
                </a:lnTo>
                <a:lnTo>
                  <a:pt x="11173968" y="153670"/>
                </a:lnTo>
                <a:lnTo>
                  <a:pt x="11173968" y="648347"/>
                </a:lnTo>
                <a:lnTo>
                  <a:pt x="11375136" y="648347"/>
                </a:lnTo>
                <a:lnTo>
                  <a:pt x="11375136" y="153670"/>
                </a:lnTo>
                <a:lnTo>
                  <a:pt x="11375136" y="153047"/>
                </a:lnTo>
                <a:lnTo>
                  <a:pt x="11375136" y="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219200" y="5286694"/>
            <a:ext cx="10972800" cy="495934"/>
          </a:xfrm>
          <a:prstGeom prst="rect">
            <a:avLst/>
          </a:prstGeom>
          <a:solidFill>
            <a:srgbClr val="3F3F3F"/>
          </a:solidFill>
        </p:spPr>
        <p:txBody>
          <a:bodyPr wrap="square" lIns="0" tIns="22860" rIns="0" bIns="0" rtlCol="0" vert="horz">
            <a:spAutoFit/>
          </a:bodyPr>
          <a:lstStyle/>
          <a:p>
            <a:pPr marL="46990" marR="5156835">
              <a:lnSpc>
                <a:spcPct val="101000"/>
              </a:lnSpc>
              <a:spcBef>
                <a:spcPts val="180"/>
              </a:spcBef>
            </a:pP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git</a:t>
            </a:r>
            <a:r>
              <a:rPr dirty="0" sz="1300" spc="22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config</a:t>
            </a:r>
            <a:r>
              <a:rPr dirty="0" sz="1300" spc="225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--global</a:t>
            </a:r>
            <a:r>
              <a:rPr dirty="0" sz="1300" spc="22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--add</a:t>
            </a:r>
            <a:r>
              <a:rPr dirty="0" sz="1300" spc="225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user.name</a:t>
            </a:r>
            <a:r>
              <a:rPr dirty="0" sz="1300" spc="225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CC9393"/>
                </a:solidFill>
                <a:latin typeface="Courier New"/>
                <a:cs typeface="Courier New"/>
              </a:rPr>
              <a:t>"Firstname</a:t>
            </a:r>
            <a:r>
              <a:rPr dirty="0" sz="1300" spc="220">
                <a:solidFill>
                  <a:srgbClr val="CC9393"/>
                </a:solidFill>
                <a:latin typeface="Courier New"/>
                <a:cs typeface="Courier New"/>
              </a:rPr>
              <a:t> </a:t>
            </a:r>
            <a:r>
              <a:rPr dirty="0" sz="1300" spc="-10">
                <a:solidFill>
                  <a:srgbClr val="CC9393"/>
                </a:solidFill>
                <a:latin typeface="Courier New"/>
                <a:cs typeface="Courier New"/>
              </a:rPr>
              <a:t>Lastname"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git</a:t>
            </a:r>
            <a:r>
              <a:rPr dirty="0" sz="1300" spc="21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config</a:t>
            </a:r>
            <a:r>
              <a:rPr dirty="0" sz="1300" spc="21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--global</a:t>
            </a:r>
            <a:r>
              <a:rPr dirty="0" sz="1300" spc="21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--add</a:t>
            </a:r>
            <a:r>
              <a:rPr dirty="0" sz="1300" spc="21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DBDBDB"/>
                </a:solidFill>
                <a:latin typeface="Courier New"/>
                <a:cs typeface="Courier New"/>
              </a:rPr>
              <a:t>user.email</a:t>
            </a:r>
            <a:r>
              <a:rPr dirty="0" sz="1300" spc="21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dirty="0" sz="1300" spc="-10">
                <a:solidFill>
                  <a:srgbClr val="CC9393"/>
                </a:solidFill>
                <a:latin typeface="Courier New"/>
                <a:cs typeface="Courier New"/>
              </a:rPr>
              <a:t>"</a:t>
            </a:r>
            <a:r>
              <a:rPr dirty="0" sz="1300" spc="-10">
                <a:solidFill>
                  <a:srgbClr val="CC9393"/>
                </a:solidFill>
                <a:latin typeface="Courier New"/>
                <a:cs typeface="Courier New"/>
                <a:hlinkClick r:id="rId2"/>
              </a:rPr>
              <a:t>some@email.com</a:t>
            </a:r>
            <a:r>
              <a:rPr dirty="0" sz="1300" spc="-10">
                <a:solidFill>
                  <a:srgbClr val="CC9393"/>
                </a:solidFill>
                <a:latin typeface="Courier New"/>
                <a:cs typeface="Courier New"/>
              </a:rPr>
              <a:t>"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2670" y="4403470"/>
            <a:ext cx="2266315" cy="8070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680"/>
              <a:t>LET'S</a:t>
            </a:r>
            <a:r>
              <a:rPr dirty="0" spc="-350"/>
              <a:t> </a:t>
            </a:r>
            <a:r>
              <a:rPr dirty="0" spc="-869"/>
              <a:t>START!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4474" rIns="0" bIns="0" rtlCol="0" vert="horz">
            <a:spAutoFit/>
          </a:bodyPr>
          <a:lstStyle/>
          <a:p>
            <a:pPr marL="3751579">
              <a:lnSpc>
                <a:spcPct val="100000"/>
              </a:lnSpc>
              <a:spcBef>
                <a:spcPts val="125"/>
              </a:spcBef>
            </a:pPr>
            <a:r>
              <a:rPr dirty="0" spc="-1210"/>
              <a:t>FOLLOW</a:t>
            </a:r>
            <a:r>
              <a:rPr dirty="0" spc="-340"/>
              <a:t> </a:t>
            </a:r>
            <a:r>
              <a:rPr dirty="0" spc="-1120"/>
              <a:t>ALONG!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2650" y="1771650"/>
            <a:ext cx="9020174" cy="619124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809998" y="8154796"/>
            <a:ext cx="9791700" cy="82550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dirty="0" sz="2400" spc="60">
                <a:solidFill>
                  <a:srgbClr val="333333"/>
                </a:solidFill>
                <a:latin typeface="Tahoma"/>
                <a:cs typeface="Tahoma"/>
              </a:rPr>
              <a:t>Code</a:t>
            </a:r>
            <a:r>
              <a:rPr dirty="0" sz="2400" spc="-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333333"/>
                </a:solidFill>
                <a:latin typeface="Tahoma"/>
                <a:cs typeface="Tahoma"/>
              </a:rPr>
              <a:t>to</a:t>
            </a:r>
            <a:r>
              <a:rPr dirty="0" sz="2400" spc="-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follow</a:t>
            </a:r>
            <a:r>
              <a:rPr dirty="0" sz="2400" spc="-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along: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dirty="0" sz="2400" spc="-45">
                <a:solidFill>
                  <a:srgbClr val="8B733C"/>
                </a:solidFill>
                <a:latin typeface="Tahoma"/>
                <a:cs typeface="Tahoma"/>
                <a:hlinkClick r:id="rId3"/>
              </a:rPr>
              <a:t>http:</a:t>
            </a:r>
            <a:r>
              <a:rPr dirty="0" sz="2400" spc="95">
                <a:solidFill>
                  <a:srgbClr val="8B733C"/>
                </a:solidFill>
                <a:latin typeface="Tahoma"/>
                <a:cs typeface="Tahoma"/>
                <a:hlinkClick r:id="rId3"/>
              </a:rPr>
              <a:t>  </a:t>
            </a:r>
            <a:r>
              <a:rPr dirty="0" sz="2400" spc="-10">
                <a:solidFill>
                  <a:srgbClr val="8B733C"/>
                </a:solidFill>
                <a:latin typeface="Tahoma"/>
                <a:cs typeface="Tahoma"/>
                <a:hlinkClick r:id="rId3"/>
              </a:rPr>
              <a:t>/handbook.datalad.org/en/latest/code_from_chapters/OHBM.html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893" y="3165220"/>
            <a:ext cx="3465829" cy="8070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060"/>
              <a:t>DATALAD</a:t>
            </a:r>
            <a:r>
              <a:rPr dirty="0" spc="-340"/>
              <a:t> </a:t>
            </a:r>
            <a:r>
              <a:rPr dirty="0" spc="-950"/>
              <a:t>DATASETS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4099" y="4362449"/>
            <a:ext cx="85724" cy="85724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3086099" y="476249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086099" y="516254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086099" y="556259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086099" y="596264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542976" y="4135247"/>
            <a:ext cx="9015095" cy="202565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DataLad's</a:t>
            </a:r>
            <a:r>
              <a:rPr dirty="0" sz="2400" spc="-1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core</a:t>
            </a:r>
            <a:r>
              <a:rPr dirty="0" sz="2400" spc="-1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data</a:t>
            </a:r>
            <a:r>
              <a:rPr dirty="0" sz="2400" spc="-1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structure</a:t>
            </a:r>
            <a:endParaRPr sz="2400">
              <a:latin typeface="Tahoma"/>
              <a:cs typeface="Tahoma"/>
            </a:endParaRPr>
          </a:p>
          <a:p>
            <a:pPr marL="774065">
              <a:lnSpc>
                <a:spcPct val="100000"/>
              </a:lnSpc>
              <a:spcBef>
                <a:spcPts val="270"/>
              </a:spcBef>
            </a:pP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Dataset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350">
                <a:solidFill>
                  <a:srgbClr val="333333"/>
                </a:solidFill>
                <a:latin typeface="Tahoma"/>
                <a:cs typeface="Tahoma"/>
              </a:rPr>
              <a:t>=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20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directory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30">
                <a:solidFill>
                  <a:srgbClr val="333333"/>
                </a:solidFill>
                <a:latin typeface="Tahoma"/>
                <a:cs typeface="Tahoma"/>
              </a:rPr>
              <a:t>managed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by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DataLad</a:t>
            </a:r>
            <a:endParaRPr sz="2400">
              <a:latin typeface="Tahoma"/>
              <a:cs typeface="Tahoma"/>
            </a:endParaRPr>
          </a:p>
          <a:p>
            <a:pPr marL="774065" marR="5080">
              <a:lnSpc>
                <a:spcPct val="109400"/>
              </a:lnSpc>
            </a:pPr>
            <a:r>
              <a:rPr dirty="0" sz="2400" spc="70">
                <a:solidFill>
                  <a:srgbClr val="333333"/>
                </a:solidFill>
                <a:latin typeface="Tahoma"/>
                <a:cs typeface="Tahoma"/>
              </a:rPr>
              <a:t>Any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directory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333333"/>
                </a:solidFill>
                <a:latin typeface="Tahoma"/>
                <a:cs typeface="Tahoma"/>
              </a:rPr>
              <a:t>of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your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computer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can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be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30">
                <a:solidFill>
                  <a:srgbClr val="333333"/>
                </a:solidFill>
                <a:latin typeface="Tahoma"/>
                <a:cs typeface="Tahoma"/>
              </a:rPr>
              <a:t>managed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by</a:t>
            </a:r>
            <a:r>
              <a:rPr dirty="0" sz="2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Tahoma"/>
                <a:cs typeface="Tahoma"/>
              </a:rPr>
              <a:t>DataLad.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Datasets</a:t>
            </a:r>
            <a:r>
              <a:rPr dirty="0" sz="24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can</a:t>
            </a:r>
            <a:r>
              <a:rPr dirty="0" sz="2400" spc="-9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be</a:t>
            </a:r>
            <a:r>
              <a:rPr dirty="0" sz="2400" spc="-9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14" i="1">
                <a:solidFill>
                  <a:srgbClr val="333333"/>
                </a:solidFill>
                <a:latin typeface="Trebuchet MS"/>
                <a:cs typeface="Trebuchet MS"/>
              </a:rPr>
              <a:t>created</a:t>
            </a:r>
            <a:r>
              <a:rPr dirty="0" sz="2400" spc="-75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400" spc="-55">
                <a:solidFill>
                  <a:srgbClr val="333333"/>
                </a:solidFill>
                <a:latin typeface="Tahoma"/>
                <a:cs typeface="Tahoma"/>
              </a:rPr>
              <a:t>(from</a:t>
            </a:r>
            <a:r>
              <a:rPr dirty="0" sz="2400" spc="-9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35">
                <a:solidFill>
                  <a:srgbClr val="333333"/>
                </a:solidFill>
                <a:latin typeface="Tahoma"/>
                <a:cs typeface="Tahoma"/>
              </a:rPr>
              <a:t>scratch)</a:t>
            </a:r>
            <a:r>
              <a:rPr dirty="0" sz="2400" spc="-9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or</a:t>
            </a:r>
            <a:r>
              <a:rPr dirty="0" sz="24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0" i="1">
                <a:solidFill>
                  <a:srgbClr val="333333"/>
                </a:solidFill>
                <a:latin typeface="Trebuchet MS"/>
                <a:cs typeface="Trebuchet MS"/>
              </a:rPr>
              <a:t>installed</a:t>
            </a:r>
            <a:endParaRPr sz="2400">
              <a:latin typeface="Trebuchet MS"/>
              <a:cs typeface="Trebuchet MS"/>
            </a:endParaRPr>
          </a:p>
          <a:p>
            <a:pPr marL="774065">
              <a:lnSpc>
                <a:spcPct val="100000"/>
              </a:lnSpc>
              <a:spcBef>
                <a:spcPts val="270"/>
              </a:spcBef>
            </a:pP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Datasets</a:t>
            </a:r>
            <a:r>
              <a:rPr dirty="0" sz="2400" spc="-1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can</a:t>
            </a:r>
            <a:r>
              <a:rPr dirty="0" sz="2400" spc="-1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33"/>
                </a:solidFill>
                <a:latin typeface="Tahoma"/>
                <a:cs typeface="Tahoma"/>
              </a:rPr>
              <a:t>be</a:t>
            </a:r>
            <a:r>
              <a:rPr dirty="0" sz="2400" spc="-10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25">
                <a:solidFill>
                  <a:srgbClr val="333333"/>
                </a:solidFill>
                <a:latin typeface="Tahoma"/>
                <a:cs typeface="Tahoma"/>
              </a:rPr>
              <a:t>nested:</a:t>
            </a:r>
            <a:r>
              <a:rPr dirty="0" sz="2400" spc="-1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2400" spc="-135" i="1">
                <a:solidFill>
                  <a:srgbClr val="333333"/>
                </a:solidFill>
                <a:latin typeface="Trebuchet MS"/>
                <a:cs typeface="Trebuchet MS"/>
              </a:rPr>
              <a:t>linked </a:t>
            </a:r>
            <a:r>
              <a:rPr dirty="0" sz="2400" spc="-30" i="1">
                <a:solidFill>
                  <a:srgbClr val="333333"/>
                </a:solidFill>
                <a:latin typeface="Trebuchet MS"/>
                <a:cs typeface="Trebuchet MS"/>
              </a:rPr>
              <a:t>subdirectories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4765" y="3986472"/>
            <a:ext cx="7802245" cy="14217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150" spc="-1770"/>
              <a:t>LOCAL</a:t>
            </a:r>
            <a:r>
              <a:rPr dirty="0" sz="9150" spc="-660"/>
              <a:t> </a:t>
            </a:r>
            <a:r>
              <a:rPr dirty="0" sz="9150" spc="-1755"/>
              <a:t>VERSION</a:t>
            </a:r>
            <a:r>
              <a:rPr dirty="0" sz="9150" spc="-660"/>
              <a:t> </a:t>
            </a:r>
            <a:r>
              <a:rPr dirty="0" sz="9150" spc="-2045"/>
              <a:t>CONTROL</a:t>
            </a:r>
            <a:endParaRPr sz="91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2023-10-26T07:49:16Z</dcterms:created>
  <dcterms:modified xsi:type="dcterms:W3CDTF">2023-10-26T07:49:16Z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2020-06-02T00:00:00Z</vt:filetime>
  </property>
  <property fmtid="{D5CDD505-2E9C-101B-9397-08002B2CF9AE}" pid="3" name="Creator">
    <vt:lpwstr>Mozilla/5.0 (X11; Linux x86_64) AppleWebKit/537.36 (KHTML, like Gecko) Chrome/80.0.3987.162 Safari/537.36</vt:lpwstr>
  </property>
  <property fmtid="{D5CDD505-2E9C-101B-9397-08002B2CF9AE}" pid="4" name="LastSaved">
    <vt:filetime>2023-10-26T00:00:00Z</vt:filetime>
  </property>
  <property fmtid="{D5CDD505-2E9C-101B-9397-08002B2CF9AE}" pid="5" name="Producer">
    <vt:lpwstr>Skia/PDF m80</vt:lpwstr>
  </property>
</Properties>
</file>