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Anaheim" panose="020B0604020202020204" charset="0"/>
      <p:regular r:id="rId23"/>
      <p:bold r:id="rId24"/>
    </p:embeddedFont>
    <p:embeddedFont>
      <p:font typeface="Bebas Neue" panose="020B0606020202050201" pitchFamily="34" charset="0"/>
      <p:regular r:id="rId25"/>
    </p:embeddedFont>
    <p:embeddedFont>
      <p:font typeface="Hanken Grotesk" panose="020B0604020202020204" charset="0"/>
      <p:regular r:id="rId26"/>
      <p:bold r:id="rId27"/>
      <p:italic r:id="rId28"/>
      <p:boldItalic r:id="rId29"/>
    </p:embeddedFont>
    <p:embeddedFont>
      <p:font typeface="Open Sans" panose="020B0606030504020204" pitchFamily="34" charset="0"/>
      <p:regular r:id="rId30"/>
      <p:bold r:id="rId31"/>
      <p:italic r:id="rId32"/>
      <p:boldItalic r:id="rId33"/>
    </p:embeddedFont>
    <p:embeddedFont>
      <p:font typeface="Raleway" pitchFamily="2" charset="0"/>
      <p:regular r:id="rId34"/>
      <p:bold r:id="rId35"/>
      <p:italic r:id="rId36"/>
      <p:boldItalic r:id="rId37"/>
    </p:embeddedFont>
    <p:embeddedFont>
      <p:font typeface="Raleway Black" pitchFamily="2" charset="0"/>
      <p:bold r:id="rId38"/>
      <p:boldItalic r:id="rId39"/>
    </p:embeddedFont>
    <p:embeddedFont>
      <p:font typeface="Raleway ExtraBold" pitchFamily="2" charset="0"/>
      <p:bold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851809-71D4-4312-B049-D78D22309441}">
  <a:tblStyle styleId="{A3851809-71D4-4312-B049-D78D223094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3E02001-B097-4FFF-921F-8E6271DBDBB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762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576a45fa4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576a45fa49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216241d4a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216241d4a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190cccfa9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190cccfa9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172b1845856_1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172b1845856_1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216241d4a3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216241d4a3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1869d044d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1869d044d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16bb02b26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16bb02b26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15975" y="1999150"/>
            <a:ext cx="4384800" cy="169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15975" y="3719650"/>
            <a:ext cx="4384800" cy="37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612300" y="-540750"/>
            <a:ext cx="1111343" cy="1111343"/>
            <a:chOff x="8307725" y="278700"/>
            <a:chExt cx="1111343" cy="1111343"/>
          </a:xfrm>
        </p:grpSpPr>
        <p:sp>
          <p:nvSpPr>
            <p:cNvPr id="12" name="Google Shape;12;p2"/>
            <p:cNvSpPr/>
            <p:nvPr/>
          </p:nvSpPr>
          <p:spPr>
            <a:xfrm>
              <a:off x="8307725" y="278700"/>
              <a:ext cx="1111343" cy="1111343"/>
            </a:xfrm>
            <a:custGeom>
              <a:avLst/>
              <a:gdLst/>
              <a:ahLst/>
              <a:cxnLst/>
              <a:rect l="l" t="t" r="r" b="b"/>
              <a:pathLst>
                <a:path w="17396" h="17396" fill="none" extrusionOk="0">
                  <a:moveTo>
                    <a:pt x="8698" y="1"/>
                  </a:moveTo>
                  <a:cubicBezTo>
                    <a:pt x="13503" y="1"/>
                    <a:pt x="17395" y="3893"/>
                    <a:pt x="17395" y="8698"/>
                  </a:cubicBezTo>
                  <a:cubicBezTo>
                    <a:pt x="17395" y="13496"/>
                    <a:pt x="13503" y="17396"/>
                    <a:pt x="8698" y="17396"/>
                  </a:cubicBezTo>
                  <a:cubicBezTo>
                    <a:pt x="3900" y="17396"/>
                    <a:pt x="1" y="13496"/>
                    <a:pt x="1" y="8698"/>
                  </a:cubicBezTo>
                  <a:cubicBezTo>
                    <a:pt x="1" y="3893"/>
                    <a:pt x="3900" y="1"/>
                    <a:pt x="869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81362" y="452337"/>
              <a:ext cx="764065" cy="762212"/>
            </a:xfrm>
            <a:custGeom>
              <a:avLst/>
              <a:gdLst/>
              <a:ahLst/>
              <a:cxnLst/>
              <a:rect l="l" t="t" r="r" b="b"/>
              <a:pathLst>
                <a:path w="11960" h="11931" fill="none" extrusionOk="0">
                  <a:moveTo>
                    <a:pt x="5980" y="1"/>
                  </a:moveTo>
                  <a:cubicBezTo>
                    <a:pt x="9271" y="1"/>
                    <a:pt x="11960" y="2653"/>
                    <a:pt x="11960" y="5980"/>
                  </a:cubicBezTo>
                  <a:cubicBezTo>
                    <a:pt x="11960" y="9271"/>
                    <a:pt x="9271" y="11931"/>
                    <a:pt x="5980" y="11931"/>
                  </a:cubicBezTo>
                  <a:cubicBezTo>
                    <a:pt x="2690" y="11931"/>
                    <a:pt x="1" y="9271"/>
                    <a:pt x="1" y="5980"/>
                  </a:cubicBezTo>
                  <a:cubicBezTo>
                    <a:pt x="1" y="2653"/>
                    <a:pt x="2690" y="1"/>
                    <a:pt x="598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8208698" y="2109319"/>
            <a:ext cx="1160062" cy="247278"/>
            <a:chOff x="8208698" y="2109319"/>
            <a:chExt cx="1160062" cy="247278"/>
          </a:xfrm>
        </p:grpSpPr>
        <p:sp>
          <p:nvSpPr>
            <p:cNvPr id="15" name="Google Shape;15;p2"/>
            <p:cNvSpPr/>
            <p:nvPr/>
          </p:nvSpPr>
          <p:spPr>
            <a:xfrm rot="5400000">
              <a:off x="8424637" y="189337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8917458" y="1905296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 rot="5400000" flipH="1">
            <a:off x="6277862" y="5350755"/>
            <a:ext cx="4486819" cy="625122"/>
            <a:chOff x="-78438" y="4073905"/>
            <a:chExt cx="4486819" cy="625122"/>
          </a:xfrm>
        </p:grpSpPr>
        <p:cxnSp>
          <p:nvCxnSpPr>
            <p:cNvPr id="18" name="Google Shape;18;p2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 rot="-5400000">
              <a:off x="3788541" y="4241677"/>
              <a:ext cx="464100" cy="450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" name="Google Shape;20;p2"/>
            <p:cNvSpPr/>
            <p:nvPr/>
          </p:nvSpPr>
          <p:spPr>
            <a:xfrm>
              <a:off x="4214956" y="40739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8388339" y="1273396"/>
            <a:ext cx="493321" cy="357312"/>
            <a:chOff x="1722354" y="229144"/>
            <a:chExt cx="1748744" cy="1266614"/>
          </a:xfrm>
        </p:grpSpPr>
        <p:sp>
          <p:nvSpPr>
            <p:cNvPr id="22" name="Google Shape;22;p2"/>
            <p:cNvSpPr/>
            <p:nvPr/>
          </p:nvSpPr>
          <p:spPr>
            <a:xfrm rot="10800000">
              <a:off x="2239107" y="792406"/>
              <a:ext cx="1231990" cy="703352"/>
            </a:xfrm>
            <a:custGeom>
              <a:avLst/>
              <a:gdLst/>
              <a:ahLst/>
              <a:cxnLst/>
              <a:rect l="l" t="t" r="r" b="b"/>
              <a:pathLst>
                <a:path w="4864" h="2777" fill="none" extrusionOk="0">
                  <a:moveTo>
                    <a:pt x="4863" y="2776"/>
                  </a:moveTo>
                  <a:lnTo>
                    <a:pt x="2051" y="0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1722354" y="229144"/>
              <a:ext cx="627506" cy="620727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"/>
          <p:cNvSpPr txBox="1">
            <a:spLocks noGrp="1"/>
          </p:cNvSpPr>
          <p:nvPr>
            <p:ph type="title" hasCustomPrompt="1"/>
          </p:nvPr>
        </p:nvSpPr>
        <p:spPr>
          <a:xfrm>
            <a:off x="2405125" y="2040775"/>
            <a:ext cx="5307000" cy="9981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Raleway ExtraBold"/>
              <a:buNone/>
              <a:defRPr sz="55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88" name="Google Shape;288;p11"/>
          <p:cNvSpPr txBox="1">
            <a:spLocks noGrp="1"/>
          </p:cNvSpPr>
          <p:nvPr>
            <p:ph type="subTitle" idx="1"/>
          </p:nvPr>
        </p:nvSpPr>
        <p:spPr>
          <a:xfrm>
            <a:off x="2405125" y="3038875"/>
            <a:ext cx="5307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89" name="Google Shape;289;p11"/>
          <p:cNvGrpSpPr/>
          <p:nvPr/>
        </p:nvGrpSpPr>
        <p:grpSpPr>
          <a:xfrm>
            <a:off x="320869" y="892488"/>
            <a:ext cx="5247943" cy="4005530"/>
            <a:chOff x="320869" y="892488"/>
            <a:chExt cx="5247943" cy="4005530"/>
          </a:xfrm>
        </p:grpSpPr>
        <p:sp>
          <p:nvSpPr>
            <p:cNvPr id="290" name="Google Shape;290;p11"/>
            <p:cNvSpPr/>
            <p:nvPr/>
          </p:nvSpPr>
          <p:spPr>
            <a:xfrm rot="10800000">
              <a:off x="320869" y="89248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 rot="5400000">
              <a:off x="5328344" y="4657550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1123153" y="-134519"/>
            <a:ext cx="5670106" cy="5849863"/>
            <a:chOff x="1123153" y="-134519"/>
            <a:chExt cx="5670106" cy="5849863"/>
          </a:xfrm>
        </p:grpSpPr>
        <p:grpSp>
          <p:nvGrpSpPr>
            <p:cNvPr id="293" name="Google Shape;293;p11"/>
            <p:cNvGrpSpPr/>
            <p:nvPr/>
          </p:nvGrpSpPr>
          <p:grpSpPr>
            <a:xfrm>
              <a:off x="1123153" y="-134519"/>
              <a:ext cx="5670106" cy="5032541"/>
              <a:chOff x="1123153" y="-134519"/>
              <a:chExt cx="5670106" cy="5032541"/>
            </a:xfrm>
          </p:grpSpPr>
          <p:sp>
            <p:nvSpPr>
              <p:cNvPr id="294" name="Google Shape;294;p11"/>
              <p:cNvSpPr/>
              <p:nvPr/>
            </p:nvSpPr>
            <p:spPr>
              <a:xfrm>
                <a:off x="1123153" y="-134519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5" name="Google Shape;295;p11"/>
              <p:cNvGrpSpPr/>
              <p:nvPr/>
            </p:nvGrpSpPr>
            <p:grpSpPr>
              <a:xfrm>
                <a:off x="5633198" y="4650744"/>
                <a:ext cx="1160062" cy="247278"/>
                <a:chOff x="8208698" y="2109319"/>
                <a:chExt cx="1160062" cy="247278"/>
              </a:xfrm>
            </p:grpSpPr>
            <p:sp>
              <p:nvSpPr>
                <p:cNvPr id="296" name="Google Shape;296;p11"/>
                <p:cNvSpPr/>
                <p:nvPr/>
              </p:nvSpPr>
              <p:spPr>
                <a:xfrm rot="5400000">
                  <a:off x="8424637" y="1893379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11"/>
                <p:cNvSpPr/>
                <p:nvPr/>
              </p:nvSpPr>
              <p:spPr>
                <a:xfrm rot="-5400000">
                  <a:off x="8917458" y="1905296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98" name="Google Shape;298;p11"/>
            <p:cNvGrpSpPr/>
            <p:nvPr/>
          </p:nvGrpSpPr>
          <p:grpSpPr>
            <a:xfrm>
              <a:off x="3220925" y="4604000"/>
              <a:ext cx="1111343" cy="1111343"/>
              <a:chOff x="8307725" y="278700"/>
              <a:chExt cx="1111343" cy="1111343"/>
            </a:xfrm>
          </p:grpSpPr>
          <p:sp>
            <p:nvSpPr>
              <p:cNvPr id="299" name="Google Shape;299;p11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1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1" name="Google Shape;301;p11"/>
          <p:cNvGrpSpPr/>
          <p:nvPr/>
        </p:nvGrpSpPr>
        <p:grpSpPr>
          <a:xfrm>
            <a:off x="575287" y="-1805003"/>
            <a:ext cx="8258546" cy="9711728"/>
            <a:chOff x="575287" y="-1805003"/>
            <a:chExt cx="8258546" cy="9711728"/>
          </a:xfrm>
        </p:grpSpPr>
        <p:grpSp>
          <p:nvGrpSpPr>
            <p:cNvPr id="302" name="Google Shape;302;p11"/>
            <p:cNvGrpSpPr/>
            <p:nvPr/>
          </p:nvGrpSpPr>
          <p:grpSpPr>
            <a:xfrm>
              <a:off x="575287" y="-1805003"/>
              <a:ext cx="8258546" cy="9711728"/>
              <a:chOff x="575287" y="-1805003"/>
              <a:chExt cx="8258546" cy="9711728"/>
            </a:xfrm>
          </p:grpSpPr>
          <p:grpSp>
            <p:nvGrpSpPr>
              <p:cNvPr id="303" name="Google Shape;303;p11"/>
              <p:cNvGrpSpPr/>
              <p:nvPr/>
            </p:nvGrpSpPr>
            <p:grpSpPr>
              <a:xfrm>
                <a:off x="575287" y="-1805003"/>
                <a:ext cx="681217" cy="3360485"/>
                <a:chOff x="1121833" y="-3524490"/>
                <a:chExt cx="1498167" cy="7390555"/>
              </a:xfrm>
            </p:grpSpPr>
            <p:cxnSp>
              <p:nvCxnSpPr>
                <p:cNvPr id="304" name="Google Shape;304;p11"/>
                <p:cNvCxnSpPr/>
                <p:nvPr/>
              </p:nvCxnSpPr>
              <p:spPr>
                <a:xfrm rot="10800000">
                  <a:off x="1121833" y="-3524490"/>
                  <a:ext cx="0" cy="587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5" name="Google Shape;305;p11"/>
                <p:cNvCxnSpPr/>
                <p:nvPr/>
              </p:nvCxnSpPr>
              <p:spPr>
                <a:xfrm>
                  <a:off x="1121833" y="2348225"/>
                  <a:ext cx="1158600" cy="114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06" name="Google Shape;306;p11"/>
                <p:cNvSpPr/>
                <p:nvPr/>
              </p:nvSpPr>
              <p:spPr>
                <a:xfrm rot="5400000">
                  <a:off x="2196889" y="3442953"/>
                  <a:ext cx="425397" cy="42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7" name="Google Shape;307;p11"/>
              <p:cNvGrpSpPr/>
              <p:nvPr/>
            </p:nvGrpSpPr>
            <p:grpSpPr>
              <a:xfrm rot="5400000" flipH="1">
                <a:off x="6277862" y="5350755"/>
                <a:ext cx="4486819" cy="625122"/>
                <a:chOff x="-78438" y="4073905"/>
                <a:chExt cx="4486819" cy="625122"/>
              </a:xfrm>
            </p:grpSpPr>
            <p:cxnSp>
              <p:nvCxnSpPr>
                <p:cNvPr id="308" name="Google Shape;308;p11"/>
                <p:cNvCxnSpPr/>
                <p:nvPr/>
              </p:nvCxnSpPr>
              <p:spPr>
                <a:xfrm>
                  <a:off x="1857762" y="2762827"/>
                  <a:ext cx="0" cy="3872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9" name="Google Shape;309;p11"/>
                <p:cNvCxnSpPr/>
                <p:nvPr/>
              </p:nvCxnSpPr>
              <p:spPr>
                <a:xfrm rot="-5400000">
                  <a:off x="3788541" y="4241677"/>
                  <a:ext cx="464100" cy="45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10" name="Google Shape;310;p11"/>
                <p:cNvSpPr/>
                <p:nvPr/>
              </p:nvSpPr>
              <p:spPr>
                <a:xfrm>
                  <a:off x="4214956" y="4073905"/>
                  <a:ext cx="193425" cy="19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1" name="Google Shape;311;p11"/>
              <p:cNvGrpSpPr/>
              <p:nvPr/>
            </p:nvGrpSpPr>
            <p:grpSpPr>
              <a:xfrm rot="-5400000">
                <a:off x="8362764" y="67996"/>
                <a:ext cx="493321" cy="357312"/>
                <a:chOff x="1722354" y="229144"/>
                <a:chExt cx="1748744" cy="1266614"/>
              </a:xfrm>
            </p:grpSpPr>
            <p:sp>
              <p:nvSpPr>
                <p:cNvPr id="312" name="Google Shape;312;p11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11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14" name="Google Shape;314;p11"/>
            <p:cNvGrpSpPr/>
            <p:nvPr/>
          </p:nvGrpSpPr>
          <p:grpSpPr>
            <a:xfrm rot="10800000">
              <a:off x="7090737" y="4224472"/>
              <a:ext cx="681217" cy="3360485"/>
              <a:chOff x="1337800" y="-2525590"/>
              <a:chExt cx="1498167" cy="7390555"/>
            </a:xfrm>
          </p:grpSpPr>
          <p:cxnSp>
            <p:nvCxnSpPr>
              <p:cNvPr id="315" name="Google Shape;315;p11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6" name="Google Shape;316;p11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7" name="Google Shape;317;p11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13"/>
          <p:cNvSpPr txBox="1">
            <a:spLocks noGrp="1"/>
          </p:cNvSpPr>
          <p:nvPr>
            <p:ph type="title" idx="2" hasCustomPrompt="1"/>
          </p:nvPr>
        </p:nvSpPr>
        <p:spPr>
          <a:xfrm>
            <a:off x="3177356" y="119952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2" name="Google Shape;322;p13"/>
          <p:cNvSpPr txBox="1">
            <a:spLocks noGrp="1"/>
          </p:cNvSpPr>
          <p:nvPr>
            <p:ph type="title" idx="3" hasCustomPrompt="1"/>
          </p:nvPr>
        </p:nvSpPr>
        <p:spPr>
          <a:xfrm>
            <a:off x="3177356" y="2902621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3" name="Google Shape;323;p13"/>
          <p:cNvSpPr txBox="1">
            <a:spLocks noGrp="1"/>
          </p:cNvSpPr>
          <p:nvPr>
            <p:ph type="title" idx="4" hasCustomPrompt="1"/>
          </p:nvPr>
        </p:nvSpPr>
        <p:spPr>
          <a:xfrm>
            <a:off x="3177356" y="176722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4" name="Google Shape;324;p13"/>
          <p:cNvSpPr txBox="1">
            <a:spLocks noGrp="1"/>
          </p:cNvSpPr>
          <p:nvPr>
            <p:ph type="title" idx="5" hasCustomPrompt="1"/>
          </p:nvPr>
        </p:nvSpPr>
        <p:spPr>
          <a:xfrm>
            <a:off x="3177356" y="347031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5" name="Google Shape;325;p13"/>
          <p:cNvSpPr txBox="1">
            <a:spLocks noGrp="1"/>
          </p:cNvSpPr>
          <p:nvPr>
            <p:ph type="title" idx="6" hasCustomPrompt="1"/>
          </p:nvPr>
        </p:nvSpPr>
        <p:spPr>
          <a:xfrm>
            <a:off x="3177356" y="2334924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6" name="Google Shape;326;p13"/>
          <p:cNvSpPr txBox="1">
            <a:spLocks noGrp="1"/>
          </p:cNvSpPr>
          <p:nvPr>
            <p:ph type="title" idx="7" hasCustomPrompt="1"/>
          </p:nvPr>
        </p:nvSpPr>
        <p:spPr>
          <a:xfrm>
            <a:off x="3177356" y="403801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7" name="Google Shape;327;p13"/>
          <p:cNvSpPr txBox="1">
            <a:spLocks noGrp="1"/>
          </p:cNvSpPr>
          <p:nvPr>
            <p:ph type="subTitle" idx="1"/>
          </p:nvPr>
        </p:nvSpPr>
        <p:spPr>
          <a:xfrm>
            <a:off x="4010944" y="1201329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28" name="Google Shape;328;p13"/>
          <p:cNvSpPr txBox="1">
            <a:spLocks noGrp="1"/>
          </p:cNvSpPr>
          <p:nvPr>
            <p:ph type="subTitle" idx="8"/>
          </p:nvPr>
        </p:nvSpPr>
        <p:spPr>
          <a:xfrm>
            <a:off x="4010944" y="1769028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29" name="Google Shape;329;p13"/>
          <p:cNvSpPr txBox="1">
            <a:spLocks noGrp="1"/>
          </p:cNvSpPr>
          <p:nvPr>
            <p:ph type="subTitle" idx="9"/>
          </p:nvPr>
        </p:nvSpPr>
        <p:spPr>
          <a:xfrm>
            <a:off x="4010944" y="233672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0" name="Google Shape;330;p13"/>
          <p:cNvSpPr txBox="1">
            <a:spLocks noGrp="1"/>
          </p:cNvSpPr>
          <p:nvPr>
            <p:ph type="subTitle" idx="13"/>
          </p:nvPr>
        </p:nvSpPr>
        <p:spPr>
          <a:xfrm>
            <a:off x="4010941" y="290442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1" name="Google Shape;331;p13"/>
          <p:cNvSpPr txBox="1">
            <a:spLocks noGrp="1"/>
          </p:cNvSpPr>
          <p:nvPr>
            <p:ph type="subTitle" idx="14"/>
          </p:nvPr>
        </p:nvSpPr>
        <p:spPr>
          <a:xfrm>
            <a:off x="4010941" y="3472126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2" name="Google Shape;332;p13"/>
          <p:cNvSpPr txBox="1">
            <a:spLocks noGrp="1"/>
          </p:cNvSpPr>
          <p:nvPr>
            <p:ph type="subTitle" idx="15"/>
          </p:nvPr>
        </p:nvSpPr>
        <p:spPr>
          <a:xfrm>
            <a:off x="4010941" y="4039825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333" name="Google Shape;333;p13"/>
          <p:cNvGrpSpPr/>
          <p:nvPr/>
        </p:nvGrpSpPr>
        <p:grpSpPr>
          <a:xfrm>
            <a:off x="377427" y="204425"/>
            <a:ext cx="8916117" cy="4541546"/>
            <a:chOff x="377427" y="204425"/>
            <a:chExt cx="8916117" cy="4541546"/>
          </a:xfrm>
        </p:grpSpPr>
        <p:grpSp>
          <p:nvGrpSpPr>
            <p:cNvPr id="334" name="Google Shape;334;p13"/>
            <p:cNvGrpSpPr/>
            <p:nvPr/>
          </p:nvGrpSpPr>
          <p:grpSpPr>
            <a:xfrm>
              <a:off x="377427" y="3968227"/>
              <a:ext cx="200266" cy="777744"/>
              <a:chOff x="8153327" y="353177"/>
              <a:chExt cx="200266" cy="777744"/>
            </a:xfrm>
          </p:grpSpPr>
          <p:sp>
            <p:nvSpPr>
              <p:cNvPr id="335" name="Google Shape;335;p13"/>
              <p:cNvSpPr/>
              <p:nvPr/>
            </p:nvSpPr>
            <p:spPr>
              <a:xfrm rot="10800000">
                <a:off x="8153327" y="6559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3"/>
              <p:cNvSpPr/>
              <p:nvPr/>
            </p:nvSpPr>
            <p:spPr>
              <a:xfrm rot="10800000">
                <a:off x="8310477" y="35317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7" name="Google Shape;337;p13"/>
            <p:cNvGrpSpPr/>
            <p:nvPr/>
          </p:nvGrpSpPr>
          <p:grpSpPr>
            <a:xfrm rot="-5400000">
              <a:off x="8807027" y="2115202"/>
              <a:ext cx="206891" cy="766144"/>
              <a:chOff x="8650702" y="1651177"/>
              <a:chExt cx="206891" cy="766144"/>
            </a:xfrm>
          </p:grpSpPr>
          <p:sp>
            <p:nvSpPr>
              <p:cNvPr id="338" name="Google Shape;338;p13"/>
              <p:cNvSpPr/>
              <p:nvPr/>
            </p:nvSpPr>
            <p:spPr>
              <a:xfrm rot="10800000">
                <a:off x="8650702" y="165117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3"/>
              <p:cNvSpPr/>
              <p:nvPr/>
            </p:nvSpPr>
            <p:spPr>
              <a:xfrm rot="10800000">
                <a:off x="8814477" y="19423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0" name="Google Shape;340;p13"/>
            <p:cNvGrpSpPr/>
            <p:nvPr/>
          </p:nvGrpSpPr>
          <p:grpSpPr>
            <a:xfrm>
              <a:off x="7437187" y="204425"/>
              <a:ext cx="862215" cy="240599"/>
              <a:chOff x="6903462" y="1158900"/>
              <a:chExt cx="862215" cy="240599"/>
            </a:xfrm>
          </p:grpSpPr>
          <p:sp>
            <p:nvSpPr>
              <p:cNvPr id="341" name="Google Shape;341;p13"/>
              <p:cNvSpPr/>
              <p:nvPr/>
            </p:nvSpPr>
            <p:spPr>
              <a:xfrm flipH="1">
                <a:off x="6903462" y="1158900"/>
                <a:ext cx="240599" cy="240599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784" fill="none" extrusionOk="0">
                    <a:moveTo>
                      <a:pt x="1783" y="906"/>
                    </a:moveTo>
                    <a:cubicBezTo>
                      <a:pt x="1783" y="1392"/>
                      <a:pt x="1392" y="1783"/>
                      <a:pt x="877" y="1783"/>
                    </a:cubicBezTo>
                    <a:cubicBezTo>
                      <a:pt x="392" y="1783"/>
                      <a:pt x="0" y="1392"/>
                      <a:pt x="0" y="906"/>
                    </a:cubicBezTo>
                    <a:cubicBezTo>
                      <a:pt x="0" y="428"/>
                      <a:pt x="392" y="0"/>
                      <a:pt x="877" y="0"/>
                    </a:cubicBezTo>
                    <a:cubicBezTo>
                      <a:pt x="1392" y="0"/>
                      <a:pt x="1783" y="428"/>
                      <a:pt x="1783" y="906"/>
                    </a:cubicBezTo>
                    <a:close/>
                  </a:path>
                </a:pathLst>
              </a:custGeom>
              <a:noFill/>
              <a:ln w="597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3"/>
              <p:cNvSpPr/>
              <p:nvPr/>
            </p:nvSpPr>
            <p:spPr>
              <a:xfrm rot="5400000" flipH="1">
                <a:off x="7506622" y="1041704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3" name="Google Shape;343;p13"/>
          <p:cNvGrpSpPr/>
          <p:nvPr/>
        </p:nvGrpSpPr>
        <p:grpSpPr>
          <a:xfrm>
            <a:off x="-556748" y="-57000"/>
            <a:ext cx="10429656" cy="3378450"/>
            <a:chOff x="-556748" y="-57000"/>
            <a:chExt cx="10429656" cy="3378450"/>
          </a:xfrm>
        </p:grpSpPr>
        <p:grpSp>
          <p:nvGrpSpPr>
            <p:cNvPr id="344" name="Google Shape;344;p13"/>
            <p:cNvGrpSpPr/>
            <p:nvPr/>
          </p:nvGrpSpPr>
          <p:grpSpPr>
            <a:xfrm flipH="1">
              <a:off x="8221607" y="1714746"/>
              <a:ext cx="493321" cy="357312"/>
              <a:chOff x="1722354" y="229144"/>
              <a:chExt cx="1748744" cy="1266614"/>
            </a:xfrm>
          </p:grpSpPr>
          <p:sp>
            <p:nvSpPr>
              <p:cNvPr id="345" name="Google Shape;345;p1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7" name="Google Shape;347;p13"/>
            <p:cNvSpPr/>
            <p:nvPr/>
          </p:nvSpPr>
          <p:spPr>
            <a:xfrm>
              <a:off x="8221600" y="-57000"/>
              <a:ext cx="1027600" cy="3378450"/>
            </a:xfrm>
            <a:custGeom>
              <a:avLst/>
              <a:gdLst/>
              <a:ahLst/>
              <a:cxnLst/>
              <a:rect l="l" t="t" r="r" b="b"/>
              <a:pathLst>
                <a:path w="41104" h="135138" extrusionOk="0">
                  <a:moveTo>
                    <a:pt x="41104" y="135138"/>
                  </a:moveTo>
                  <a:lnTo>
                    <a:pt x="0" y="111407"/>
                  </a:lnTo>
                  <a:lnTo>
                    <a:pt x="0" y="57500"/>
                  </a:lnTo>
                  <a:lnTo>
                    <a:pt x="12424" y="45076"/>
                  </a:lnTo>
                  <a:lnTo>
                    <a:pt x="12424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48" name="Google Shape;348;p13"/>
            <p:cNvGrpSpPr/>
            <p:nvPr/>
          </p:nvGrpSpPr>
          <p:grpSpPr>
            <a:xfrm>
              <a:off x="8527396" y="539490"/>
              <a:ext cx="1345511" cy="273510"/>
              <a:chOff x="-6675" y="2881558"/>
              <a:chExt cx="9140700" cy="2059567"/>
            </a:xfrm>
          </p:grpSpPr>
          <p:cxnSp>
            <p:nvCxnSpPr>
              <p:cNvPr id="349" name="Google Shape;349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54" name="Google Shape;354;p13"/>
            <p:cNvGrpSpPr/>
            <p:nvPr/>
          </p:nvGrpSpPr>
          <p:grpSpPr>
            <a:xfrm rot="10800000">
              <a:off x="-556748" y="2551975"/>
              <a:ext cx="1029243" cy="273510"/>
              <a:chOff x="-6675" y="2881558"/>
              <a:chExt cx="9140700" cy="2059567"/>
            </a:xfrm>
          </p:grpSpPr>
          <p:cxnSp>
            <p:nvCxnSpPr>
              <p:cNvPr id="355" name="Google Shape;355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60" name="Google Shape;360;p13"/>
          <p:cNvGrpSpPr/>
          <p:nvPr/>
        </p:nvGrpSpPr>
        <p:grpSpPr>
          <a:xfrm>
            <a:off x="-160350" y="1017736"/>
            <a:ext cx="9034618" cy="1344543"/>
            <a:chOff x="-160350" y="1017736"/>
            <a:chExt cx="9034618" cy="1344543"/>
          </a:xfrm>
        </p:grpSpPr>
        <p:sp>
          <p:nvSpPr>
            <p:cNvPr id="361" name="Google Shape;361;p13"/>
            <p:cNvSpPr/>
            <p:nvPr/>
          </p:nvSpPr>
          <p:spPr>
            <a:xfrm rot="10800000">
              <a:off x="8834212" y="10177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 rot="5400000">
              <a:off x="40062" y="21218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1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16"/>
          <p:cNvSpPr txBox="1">
            <a:spLocks noGrp="1"/>
          </p:cNvSpPr>
          <p:nvPr>
            <p:ph type="subTitle" idx="1"/>
          </p:nvPr>
        </p:nvSpPr>
        <p:spPr>
          <a:xfrm>
            <a:off x="1090025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16"/>
          <p:cNvSpPr txBox="1">
            <a:spLocks noGrp="1"/>
          </p:cNvSpPr>
          <p:nvPr>
            <p:ph type="subTitle" idx="2"/>
          </p:nvPr>
        </p:nvSpPr>
        <p:spPr>
          <a:xfrm>
            <a:off x="3501725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16"/>
          <p:cNvSpPr txBox="1">
            <a:spLocks noGrp="1"/>
          </p:cNvSpPr>
          <p:nvPr>
            <p:ph type="subTitle" idx="3"/>
          </p:nvPr>
        </p:nvSpPr>
        <p:spPr>
          <a:xfrm>
            <a:off x="5913431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16"/>
          <p:cNvSpPr txBox="1">
            <a:spLocks noGrp="1"/>
          </p:cNvSpPr>
          <p:nvPr>
            <p:ph type="subTitle" idx="4"/>
          </p:nvPr>
        </p:nvSpPr>
        <p:spPr>
          <a:xfrm>
            <a:off x="1090025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06" name="Google Shape;406;p16"/>
          <p:cNvSpPr txBox="1">
            <a:spLocks noGrp="1"/>
          </p:cNvSpPr>
          <p:nvPr>
            <p:ph type="subTitle" idx="5"/>
          </p:nvPr>
        </p:nvSpPr>
        <p:spPr>
          <a:xfrm>
            <a:off x="3501728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07" name="Google Shape;407;p16"/>
          <p:cNvSpPr txBox="1">
            <a:spLocks noGrp="1"/>
          </p:cNvSpPr>
          <p:nvPr>
            <p:ph type="subTitle" idx="6"/>
          </p:nvPr>
        </p:nvSpPr>
        <p:spPr>
          <a:xfrm>
            <a:off x="5913432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408" name="Google Shape;408;p16"/>
          <p:cNvGrpSpPr/>
          <p:nvPr/>
        </p:nvGrpSpPr>
        <p:grpSpPr>
          <a:xfrm>
            <a:off x="188277" y="445029"/>
            <a:ext cx="8669349" cy="4596267"/>
            <a:chOff x="188277" y="445029"/>
            <a:chExt cx="8669349" cy="4596267"/>
          </a:xfrm>
        </p:grpSpPr>
        <p:sp>
          <p:nvSpPr>
            <p:cNvPr id="409" name="Google Shape;409;p16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1" name="Google Shape;411;p16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412" name="Google Shape;412;p16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6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4" name="Google Shape;414;p16"/>
          <p:cNvGrpSpPr/>
          <p:nvPr/>
        </p:nvGrpSpPr>
        <p:grpSpPr>
          <a:xfrm>
            <a:off x="478250" y="1380581"/>
            <a:ext cx="8298985" cy="1930684"/>
            <a:chOff x="478250" y="1380581"/>
            <a:chExt cx="8298985" cy="1930684"/>
          </a:xfrm>
        </p:grpSpPr>
        <p:sp>
          <p:nvSpPr>
            <p:cNvPr id="415" name="Google Shape;415;p16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 rot="10800000">
              <a:off x="478250" y="287038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16"/>
          <p:cNvGrpSpPr/>
          <p:nvPr/>
        </p:nvGrpSpPr>
        <p:grpSpPr>
          <a:xfrm>
            <a:off x="260198" y="-534009"/>
            <a:ext cx="8742927" cy="5946659"/>
            <a:chOff x="260198" y="-534009"/>
            <a:chExt cx="8742927" cy="5946659"/>
          </a:xfrm>
        </p:grpSpPr>
        <p:grpSp>
          <p:nvGrpSpPr>
            <p:cNvPr id="418" name="Google Shape;418;p16"/>
            <p:cNvGrpSpPr/>
            <p:nvPr/>
          </p:nvGrpSpPr>
          <p:grpSpPr>
            <a:xfrm rot="5400000" flipH="1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419" name="Google Shape;419;p1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1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1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1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1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24" name="Google Shape;424;p16"/>
            <p:cNvSpPr/>
            <p:nvPr/>
          </p:nvSpPr>
          <p:spPr>
            <a:xfrm>
              <a:off x="5746750" y="-5700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25" name="Google Shape;425;p16"/>
            <p:cNvGrpSpPr/>
            <p:nvPr/>
          </p:nvGrpSpPr>
          <p:grpSpPr>
            <a:xfrm>
              <a:off x="260198" y="3089575"/>
              <a:ext cx="493321" cy="2323075"/>
              <a:chOff x="260198" y="3089575"/>
              <a:chExt cx="493321" cy="2323075"/>
            </a:xfrm>
          </p:grpSpPr>
          <p:grpSp>
            <p:nvGrpSpPr>
              <p:cNvPr id="426" name="Google Shape;426;p16"/>
              <p:cNvGrpSpPr/>
              <p:nvPr/>
            </p:nvGrpSpPr>
            <p:grpSpPr>
              <a:xfrm rot="10800000">
                <a:off x="260198" y="36457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427" name="Google Shape;427;p16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16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29" name="Google Shape;429;p16"/>
              <p:cNvSpPr/>
              <p:nvPr/>
            </p:nvSpPr>
            <p:spPr>
              <a:xfrm>
                <a:off x="260200" y="3089575"/>
                <a:ext cx="476150" cy="2323075"/>
              </a:xfrm>
              <a:custGeom>
                <a:avLst/>
                <a:gdLst/>
                <a:ahLst/>
                <a:cxnLst/>
                <a:rect l="l" t="t" r="r" b="b"/>
                <a:pathLst>
                  <a:path w="19046" h="92923" extrusionOk="0">
                    <a:moveTo>
                      <a:pt x="0" y="0"/>
                    </a:moveTo>
                    <a:lnTo>
                      <a:pt x="0" y="36635"/>
                    </a:lnTo>
                    <a:lnTo>
                      <a:pt x="19046" y="55681"/>
                    </a:lnTo>
                    <a:lnTo>
                      <a:pt x="19046" y="9292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430" name="Google Shape;430;p16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33" name="Google Shape;433;p17"/>
          <p:cNvSpPr txBox="1">
            <a:spLocks noGrp="1"/>
          </p:cNvSpPr>
          <p:nvPr>
            <p:ph type="subTitle" idx="1"/>
          </p:nvPr>
        </p:nvSpPr>
        <p:spPr>
          <a:xfrm>
            <a:off x="1253224" y="1770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17"/>
          <p:cNvSpPr txBox="1">
            <a:spLocks noGrp="1"/>
          </p:cNvSpPr>
          <p:nvPr>
            <p:ph type="subTitle" idx="2"/>
          </p:nvPr>
        </p:nvSpPr>
        <p:spPr>
          <a:xfrm>
            <a:off x="5079776" y="1770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17"/>
          <p:cNvSpPr txBox="1">
            <a:spLocks noGrp="1"/>
          </p:cNvSpPr>
          <p:nvPr>
            <p:ph type="subTitle" idx="3"/>
          </p:nvPr>
        </p:nvSpPr>
        <p:spPr>
          <a:xfrm>
            <a:off x="1253224" y="32817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17"/>
          <p:cNvSpPr txBox="1">
            <a:spLocks noGrp="1"/>
          </p:cNvSpPr>
          <p:nvPr>
            <p:ph type="subTitle" idx="4"/>
          </p:nvPr>
        </p:nvSpPr>
        <p:spPr>
          <a:xfrm>
            <a:off x="5079776" y="32817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17"/>
          <p:cNvSpPr txBox="1">
            <a:spLocks noGrp="1"/>
          </p:cNvSpPr>
          <p:nvPr>
            <p:ph type="subTitle" idx="5"/>
          </p:nvPr>
        </p:nvSpPr>
        <p:spPr>
          <a:xfrm>
            <a:off x="1253225" y="1316050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38" name="Google Shape;438;p17"/>
          <p:cNvSpPr txBox="1">
            <a:spLocks noGrp="1"/>
          </p:cNvSpPr>
          <p:nvPr>
            <p:ph type="subTitle" idx="6"/>
          </p:nvPr>
        </p:nvSpPr>
        <p:spPr>
          <a:xfrm>
            <a:off x="1253225" y="2827725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39" name="Google Shape;439;p17"/>
          <p:cNvSpPr txBox="1">
            <a:spLocks noGrp="1"/>
          </p:cNvSpPr>
          <p:nvPr>
            <p:ph type="subTitle" idx="7"/>
          </p:nvPr>
        </p:nvSpPr>
        <p:spPr>
          <a:xfrm>
            <a:off x="5079750" y="1316050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40" name="Google Shape;440;p17"/>
          <p:cNvSpPr txBox="1">
            <a:spLocks noGrp="1"/>
          </p:cNvSpPr>
          <p:nvPr>
            <p:ph type="subTitle" idx="8"/>
          </p:nvPr>
        </p:nvSpPr>
        <p:spPr>
          <a:xfrm>
            <a:off x="5079750" y="2827725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441" name="Google Shape;441;p17"/>
          <p:cNvGrpSpPr/>
          <p:nvPr/>
        </p:nvGrpSpPr>
        <p:grpSpPr>
          <a:xfrm>
            <a:off x="487075" y="3743425"/>
            <a:ext cx="8733034" cy="1098995"/>
            <a:chOff x="487075" y="3743425"/>
            <a:chExt cx="8733034" cy="1098995"/>
          </a:xfrm>
        </p:grpSpPr>
        <p:sp>
          <p:nvSpPr>
            <p:cNvPr id="442" name="Google Shape;442;p17"/>
            <p:cNvSpPr/>
            <p:nvPr/>
          </p:nvSpPr>
          <p:spPr>
            <a:xfrm rot="5400000">
              <a:off x="8961054" y="3726360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 rot="5400000">
              <a:off x="8721654" y="3527485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4" name="Google Shape;444;p17"/>
            <p:cNvGrpSpPr/>
            <p:nvPr/>
          </p:nvGrpSpPr>
          <p:grpSpPr>
            <a:xfrm rot="5400000">
              <a:off x="766702" y="4355902"/>
              <a:ext cx="206891" cy="766144"/>
              <a:chOff x="8650702" y="3525402"/>
              <a:chExt cx="206891" cy="766144"/>
            </a:xfrm>
          </p:grpSpPr>
          <p:sp>
            <p:nvSpPr>
              <p:cNvPr id="445" name="Google Shape;445;p17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7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7" name="Google Shape;447;p17"/>
          <p:cNvGrpSpPr/>
          <p:nvPr/>
        </p:nvGrpSpPr>
        <p:grpSpPr>
          <a:xfrm>
            <a:off x="197650" y="1003129"/>
            <a:ext cx="8689509" cy="2910487"/>
            <a:chOff x="197650" y="1003129"/>
            <a:chExt cx="8689509" cy="2910487"/>
          </a:xfrm>
        </p:grpSpPr>
        <p:sp>
          <p:nvSpPr>
            <p:cNvPr id="448" name="Google Shape;448;p17"/>
            <p:cNvSpPr/>
            <p:nvPr/>
          </p:nvSpPr>
          <p:spPr>
            <a:xfrm>
              <a:off x="8847104" y="1003129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 rot="10800000">
              <a:off x="197650" y="34727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17"/>
          <p:cNvGrpSpPr/>
          <p:nvPr/>
        </p:nvGrpSpPr>
        <p:grpSpPr>
          <a:xfrm>
            <a:off x="-30950" y="-166792"/>
            <a:ext cx="9501942" cy="5231667"/>
            <a:chOff x="-30950" y="-166792"/>
            <a:chExt cx="9501942" cy="5231667"/>
          </a:xfrm>
        </p:grpSpPr>
        <p:grpSp>
          <p:nvGrpSpPr>
            <p:cNvPr id="451" name="Google Shape;451;p17"/>
            <p:cNvGrpSpPr/>
            <p:nvPr/>
          </p:nvGrpSpPr>
          <p:grpSpPr>
            <a:xfrm rot="-5400000">
              <a:off x="8362773" y="2998996"/>
              <a:ext cx="493321" cy="357312"/>
              <a:chOff x="1722354" y="229144"/>
              <a:chExt cx="1748744" cy="1266614"/>
            </a:xfrm>
          </p:grpSpPr>
          <p:sp>
            <p:nvSpPr>
              <p:cNvPr id="452" name="Google Shape;452;p1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4" name="Google Shape;454;p17"/>
            <p:cNvGrpSpPr/>
            <p:nvPr/>
          </p:nvGrpSpPr>
          <p:grpSpPr>
            <a:xfrm rot="10800000" flipH="1">
              <a:off x="8505734" y="1680044"/>
              <a:ext cx="965258" cy="273510"/>
              <a:chOff x="-6675" y="2881558"/>
              <a:chExt cx="9140700" cy="2059567"/>
            </a:xfrm>
          </p:grpSpPr>
          <p:cxnSp>
            <p:nvCxnSpPr>
              <p:cNvPr id="455" name="Google Shape;455;p17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17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17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17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17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60" name="Google Shape;460;p17"/>
            <p:cNvSpPr/>
            <p:nvPr/>
          </p:nvSpPr>
          <p:spPr>
            <a:xfrm rot="5400000">
              <a:off x="7121670" y="121727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" name="Google Shape;461;p17"/>
            <p:cNvSpPr/>
            <p:nvPr/>
          </p:nvSpPr>
          <p:spPr>
            <a:xfrm>
              <a:off x="-30950" y="2650075"/>
              <a:ext cx="581550" cy="2414800"/>
            </a:xfrm>
            <a:custGeom>
              <a:avLst/>
              <a:gdLst/>
              <a:ahLst/>
              <a:cxnLst/>
              <a:rect l="l" t="t" r="r" b="b"/>
              <a:pathLst>
                <a:path w="23262" h="96592" extrusionOk="0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62" name="Google Shape;462;p17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65" name="Google Shape;465;p18"/>
          <p:cNvSpPr txBox="1">
            <a:spLocks noGrp="1"/>
          </p:cNvSpPr>
          <p:nvPr>
            <p:ph type="subTitle" idx="1"/>
          </p:nvPr>
        </p:nvSpPr>
        <p:spPr>
          <a:xfrm>
            <a:off x="1182950" y="1729925"/>
            <a:ext cx="19860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18"/>
          <p:cNvSpPr txBox="1">
            <a:spLocks noGrp="1"/>
          </p:cNvSpPr>
          <p:nvPr>
            <p:ph type="subTitle" idx="2"/>
          </p:nvPr>
        </p:nvSpPr>
        <p:spPr>
          <a:xfrm>
            <a:off x="3580856" y="1729934"/>
            <a:ext cx="19860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18"/>
          <p:cNvSpPr txBox="1">
            <a:spLocks noGrp="1"/>
          </p:cNvSpPr>
          <p:nvPr>
            <p:ph type="subTitle" idx="3"/>
          </p:nvPr>
        </p:nvSpPr>
        <p:spPr>
          <a:xfrm>
            <a:off x="1182950" y="3419050"/>
            <a:ext cx="19860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18"/>
          <p:cNvSpPr txBox="1">
            <a:spLocks noGrp="1"/>
          </p:cNvSpPr>
          <p:nvPr>
            <p:ph type="subTitle" idx="4"/>
          </p:nvPr>
        </p:nvSpPr>
        <p:spPr>
          <a:xfrm>
            <a:off x="3579000" y="3419050"/>
            <a:ext cx="19860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18"/>
          <p:cNvSpPr txBox="1">
            <a:spLocks noGrp="1"/>
          </p:cNvSpPr>
          <p:nvPr>
            <p:ph type="subTitle" idx="5"/>
          </p:nvPr>
        </p:nvSpPr>
        <p:spPr>
          <a:xfrm>
            <a:off x="5975050" y="1729934"/>
            <a:ext cx="19860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18"/>
          <p:cNvSpPr txBox="1">
            <a:spLocks noGrp="1"/>
          </p:cNvSpPr>
          <p:nvPr>
            <p:ph type="subTitle" idx="6"/>
          </p:nvPr>
        </p:nvSpPr>
        <p:spPr>
          <a:xfrm>
            <a:off x="5975050" y="3419050"/>
            <a:ext cx="19860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18"/>
          <p:cNvSpPr txBox="1">
            <a:spLocks noGrp="1"/>
          </p:cNvSpPr>
          <p:nvPr>
            <p:ph type="subTitle" idx="7"/>
          </p:nvPr>
        </p:nvSpPr>
        <p:spPr>
          <a:xfrm>
            <a:off x="1190750" y="1396451"/>
            <a:ext cx="19782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72" name="Google Shape;472;p18"/>
          <p:cNvSpPr txBox="1">
            <a:spLocks noGrp="1"/>
          </p:cNvSpPr>
          <p:nvPr>
            <p:ph type="subTitle" idx="8"/>
          </p:nvPr>
        </p:nvSpPr>
        <p:spPr>
          <a:xfrm>
            <a:off x="3584756" y="1396458"/>
            <a:ext cx="19782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73" name="Google Shape;473;p18"/>
          <p:cNvSpPr txBox="1">
            <a:spLocks noGrp="1"/>
          </p:cNvSpPr>
          <p:nvPr>
            <p:ph type="subTitle" idx="9"/>
          </p:nvPr>
        </p:nvSpPr>
        <p:spPr>
          <a:xfrm>
            <a:off x="5978950" y="1396458"/>
            <a:ext cx="19782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74" name="Google Shape;474;p18"/>
          <p:cNvSpPr txBox="1">
            <a:spLocks noGrp="1"/>
          </p:cNvSpPr>
          <p:nvPr>
            <p:ph type="subTitle" idx="13"/>
          </p:nvPr>
        </p:nvSpPr>
        <p:spPr>
          <a:xfrm>
            <a:off x="1182950" y="3082550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75" name="Google Shape;475;p18"/>
          <p:cNvSpPr txBox="1">
            <a:spLocks noGrp="1"/>
          </p:cNvSpPr>
          <p:nvPr>
            <p:ph type="subTitle" idx="14"/>
          </p:nvPr>
        </p:nvSpPr>
        <p:spPr>
          <a:xfrm>
            <a:off x="3584758" y="3082550"/>
            <a:ext cx="19782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76" name="Google Shape;476;p18"/>
          <p:cNvSpPr txBox="1">
            <a:spLocks noGrp="1"/>
          </p:cNvSpPr>
          <p:nvPr>
            <p:ph type="subTitle" idx="15"/>
          </p:nvPr>
        </p:nvSpPr>
        <p:spPr>
          <a:xfrm>
            <a:off x="5978948" y="3082550"/>
            <a:ext cx="19782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477" name="Google Shape;477;p18"/>
          <p:cNvGrpSpPr/>
          <p:nvPr/>
        </p:nvGrpSpPr>
        <p:grpSpPr>
          <a:xfrm>
            <a:off x="-173589" y="2054902"/>
            <a:ext cx="8977956" cy="875138"/>
            <a:chOff x="-173589" y="2054902"/>
            <a:chExt cx="8977956" cy="875138"/>
          </a:xfrm>
        </p:grpSpPr>
        <p:sp>
          <p:nvSpPr>
            <p:cNvPr id="478" name="Google Shape;478;p18"/>
            <p:cNvSpPr/>
            <p:nvPr/>
          </p:nvSpPr>
          <p:spPr>
            <a:xfrm rot="-5400000" flipH="1">
              <a:off x="157300" y="2670985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8"/>
            <p:cNvSpPr/>
            <p:nvPr/>
          </p:nvSpPr>
          <p:spPr>
            <a:xfrm rot="-5400000" flipH="1">
              <a:off x="42350" y="2423585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0" name="Google Shape;480;p18"/>
            <p:cNvGrpSpPr/>
            <p:nvPr/>
          </p:nvGrpSpPr>
          <p:grpSpPr>
            <a:xfrm rot="10800000" flipH="1">
              <a:off x="8597477" y="2054902"/>
              <a:ext cx="206891" cy="766144"/>
              <a:chOff x="8650702" y="3525402"/>
              <a:chExt cx="206891" cy="766144"/>
            </a:xfrm>
          </p:grpSpPr>
          <p:sp>
            <p:nvSpPr>
              <p:cNvPr id="481" name="Google Shape;481;p18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8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3" name="Google Shape;483;p18"/>
          <p:cNvGrpSpPr/>
          <p:nvPr/>
        </p:nvGrpSpPr>
        <p:grpSpPr>
          <a:xfrm>
            <a:off x="756786" y="700836"/>
            <a:ext cx="8183234" cy="4589198"/>
            <a:chOff x="756786" y="700836"/>
            <a:chExt cx="8183234" cy="4589198"/>
          </a:xfrm>
        </p:grpSpPr>
        <p:sp>
          <p:nvSpPr>
            <p:cNvPr id="484" name="Google Shape;484;p18"/>
            <p:cNvSpPr/>
            <p:nvPr/>
          </p:nvSpPr>
          <p:spPr>
            <a:xfrm flipH="1">
              <a:off x="756786" y="4849154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8"/>
            <p:cNvSpPr/>
            <p:nvPr/>
          </p:nvSpPr>
          <p:spPr>
            <a:xfrm rot="10800000" flipH="1">
              <a:off x="8899964" y="7008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86;p18"/>
          <p:cNvGrpSpPr/>
          <p:nvPr/>
        </p:nvGrpSpPr>
        <p:grpSpPr>
          <a:xfrm>
            <a:off x="-418722" y="-549400"/>
            <a:ext cx="9906875" cy="5811597"/>
            <a:chOff x="-418722" y="-549400"/>
            <a:chExt cx="9906875" cy="5811597"/>
          </a:xfrm>
        </p:grpSpPr>
        <p:grpSp>
          <p:nvGrpSpPr>
            <p:cNvPr id="487" name="Google Shape;487;p18"/>
            <p:cNvGrpSpPr/>
            <p:nvPr/>
          </p:nvGrpSpPr>
          <p:grpSpPr>
            <a:xfrm rot="10800000" flipH="1">
              <a:off x="8269288" y="182196"/>
              <a:ext cx="493321" cy="357312"/>
              <a:chOff x="1722354" y="229144"/>
              <a:chExt cx="1748744" cy="1266614"/>
            </a:xfrm>
          </p:grpSpPr>
          <p:sp>
            <p:nvSpPr>
              <p:cNvPr id="488" name="Google Shape;488;p18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8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0" name="Google Shape;490;p18"/>
            <p:cNvGrpSpPr/>
            <p:nvPr/>
          </p:nvGrpSpPr>
          <p:grpSpPr>
            <a:xfrm rot="10800000">
              <a:off x="-418722" y="3973294"/>
              <a:ext cx="965258" cy="273510"/>
              <a:chOff x="-6675" y="2881558"/>
              <a:chExt cx="9140700" cy="2059567"/>
            </a:xfrm>
          </p:grpSpPr>
          <p:cxnSp>
            <p:nvCxnSpPr>
              <p:cNvPr id="491" name="Google Shape;491;p1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2" name="Google Shape;492;p1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1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Google Shape;494;p1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Google Shape;495;p1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96" name="Google Shape;496;p18"/>
            <p:cNvSpPr/>
            <p:nvPr/>
          </p:nvSpPr>
          <p:spPr>
            <a:xfrm rot="-5400000" flipH="1">
              <a:off x="-642564" y="4073091"/>
              <a:ext cx="2068124" cy="310088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7" name="Google Shape;497;p18"/>
            <p:cNvSpPr/>
            <p:nvPr/>
          </p:nvSpPr>
          <p:spPr>
            <a:xfrm flipH="1">
              <a:off x="8573201" y="-549400"/>
              <a:ext cx="914953" cy="3799205"/>
            </a:xfrm>
            <a:custGeom>
              <a:avLst/>
              <a:gdLst/>
              <a:ahLst/>
              <a:cxnLst/>
              <a:rect l="l" t="t" r="r" b="b"/>
              <a:pathLst>
                <a:path w="23262" h="96592" extrusionOk="0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98" name="Google Shape;498;p18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9"/>
          <p:cNvSpPr txBox="1">
            <a:spLocks noGrp="1"/>
          </p:cNvSpPr>
          <p:nvPr>
            <p:ph type="title" hasCustomPrompt="1"/>
          </p:nvPr>
        </p:nvSpPr>
        <p:spPr>
          <a:xfrm>
            <a:off x="1022225" y="2965495"/>
            <a:ext cx="3382500" cy="7689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9"/>
          <p:cNvSpPr txBox="1">
            <a:spLocks noGrp="1"/>
          </p:cNvSpPr>
          <p:nvPr>
            <p:ph type="subTitle" idx="1"/>
          </p:nvPr>
        </p:nvSpPr>
        <p:spPr>
          <a:xfrm>
            <a:off x="1022225" y="3740150"/>
            <a:ext cx="3382500" cy="38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2" name="Google Shape;502;p19"/>
          <p:cNvSpPr txBox="1">
            <a:spLocks noGrp="1"/>
          </p:cNvSpPr>
          <p:nvPr>
            <p:ph type="title" idx="2" hasCustomPrompt="1"/>
          </p:nvPr>
        </p:nvSpPr>
        <p:spPr>
          <a:xfrm>
            <a:off x="3035252" y="1320175"/>
            <a:ext cx="3382500" cy="7689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9"/>
          <p:cNvSpPr txBox="1">
            <a:spLocks noGrp="1"/>
          </p:cNvSpPr>
          <p:nvPr>
            <p:ph type="subTitle" idx="3"/>
          </p:nvPr>
        </p:nvSpPr>
        <p:spPr>
          <a:xfrm>
            <a:off x="3035252" y="2095118"/>
            <a:ext cx="3382500" cy="38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4" name="Google Shape;504;p19"/>
          <p:cNvSpPr txBox="1">
            <a:spLocks noGrp="1"/>
          </p:cNvSpPr>
          <p:nvPr>
            <p:ph type="title" idx="4" hasCustomPrompt="1"/>
          </p:nvPr>
        </p:nvSpPr>
        <p:spPr>
          <a:xfrm>
            <a:off x="5048280" y="2965495"/>
            <a:ext cx="3382500" cy="7689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505" name="Google Shape;505;p19"/>
          <p:cNvSpPr txBox="1">
            <a:spLocks noGrp="1"/>
          </p:cNvSpPr>
          <p:nvPr>
            <p:ph type="subTitle" idx="5"/>
          </p:nvPr>
        </p:nvSpPr>
        <p:spPr>
          <a:xfrm>
            <a:off x="5048280" y="3740150"/>
            <a:ext cx="3382500" cy="38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6" name="Google Shape;506;p19"/>
          <p:cNvSpPr/>
          <p:nvPr/>
        </p:nvSpPr>
        <p:spPr>
          <a:xfrm rot="5400000">
            <a:off x="9120511" y="697073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7" name="Google Shape;507;p19"/>
          <p:cNvGrpSpPr/>
          <p:nvPr/>
        </p:nvGrpSpPr>
        <p:grpSpPr>
          <a:xfrm>
            <a:off x="-739800" y="415860"/>
            <a:ext cx="10142602" cy="2150259"/>
            <a:chOff x="-739800" y="415860"/>
            <a:chExt cx="10142602" cy="2150259"/>
          </a:xfrm>
        </p:grpSpPr>
        <p:grpSp>
          <p:nvGrpSpPr>
            <p:cNvPr id="508" name="Google Shape;508;p19"/>
            <p:cNvGrpSpPr/>
            <p:nvPr/>
          </p:nvGrpSpPr>
          <p:grpSpPr>
            <a:xfrm rot="5400000">
              <a:off x="8699132" y="-40532"/>
              <a:ext cx="247278" cy="1160062"/>
              <a:chOff x="1463894" y="1434556"/>
              <a:chExt cx="247278" cy="1160062"/>
            </a:xfrm>
          </p:grpSpPr>
          <p:sp>
            <p:nvSpPr>
              <p:cNvPr id="509" name="Google Shape;509;p19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1" name="Google Shape;511;p19"/>
            <p:cNvGrpSpPr/>
            <p:nvPr/>
          </p:nvGrpSpPr>
          <p:grpSpPr>
            <a:xfrm>
              <a:off x="-739800" y="1454775"/>
              <a:ext cx="1111343" cy="1111343"/>
              <a:chOff x="8307725" y="278700"/>
              <a:chExt cx="1111343" cy="1111343"/>
            </a:xfrm>
          </p:grpSpPr>
          <p:sp>
            <p:nvSpPr>
              <p:cNvPr id="512" name="Google Shape;512;p1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4" name="Google Shape;514;p19"/>
          <p:cNvGrpSpPr/>
          <p:nvPr/>
        </p:nvGrpSpPr>
        <p:grpSpPr>
          <a:xfrm>
            <a:off x="-1340979" y="-3183303"/>
            <a:ext cx="10223939" cy="12189165"/>
            <a:chOff x="-1340979" y="-3183303"/>
            <a:chExt cx="10223939" cy="12189165"/>
          </a:xfrm>
        </p:grpSpPr>
        <p:grpSp>
          <p:nvGrpSpPr>
            <p:cNvPr id="515" name="Google Shape;515;p19"/>
            <p:cNvGrpSpPr/>
            <p:nvPr/>
          </p:nvGrpSpPr>
          <p:grpSpPr>
            <a:xfrm>
              <a:off x="3772273" y="2152995"/>
              <a:ext cx="5110686" cy="6852868"/>
              <a:chOff x="3772273" y="2152995"/>
              <a:chExt cx="5110686" cy="6852868"/>
            </a:xfrm>
          </p:grpSpPr>
          <p:grpSp>
            <p:nvGrpSpPr>
              <p:cNvPr id="516" name="Google Shape;516;p19"/>
              <p:cNvGrpSpPr/>
              <p:nvPr/>
            </p:nvGrpSpPr>
            <p:grpSpPr>
              <a:xfrm rot="10800000">
                <a:off x="8201743" y="2152995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517" name="Google Shape;517;p19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8" name="Google Shape;518;p19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19" name="Google Shape;519;p19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0" name="Google Shape;520;p19"/>
              <p:cNvGrpSpPr/>
              <p:nvPr/>
            </p:nvGrpSpPr>
            <p:grpSpPr>
              <a:xfrm rot="5400000" flipH="1">
                <a:off x="1841424" y="6449892"/>
                <a:ext cx="4486819" cy="625122"/>
                <a:chOff x="-78438" y="4073905"/>
                <a:chExt cx="4486819" cy="625122"/>
              </a:xfrm>
            </p:grpSpPr>
            <p:cxnSp>
              <p:nvCxnSpPr>
                <p:cNvPr id="521" name="Google Shape;521;p19"/>
                <p:cNvCxnSpPr/>
                <p:nvPr/>
              </p:nvCxnSpPr>
              <p:spPr>
                <a:xfrm>
                  <a:off x="1857762" y="2762827"/>
                  <a:ext cx="0" cy="3872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2" name="Google Shape;522;p19"/>
                <p:cNvCxnSpPr/>
                <p:nvPr/>
              </p:nvCxnSpPr>
              <p:spPr>
                <a:xfrm rot="-5400000">
                  <a:off x="3788541" y="4241677"/>
                  <a:ext cx="464100" cy="45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23" name="Google Shape;523;p19"/>
                <p:cNvSpPr/>
                <p:nvPr/>
              </p:nvSpPr>
              <p:spPr>
                <a:xfrm>
                  <a:off x="4214956" y="4073905"/>
                  <a:ext cx="193425" cy="19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24" name="Google Shape;524;p19"/>
            <p:cNvSpPr/>
            <p:nvPr/>
          </p:nvSpPr>
          <p:spPr>
            <a:xfrm rot="-5400000" flipH="1">
              <a:off x="229850" y="-2095662"/>
              <a:ext cx="1197198" cy="4338856"/>
            </a:xfrm>
            <a:custGeom>
              <a:avLst/>
              <a:gdLst/>
              <a:ahLst/>
              <a:cxnLst/>
              <a:rect l="l" t="t" r="r" b="b"/>
              <a:pathLst>
                <a:path w="18075" h="65507" extrusionOk="0">
                  <a:moveTo>
                    <a:pt x="0" y="65507"/>
                  </a:moveTo>
                  <a:lnTo>
                    <a:pt x="18075" y="47432"/>
                  </a:lnTo>
                  <a:lnTo>
                    <a:pt x="18075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25" name="Google Shape;525;p19"/>
            <p:cNvGrpSpPr/>
            <p:nvPr/>
          </p:nvGrpSpPr>
          <p:grpSpPr>
            <a:xfrm rot="-5400000">
              <a:off x="1113139" y="743908"/>
              <a:ext cx="493321" cy="357312"/>
              <a:chOff x="1722354" y="229144"/>
              <a:chExt cx="1748744" cy="1266614"/>
            </a:xfrm>
          </p:grpSpPr>
          <p:sp>
            <p:nvSpPr>
              <p:cNvPr id="526" name="Google Shape;526;p19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19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8" name="Google Shape;528;p19"/>
            <p:cNvGrpSpPr/>
            <p:nvPr/>
          </p:nvGrpSpPr>
          <p:grpSpPr>
            <a:xfrm rot="5400000">
              <a:off x="-1009100" y="-1561400"/>
              <a:ext cx="3859204" cy="615399"/>
              <a:chOff x="-6675" y="307100"/>
              <a:chExt cx="9140700" cy="4634025"/>
            </a:xfrm>
          </p:grpSpPr>
          <p:cxnSp>
            <p:nvCxnSpPr>
              <p:cNvPr id="529" name="Google Shape;529;p1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0" name="Google Shape;530;p1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" name="Google Shape;531;p1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" name="Google Shape;532;p1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3" name="Google Shape;533;p1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4" name="Google Shape;534;p1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5" name="Google Shape;535;p1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6" name="Google Shape;536;p1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7" name="Google Shape;537;p1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8" name="Google Shape;538;p1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41" name="Google Shape;541;p20"/>
          <p:cNvGrpSpPr/>
          <p:nvPr/>
        </p:nvGrpSpPr>
        <p:grpSpPr>
          <a:xfrm>
            <a:off x="998300" y="1868336"/>
            <a:ext cx="7850818" cy="2922793"/>
            <a:chOff x="998300" y="1868336"/>
            <a:chExt cx="7850818" cy="2922793"/>
          </a:xfrm>
        </p:grpSpPr>
        <p:sp>
          <p:nvSpPr>
            <p:cNvPr id="542" name="Google Shape;542;p20"/>
            <p:cNvSpPr/>
            <p:nvPr/>
          </p:nvSpPr>
          <p:spPr>
            <a:xfrm rot="10800000">
              <a:off x="8809062" y="18683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 rot="5400000">
              <a:off x="1198712" y="45506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4" name="Google Shape;544;p20"/>
          <p:cNvGrpSpPr/>
          <p:nvPr/>
        </p:nvGrpSpPr>
        <p:grpSpPr>
          <a:xfrm>
            <a:off x="1588038" y="2433589"/>
            <a:ext cx="7438817" cy="2528055"/>
            <a:chOff x="1588038" y="2433589"/>
            <a:chExt cx="7438817" cy="2528055"/>
          </a:xfrm>
        </p:grpSpPr>
        <p:grpSp>
          <p:nvGrpSpPr>
            <p:cNvPr id="545" name="Google Shape;545;p20"/>
            <p:cNvGrpSpPr/>
            <p:nvPr/>
          </p:nvGrpSpPr>
          <p:grpSpPr>
            <a:xfrm>
              <a:off x="8849114" y="2433589"/>
              <a:ext cx="177741" cy="1555069"/>
              <a:chOff x="8535452" y="862252"/>
              <a:chExt cx="177741" cy="1555069"/>
            </a:xfrm>
          </p:grpSpPr>
          <p:sp>
            <p:nvSpPr>
              <p:cNvPr id="546" name="Google Shape;546;p20"/>
              <p:cNvSpPr/>
              <p:nvPr/>
            </p:nvSpPr>
            <p:spPr>
              <a:xfrm rot="10800000">
                <a:off x="8670077" y="8622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0"/>
              <p:cNvSpPr/>
              <p:nvPr/>
            </p:nvSpPr>
            <p:spPr>
              <a:xfrm rot="10800000">
                <a:off x="8535452" y="19423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8" name="Google Shape;548;p20"/>
            <p:cNvGrpSpPr/>
            <p:nvPr/>
          </p:nvGrpSpPr>
          <p:grpSpPr>
            <a:xfrm rot="5400000">
              <a:off x="1804739" y="4491002"/>
              <a:ext cx="253941" cy="687344"/>
              <a:chOff x="8459252" y="1335702"/>
              <a:chExt cx="253941" cy="687344"/>
            </a:xfrm>
          </p:grpSpPr>
          <p:sp>
            <p:nvSpPr>
              <p:cNvPr id="549" name="Google Shape;549;p20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0"/>
              <p:cNvSpPr/>
              <p:nvPr/>
            </p:nvSpPr>
            <p:spPr>
              <a:xfrm rot="10800000">
                <a:off x="8459252" y="13357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1" name="Google Shape;551;p20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2" name="Google Shape;552;p20"/>
          <p:cNvGrpSpPr/>
          <p:nvPr/>
        </p:nvGrpSpPr>
        <p:grpSpPr>
          <a:xfrm>
            <a:off x="-1189524" y="-111325"/>
            <a:ext cx="10408499" cy="5362150"/>
            <a:chOff x="-1189524" y="-111325"/>
            <a:chExt cx="10408499" cy="5362150"/>
          </a:xfrm>
        </p:grpSpPr>
        <p:grpSp>
          <p:nvGrpSpPr>
            <p:cNvPr id="553" name="Google Shape;553;p20"/>
            <p:cNvGrpSpPr/>
            <p:nvPr/>
          </p:nvGrpSpPr>
          <p:grpSpPr>
            <a:xfrm>
              <a:off x="-1189524" y="-111325"/>
              <a:ext cx="10408499" cy="5362150"/>
              <a:chOff x="-1189524" y="-111325"/>
              <a:chExt cx="10408499" cy="5362150"/>
            </a:xfrm>
          </p:grpSpPr>
          <p:sp>
            <p:nvSpPr>
              <p:cNvPr id="554" name="Google Shape;554;p20"/>
              <p:cNvSpPr/>
              <p:nvPr/>
            </p:nvSpPr>
            <p:spPr>
              <a:xfrm>
                <a:off x="8138725" y="-111325"/>
                <a:ext cx="1080250" cy="3643550"/>
              </a:xfrm>
              <a:custGeom>
                <a:avLst/>
                <a:gdLst/>
                <a:ahLst/>
                <a:cxnLst/>
                <a:rect l="l" t="t" r="r" b="b"/>
                <a:pathLst>
                  <a:path w="43210" h="145742" extrusionOk="0">
                    <a:moveTo>
                      <a:pt x="43210" y="145742"/>
                    </a:moveTo>
                    <a:lnTo>
                      <a:pt x="19027" y="121559"/>
                    </a:lnTo>
                    <a:lnTo>
                      <a:pt x="19027" y="73316"/>
                    </a:lnTo>
                    <a:lnTo>
                      <a:pt x="29523" y="62820"/>
                    </a:lnTo>
                    <a:lnTo>
                      <a:pt x="29523" y="27405"/>
                    </a:lnTo>
                    <a:lnTo>
                      <a:pt x="2117" y="0"/>
                    </a:lnTo>
                    <a:lnTo>
                      <a:pt x="0" y="2117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55" name="Google Shape;555;p20"/>
              <p:cNvSpPr/>
              <p:nvPr/>
            </p:nvSpPr>
            <p:spPr>
              <a:xfrm>
                <a:off x="340625" y="2654525"/>
                <a:ext cx="340625" cy="2596300"/>
              </a:xfrm>
              <a:custGeom>
                <a:avLst/>
                <a:gdLst/>
                <a:ahLst/>
                <a:cxnLst/>
                <a:rect l="l" t="t" r="r" b="b"/>
                <a:pathLst>
                  <a:path w="13625" h="103852" extrusionOk="0">
                    <a:moveTo>
                      <a:pt x="13625" y="103852"/>
                    </a:moveTo>
                    <a:lnTo>
                      <a:pt x="13625" y="82738"/>
                    </a:lnTo>
                    <a:lnTo>
                      <a:pt x="0" y="69112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556" name="Google Shape;556;p20"/>
              <p:cNvGrpSpPr/>
              <p:nvPr/>
            </p:nvGrpSpPr>
            <p:grpSpPr>
              <a:xfrm>
                <a:off x="-1189524" y="3454365"/>
                <a:ext cx="1530153" cy="273510"/>
                <a:chOff x="-6675" y="2881558"/>
                <a:chExt cx="9140700" cy="2059567"/>
              </a:xfrm>
            </p:grpSpPr>
            <p:cxnSp>
              <p:nvCxnSpPr>
                <p:cNvPr id="557" name="Google Shape;557;p20"/>
                <p:cNvCxnSpPr/>
                <p:nvPr/>
              </p:nvCxnSpPr>
              <p:spPr>
                <a:xfrm>
                  <a:off x="-6675" y="2881558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8" name="Google Shape;558;p20"/>
                <p:cNvCxnSpPr/>
                <p:nvPr/>
              </p:nvCxnSpPr>
              <p:spPr>
                <a:xfrm>
                  <a:off x="-6675" y="3396450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20"/>
                <p:cNvCxnSpPr/>
                <p:nvPr/>
              </p:nvCxnSpPr>
              <p:spPr>
                <a:xfrm>
                  <a:off x="-6675" y="3911342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0" name="Google Shape;560;p20"/>
                <p:cNvCxnSpPr/>
                <p:nvPr/>
              </p:nvCxnSpPr>
              <p:spPr>
                <a:xfrm>
                  <a:off x="-6675" y="4426233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1" name="Google Shape;561;p20"/>
                <p:cNvCxnSpPr/>
                <p:nvPr/>
              </p:nvCxnSpPr>
              <p:spPr>
                <a:xfrm>
                  <a:off x="-6675" y="4941125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62" name="Google Shape;562;p20"/>
            <p:cNvGrpSpPr/>
            <p:nvPr/>
          </p:nvGrpSpPr>
          <p:grpSpPr>
            <a:xfrm rot="5400000">
              <a:off x="2331732" y="4765921"/>
              <a:ext cx="493321" cy="357312"/>
              <a:chOff x="1722354" y="229144"/>
              <a:chExt cx="1748744" cy="1266614"/>
            </a:xfrm>
          </p:grpSpPr>
          <p:sp>
            <p:nvSpPr>
              <p:cNvPr id="563" name="Google Shape;563;p20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0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67" name="Google Shape;567;p21"/>
          <p:cNvGrpSpPr/>
          <p:nvPr/>
        </p:nvGrpSpPr>
        <p:grpSpPr>
          <a:xfrm>
            <a:off x="-116589" y="2639527"/>
            <a:ext cx="8996156" cy="1843388"/>
            <a:chOff x="-116589" y="2639527"/>
            <a:chExt cx="8996156" cy="1843388"/>
          </a:xfrm>
        </p:grpSpPr>
        <p:sp>
          <p:nvSpPr>
            <p:cNvPr id="568" name="Google Shape;568;p21"/>
            <p:cNvSpPr/>
            <p:nvPr/>
          </p:nvSpPr>
          <p:spPr>
            <a:xfrm rot="-5400000" flipH="1">
              <a:off x="399500" y="4223860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1"/>
            <p:cNvSpPr/>
            <p:nvPr/>
          </p:nvSpPr>
          <p:spPr>
            <a:xfrm rot="-5400000" flipH="1">
              <a:off x="99350" y="4050135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0" name="Google Shape;570;p21"/>
            <p:cNvGrpSpPr/>
            <p:nvPr/>
          </p:nvGrpSpPr>
          <p:grpSpPr>
            <a:xfrm rot="10800000" flipH="1">
              <a:off x="8672677" y="2639527"/>
              <a:ext cx="206891" cy="766144"/>
              <a:chOff x="8650702" y="3525402"/>
              <a:chExt cx="206891" cy="766144"/>
            </a:xfrm>
          </p:grpSpPr>
          <p:sp>
            <p:nvSpPr>
              <p:cNvPr id="571" name="Google Shape;571;p21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1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3" name="Google Shape;573;p21"/>
          <p:cNvGrpSpPr/>
          <p:nvPr/>
        </p:nvGrpSpPr>
        <p:grpSpPr>
          <a:xfrm>
            <a:off x="2729174" y="3358511"/>
            <a:ext cx="6150396" cy="1485586"/>
            <a:chOff x="2729174" y="3358511"/>
            <a:chExt cx="6150396" cy="1485586"/>
          </a:xfrm>
        </p:grpSpPr>
        <p:sp>
          <p:nvSpPr>
            <p:cNvPr id="574" name="Google Shape;574;p21"/>
            <p:cNvSpPr/>
            <p:nvPr/>
          </p:nvSpPr>
          <p:spPr>
            <a:xfrm rot="5400000" flipH="1">
              <a:off x="2929586" y="4603629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1"/>
            <p:cNvSpPr/>
            <p:nvPr/>
          </p:nvSpPr>
          <p:spPr>
            <a:xfrm rot="10800000" flipH="1">
              <a:off x="8839514" y="33585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21"/>
          <p:cNvGrpSpPr/>
          <p:nvPr/>
        </p:nvGrpSpPr>
        <p:grpSpPr>
          <a:xfrm>
            <a:off x="-1381309" y="-1875175"/>
            <a:ext cx="10981145" cy="7138447"/>
            <a:chOff x="-1381309" y="-1875175"/>
            <a:chExt cx="10981145" cy="7138447"/>
          </a:xfrm>
        </p:grpSpPr>
        <p:sp>
          <p:nvSpPr>
            <p:cNvPr id="577" name="Google Shape;577;p21"/>
            <p:cNvSpPr/>
            <p:nvPr/>
          </p:nvSpPr>
          <p:spPr>
            <a:xfrm rot="10800000" flipH="1">
              <a:off x="-1381309" y="4693337"/>
              <a:ext cx="3801167" cy="569934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78" name="Google Shape;578;p21"/>
            <p:cNvGrpSpPr/>
            <p:nvPr/>
          </p:nvGrpSpPr>
          <p:grpSpPr>
            <a:xfrm>
              <a:off x="8229051" y="-1875175"/>
              <a:ext cx="1370785" cy="4060574"/>
              <a:chOff x="8229051" y="-1875175"/>
              <a:chExt cx="1370785" cy="4060574"/>
            </a:xfrm>
          </p:grpSpPr>
          <p:grpSp>
            <p:nvGrpSpPr>
              <p:cNvPr id="579" name="Google Shape;579;p21"/>
              <p:cNvGrpSpPr/>
              <p:nvPr/>
            </p:nvGrpSpPr>
            <p:grpSpPr>
              <a:xfrm>
                <a:off x="8229051" y="-1875175"/>
                <a:ext cx="914953" cy="4060574"/>
                <a:chOff x="8229051" y="-1875175"/>
                <a:chExt cx="914953" cy="4060574"/>
              </a:xfrm>
            </p:grpSpPr>
            <p:grpSp>
              <p:nvGrpSpPr>
                <p:cNvPr id="580" name="Google Shape;580;p21"/>
                <p:cNvGrpSpPr/>
                <p:nvPr/>
              </p:nvGrpSpPr>
              <p:grpSpPr>
                <a:xfrm rot="-5400000">
                  <a:off x="8480363" y="1760083"/>
                  <a:ext cx="493321" cy="357312"/>
                  <a:chOff x="1722354" y="229144"/>
                  <a:chExt cx="1748744" cy="1266614"/>
                </a:xfrm>
              </p:grpSpPr>
              <p:sp>
                <p:nvSpPr>
                  <p:cNvPr id="581" name="Google Shape;581;p21"/>
                  <p:cNvSpPr/>
                  <p:nvPr/>
                </p:nvSpPr>
                <p:spPr>
                  <a:xfrm rot="10800000">
                    <a:off x="2239107" y="792406"/>
                    <a:ext cx="1231990" cy="7033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64" h="2777" fill="none" extrusionOk="0">
                        <a:moveTo>
                          <a:pt x="4863" y="2776"/>
                        </a:moveTo>
                        <a:lnTo>
                          <a:pt x="2051" y="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" name="Google Shape;582;p21"/>
                  <p:cNvSpPr/>
                  <p:nvPr/>
                </p:nvSpPr>
                <p:spPr>
                  <a:xfrm rot="10800000">
                    <a:off x="1722354" y="229144"/>
                    <a:ext cx="627506" cy="6207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8" h="2719" fill="none" extrusionOk="0">
                        <a:moveTo>
                          <a:pt x="2748" y="1363"/>
                        </a:moveTo>
                        <a:cubicBezTo>
                          <a:pt x="2748" y="2117"/>
                          <a:pt x="2117" y="2718"/>
                          <a:pt x="1392" y="2718"/>
                        </a:cubicBezTo>
                        <a:cubicBezTo>
                          <a:pt x="638" y="2718"/>
                          <a:pt x="1" y="2117"/>
                          <a:pt x="1" y="1363"/>
                        </a:cubicBezTo>
                        <a:cubicBezTo>
                          <a:pt x="1" y="609"/>
                          <a:pt x="638" y="0"/>
                          <a:pt x="1392" y="0"/>
                        </a:cubicBezTo>
                        <a:cubicBezTo>
                          <a:pt x="2117" y="0"/>
                          <a:pt x="2748" y="609"/>
                          <a:pt x="2748" y="1363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72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83" name="Google Shape;583;p21"/>
                <p:cNvSpPr/>
                <p:nvPr/>
              </p:nvSpPr>
              <p:spPr>
                <a:xfrm>
                  <a:off x="8229051" y="-1875175"/>
                  <a:ext cx="914953" cy="379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62" h="96592" extrusionOk="0">
                      <a:moveTo>
                        <a:pt x="0" y="0"/>
                      </a:moveTo>
                      <a:lnTo>
                        <a:pt x="18318" y="18318"/>
                      </a:lnTo>
                      <a:lnTo>
                        <a:pt x="18318" y="58471"/>
                      </a:lnTo>
                      <a:lnTo>
                        <a:pt x="10373" y="66417"/>
                      </a:lnTo>
                      <a:lnTo>
                        <a:pt x="10373" y="83703"/>
                      </a:lnTo>
                      <a:lnTo>
                        <a:pt x="23262" y="96592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84" name="Google Shape;584;p21"/>
              <p:cNvGrpSpPr/>
              <p:nvPr/>
            </p:nvGrpSpPr>
            <p:grpSpPr>
              <a:xfrm rot="10800000">
                <a:off x="8634578" y="861419"/>
                <a:ext cx="965258" cy="273510"/>
                <a:chOff x="-6675" y="2881558"/>
                <a:chExt cx="9140700" cy="2059567"/>
              </a:xfrm>
            </p:grpSpPr>
            <p:cxnSp>
              <p:nvCxnSpPr>
                <p:cNvPr id="585" name="Google Shape;585;p21"/>
                <p:cNvCxnSpPr/>
                <p:nvPr/>
              </p:nvCxnSpPr>
              <p:spPr>
                <a:xfrm>
                  <a:off x="-6675" y="2881558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6" name="Google Shape;586;p21"/>
                <p:cNvCxnSpPr/>
                <p:nvPr/>
              </p:nvCxnSpPr>
              <p:spPr>
                <a:xfrm>
                  <a:off x="-6675" y="3396450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7" name="Google Shape;587;p21"/>
                <p:cNvCxnSpPr/>
                <p:nvPr/>
              </p:nvCxnSpPr>
              <p:spPr>
                <a:xfrm>
                  <a:off x="-6675" y="3911342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8" name="Google Shape;588;p21"/>
                <p:cNvCxnSpPr/>
                <p:nvPr/>
              </p:nvCxnSpPr>
              <p:spPr>
                <a:xfrm>
                  <a:off x="-6675" y="4426233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9" name="Google Shape;589;p21"/>
                <p:cNvCxnSpPr/>
                <p:nvPr/>
              </p:nvCxnSpPr>
              <p:spPr>
                <a:xfrm>
                  <a:off x="-6675" y="4941125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590" name="Google Shape;590;p21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22"/>
          <p:cNvSpPr txBox="1">
            <a:spLocks noGrp="1"/>
          </p:cNvSpPr>
          <p:nvPr>
            <p:ph type="title"/>
          </p:nvPr>
        </p:nvSpPr>
        <p:spPr>
          <a:xfrm>
            <a:off x="1098475" y="834600"/>
            <a:ext cx="44481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22"/>
          <p:cNvSpPr txBox="1">
            <a:spLocks noGrp="1"/>
          </p:cNvSpPr>
          <p:nvPr>
            <p:ph type="subTitle" idx="1"/>
          </p:nvPr>
        </p:nvSpPr>
        <p:spPr>
          <a:xfrm>
            <a:off x="1098425" y="18051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22"/>
          <p:cNvSpPr txBox="1"/>
          <p:nvPr/>
        </p:nvSpPr>
        <p:spPr>
          <a:xfrm>
            <a:off x="1098425" y="34595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CREDITS: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 sz="1200" b="1" u="sng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95" name="Google Shape;595;p22"/>
          <p:cNvSpPr/>
          <p:nvPr/>
        </p:nvSpPr>
        <p:spPr>
          <a:xfrm rot="5400000">
            <a:off x="8249111" y="175373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6" name="Google Shape;596;p22"/>
          <p:cNvGrpSpPr/>
          <p:nvPr/>
        </p:nvGrpSpPr>
        <p:grpSpPr>
          <a:xfrm>
            <a:off x="-563925" y="0"/>
            <a:ext cx="7843827" cy="1111343"/>
            <a:chOff x="-563925" y="0"/>
            <a:chExt cx="7843827" cy="1111343"/>
          </a:xfrm>
        </p:grpSpPr>
        <p:grpSp>
          <p:nvGrpSpPr>
            <p:cNvPr id="597" name="Google Shape;597;p22"/>
            <p:cNvGrpSpPr/>
            <p:nvPr/>
          </p:nvGrpSpPr>
          <p:grpSpPr>
            <a:xfrm rot="5400000">
              <a:off x="6576232" y="-80607"/>
              <a:ext cx="247278" cy="1160062"/>
              <a:chOff x="1463894" y="1434556"/>
              <a:chExt cx="247278" cy="1160062"/>
            </a:xfrm>
          </p:grpSpPr>
          <p:sp>
            <p:nvSpPr>
              <p:cNvPr id="598" name="Google Shape;598;p22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2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0" name="Google Shape;600;p22"/>
            <p:cNvGrpSpPr/>
            <p:nvPr/>
          </p:nvGrpSpPr>
          <p:grpSpPr>
            <a:xfrm>
              <a:off x="-563925" y="0"/>
              <a:ext cx="1111343" cy="1111343"/>
              <a:chOff x="8307725" y="278700"/>
              <a:chExt cx="1111343" cy="1111343"/>
            </a:xfrm>
          </p:grpSpPr>
          <p:sp>
            <p:nvSpPr>
              <p:cNvPr id="601" name="Google Shape;601;p22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2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7" name="Google Shape;27;p3"/>
          <p:cNvGrpSpPr/>
          <p:nvPr/>
        </p:nvGrpSpPr>
        <p:grpSpPr>
          <a:xfrm rot="-5400000">
            <a:off x="3860412" y="-1906049"/>
            <a:ext cx="3859204" cy="615399"/>
            <a:chOff x="-6675" y="307100"/>
            <a:chExt cx="9140700" cy="4634025"/>
          </a:xfrm>
        </p:grpSpPr>
        <p:cxnSp>
          <p:nvCxnSpPr>
            <p:cNvPr id="28" name="Google Shape;28;p3"/>
            <p:cNvCxnSpPr/>
            <p:nvPr/>
          </p:nvCxnSpPr>
          <p:spPr>
            <a:xfrm>
              <a:off x="-6675" y="30710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3"/>
            <p:cNvCxnSpPr/>
            <p:nvPr/>
          </p:nvCxnSpPr>
          <p:spPr>
            <a:xfrm>
              <a:off x="-6675" y="133688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3"/>
            <p:cNvCxnSpPr/>
            <p:nvPr/>
          </p:nvCxnSpPr>
          <p:spPr>
            <a:xfrm>
              <a:off x="-6675" y="82199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-6675" y="185177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-6675" y="2366667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-6675" y="2881558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-6675" y="339645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3"/>
            <p:cNvCxnSpPr/>
            <p:nvPr/>
          </p:nvCxnSpPr>
          <p:spPr>
            <a:xfrm>
              <a:off x="-6675" y="391134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-6675" y="442623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3"/>
            <p:cNvCxnSpPr/>
            <p:nvPr/>
          </p:nvCxnSpPr>
          <p:spPr>
            <a:xfrm>
              <a:off x="-6675" y="494112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8" name="Google Shape;38;p3"/>
          <p:cNvGrpSpPr/>
          <p:nvPr/>
        </p:nvGrpSpPr>
        <p:grpSpPr>
          <a:xfrm>
            <a:off x="-415272" y="538801"/>
            <a:ext cx="7636891" cy="5144942"/>
            <a:chOff x="-415272" y="538801"/>
            <a:chExt cx="7636891" cy="5144942"/>
          </a:xfrm>
        </p:grpSpPr>
        <p:grpSp>
          <p:nvGrpSpPr>
            <p:cNvPr id="39" name="Google Shape;39;p3"/>
            <p:cNvGrpSpPr/>
            <p:nvPr/>
          </p:nvGrpSpPr>
          <p:grpSpPr>
            <a:xfrm>
              <a:off x="6110275" y="4572400"/>
              <a:ext cx="1111343" cy="1111343"/>
              <a:chOff x="8307725" y="278700"/>
              <a:chExt cx="1111343" cy="1111343"/>
            </a:xfrm>
          </p:grpSpPr>
          <p:sp>
            <p:nvSpPr>
              <p:cNvPr id="40" name="Google Shape;40;p3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" name="Google Shape;42;p3"/>
            <p:cNvGrpSpPr/>
            <p:nvPr/>
          </p:nvGrpSpPr>
          <p:grpSpPr>
            <a:xfrm>
              <a:off x="-415272" y="538801"/>
              <a:ext cx="2027056" cy="586283"/>
              <a:chOff x="-415272" y="538801"/>
              <a:chExt cx="2027056" cy="586283"/>
            </a:xfrm>
          </p:grpSpPr>
          <p:sp>
            <p:nvSpPr>
              <p:cNvPr id="43" name="Google Shape;43;p3"/>
              <p:cNvSpPr/>
              <p:nvPr/>
            </p:nvSpPr>
            <p:spPr>
              <a:xfrm rot="-5400000">
                <a:off x="1352729" y="32286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 rot="-5400000">
                <a:off x="-39071" y="673783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23"/>
          <p:cNvGrpSpPr/>
          <p:nvPr/>
        </p:nvGrpSpPr>
        <p:grpSpPr>
          <a:xfrm>
            <a:off x="247028" y="2099252"/>
            <a:ext cx="8667366" cy="1707744"/>
            <a:chOff x="247028" y="2099252"/>
            <a:chExt cx="8667366" cy="1707744"/>
          </a:xfrm>
        </p:grpSpPr>
        <p:sp>
          <p:nvSpPr>
            <p:cNvPr id="605" name="Google Shape;605;p23"/>
            <p:cNvSpPr/>
            <p:nvPr/>
          </p:nvSpPr>
          <p:spPr>
            <a:xfrm rot="10800000" flipH="1">
              <a:off x="410803" y="209925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 rot="10800000" flipH="1">
              <a:off x="247028" y="239040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7" name="Google Shape;607;p23"/>
            <p:cNvGrpSpPr/>
            <p:nvPr/>
          </p:nvGrpSpPr>
          <p:grpSpPr>
            <a:xfrm flipH="1">
              <a:off x="8707503" y="3040852"/>
              <a:ext cx="206891" cy="766144"/>
              <a:chOff x="8650702" y="3525402"/>
              <a:chExt cx="206891" cy="766144"/>
            </a:xfrm>
          </p:grpSpPr>
          <p:sp>
            <p:nvSpPr>
              <p:cNvPr id="608" name="Google Shape;608;p23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0" name="Google Shape;610;p23"/>
          <p:cNvGrpSpPr/>
          <p:nvPr/>
        </p:nvGrpSpPr>
        <p:grpSpPr>
          <a:xfrm>
            <a:off x="-796767" y="-1090158"/>
            <a:ext cx="11445399" cy="6549695"/>
            <a:chOff x="-796767" y="-1090158"/>
            <a:chExt cx="11445399" cy="6549695"/>
          </a:xfrm>
        </p:grpSpPr>
        <p:sp>
          <p:nvSpPr>
            <p:cNvPr id="611" name="Google Shape;611;p23"/>
            <p:cNvSpPr/>
            <p:nvPr/>
          </p:nvSpPr>
          <p:spPr>
            <a:xfrm rot="5400000" flipH="1">
              <a:off x="-365574" y="-1521350"/>
              <a:ext cx="1470082" cy="2332467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2" name="Google Shape;612;p23"/>
            <p:cNvGrpSpPr/>
            <p:nvPr/>
          </p:nvGrpSpPr>
          <p:grpSpPr>
            <a:xfrm rot="10800000">
              <a:off x="11" y="108546"/>
              <a:ext cx="493321" cy="357312"/>
              <a:chOff x="1722354" y="229144"/>
              <a:chExt cx="1748744" cy="1266614"/>
            </a:xfrm>
          </p:grpSpPr>
          <p:sp>
            <p:nvSpPr>
              <p:cNvPr id="613" name="Google Shape;613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23"/>
            <p:cNvSpPr/>
            <p:nvPr/>
          </p:nvSpPr>
          <p:spPr>
            <a:xfrm rot="-5400000" flipH="1">
              <a:off x="8788045" y="3598950"/>
              <a:ext cx="870400" cy="285077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6" name="Google Shape;616;p23"/>
            <p:cNvGrpSpPr/>
            <p:nvPr/>
          </p:nvGrpSpPr>
          <p:grpSpPr>
            <a:xfrm rot="-5400000" flipH="1">
              <a:off x="8489086" y="4163846"/>
              <a:ext cx="493321" cy="357312"/>
              <a:chOff x="1722354" y="229144"/>
              <a:chExt cx="1748744" cy="1266614"/>
            </a:xfrm>
          </p:grpSpPr>
          <p:sp>
            <p:nvSpPr>
              <p:cNvPr id="617" name="Google Shape;617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9" name="Google Shape;619;p23"/>
            <p:cNvGrpSpPr/>
            <p:nvPr/>
          </p:nvGrpSpPr>
          <p:grpSpPr>
            <a:xfrm rot="5400000" flipH="1">
              <a:off x="765337" y="-239460"/>
              <a:ext cx="965258" cy="273510"/>
              <a:chOff x="-6675" y="2881558"/>
              <a:chExt cx="9140700" cy="2059567"/>
            </a:xfrm>
          </p:grpSpPr>
          <p:cxnSp>
            <p:nvCxnSpPr>
              <p:cNvPr id="620" name="Google Shape;620;p2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1" name="Google Shape;621;p2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2" name="Google Shape;622;p2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2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4" name="Google Shape;624;p2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25" name="Google Shape;625;p23"/>
          <p:cNvGrpSpPr/>
          <p:nvPr/>
        </p:nvGrpSpPr>
        <p:grpSpPr>
          <a:xfrm>
            <a:off x="248565" y="1658361"/>
            <a:ext cx="8665831" cy="946305"/>
            <a:chOff x="248565" y="1658361"/>
            <a:chExt cx="8665831" cy="946305"/>
          </a:xfrm>
        </p:grpSpPr>
        <p:sp>
          <p:nvSpPr>
            <p:cNvPr id="626" name="Google Shape;626;p23"/>
            <p:cNvSpPr/>
            <p:nvPr/>
          </p:nvSpPr>
          <p:spPr>
            <a:xfrm rot="10800000" flipH="1">
              <a:off x="248565" y="16583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 flipH="1">
              <a:off x="8874340" y="216378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8" name="Google Shape;628;p2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24"/>
          <p:cNvGrpSpPr/>
          <p:nvPr/>
        </p:nvGrpSpPr>
        <p:grpSpPr>
          <a:xfrm>
            <a:off x="248752" y="491529"/>
            <a:ext cx="8669349" cy="4596267"/>
            <a:chOff x="188277" y="445029"/>
            <a:chExt cx="8669349" cy="4596267"/>
          </a:xfrm>
        </p:grpSpPr>
        <p:sp>
          <p:nvSpPr>
            <p:cNvPr id="631" name="Google Shape;631;p24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24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634" name="Google Shape;634;p2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6" name="Google Shape;636;p24"/>
          <p:cNvGrpSpPr/>
          <p:nvPr/>
        </p:nvGrpSpPr>
        <p:grpSpPr>
          <a:xfrm>
            <a:off x="315625" y="1279781"/>
            <a:ext cx="8602485" cy="1562434"/>
            <a:chOff x="174750" y="1380581"/>
            <a:chExt cx="8602485" cy="1562434"/>
          </a:xfrm>
        </p:grpSpPr>
        <p:sp>
          <p:nvSpPr>
            <p:cNvPr id="637" name="Google Shape;637;p24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 rot="10800000">
              <a:off x="174750" y="25021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24"/>
          <p:cNvGrpSpPr/>
          <p:nvPr/>
        </p:nvGrpSpPr>
        <p:grpSpPr>
          <a:xfrm>
            <a:off x="355673" y="-567309"/>
            <a:ext cx="8751502" cy="5946659"/>
            <a:chOff x="251623" y="-534009"/>
            <a:chExt cx="8751502" cy="5946659"/>
          </a:xfrm>
        </p:grpSpPr>
        <p:grpSp>
          <p:nvGrpSpPr>
            <p:cNvPr id="640" name="Google Shape;640;p24"/>
            <p:cNvGrpSpPr/>
            <p:nvPr/>
          </p:nvGrpSpPr>
          <p:grpSpPr>
            <a:xfrm rot="10800000">
              <a:off x="251623" y="3645746"/>
              <a:ext cx="493321" cy="357312"/>
              <a:chOff x="1722354" y="229144"/>
              <a:chExt cx="1748744" cy="1266614"/>
            </a:xfrm>
          </p:grpSpPr>
          <p:sp>
            <p:nvSpPr>
              <p:cNvPr id="641" name="Google Shape;641;p2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3" name="Google Shape;643;p24"/>
            <p:cNvGrpSpPr/>
            <p:nvPr/>
          </p:nvGrpSpPr>
          <p:grpSpPr>
            <a:xfrm rot="5400000" flipH="1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644" name="Google Shape;644;p2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5" name="Google Shape;645;p2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2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2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2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49" name="Google Shape;649;p24"/>
            <p:cNvSpPr/>
            <p:nvPr/>
          </p:nvSpPr>
          <p:spPr>
            <a:xfrm>
              <a:off x="5746750" y="-5700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0" name="Google Shape;650;p24"/>
            <p:cNvSpPr/>
            <p:nvPr/>
          </p:nvSpPr>
          <p:spPr>
            <a:xfrm>
              <a:off x="260200" y="3089575"/>
              <a:ext cx="476150" cy="2323075"/>
            </a:xfrm>
            <a:custGeom>
              <a:avLst/>
              <a:gdLst/>
              <a:ahLst/>
              <a:cxnLst/>
              <a:rect l="l" t="t" r="r" b="b"/>
              <a:pathLst>
                <a:path w="19046" h="92923" extrusionOk="0">
                  <a:moveTo>
                    <a:pt x="0" y="0"/>
                  </a:moveTo>
                  <a:lnTo>
                    <a:pt x="0" y="36635"/>
                  </a:lnTo>
                  <a:lnTo>
                    <a:pt x="19046" y="55681"/>
                  </a:lnTo>
                  <a:lnTo>
                    <a:pt x="19046" y="92923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51" name="Google Shape;651;p2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720000" y="1056776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48" name="Google Shape;48;p4"/>
          <p:cNvGrpSpPr/>
          <p:nvPr/>
        </p:nvGrpSpPr>
        <p:grpSpPr>
          <a:xfrm>
            <a:off x="188277" y="1651177"/>
            <a:ext cx="8669316" cy="2098194"/>
            <a:chOff x="188277" y="1651177"/>
            <a:chExt cx="8669316" cy="2098194"/>
          </a:xfrm>
        </p:grpSpPr>
        <p:sp>
          <p:nvSpPr>
            <p:cNvPr id="49" name="Google Shape;49;p4"/>
            <p:cNvSpPr/>
            <p:nvPr/>
          </p:nvSpPr>
          <p:spPr>
            <a:xfrm rot="10800000">
              <a:off x="8650702" y="1651177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8814477" y="1942327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" name="Google Shape;51;p4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52" name="Google Shape;52;p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" name="Google Shape;54;p4"/>
          <p:cNvGrpSpPr/>
          <p:nvPr/>
        </p:nvGrpSpPr>
        <p:grpSpPr>
          <a:xfrm>
            <a:off x="-1181862" y="-331600"/>
            <a:ext cx="11020270" cy="5673388"/>
            <a:chOff x="-1181862" y="-331600"/>
            <a:chExt cx="11020270" cy="5673388"/>
          </a:xfrm>
        </p:grpSpPr>
        <p:grpSp>
          <p:nvGrpSpPr>
            <p:cNvPr id="55" name="Google Shape;55;p4"/>
            <p:cNvGrpSpPr/>
            <p:nvPr/>
          </p:nvGrpSpPr>
          <p:grpSpPr>
            <a:xfrm>
              <a:off x="8873150" y="1130915"/>
              <a:ext cx="965258" cy="273510"/>
              <a:chOff x="-6675" y="2881558"/>
              <a:chExt cx="9140700" cy="2059567"/>
            </a:xfrm>
          </p:grpSpPr>
          <p:cxnSp>
            <p:nvCxnSpPr>
              <p:cNvPr id="56" name="Google Shape;56;p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1" name="Google Shape;61;p4"/>
            <p:cNvSpPr/>
            <p:nvPr/>
          </p:nvSpPr>
          <p:spPr>
            <a:xfrm>
              <a:off x="8095400" y="-331600"/>
              <a:ext cx="1470082" cy="2332467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2" name="Google Shape;62;p4"/>
            <p:cNvGrpSpPr/>
            <p:nvPr/>
          </p:nvGrpSpPr>
          <p:grpSpPr>
            <a:xfrm rot="10800000" flipH="1">
              <a:off x="8650689" y="182196"/>
              <a:ext cx="493321" cy="357312"/>
              <a:chOff x="1722354" y="229144"/>
              <a:chExt cx="1748744" cy="1266614"/>
            </a:xfrm>
          </p:grpSpPr>
          <p:sp>
            <p:nvSpPr>
              <p:cNvPr id="63" name="Google Shape;63;p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" name="Google Shape;65;p4"/>
            <p:cNvSpPr/>
            <p:nvPr/>
          </p:nvSpPr>
          <p:spPr>
            <a:xfrm rot="5400000">
              <a:off x="-191675" y="3481200"/>
              <a:ext cx="870400" cy="285077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6" name="Google Shape;66;p4"/>
            <p:cNvGrpSpPr/>
            <p:nvPr/>
          </p:nvGrpSpPr>
          <p:grpSpPr>
            <a:xfrm rot="-5400000" flipH="1">
              <a:off x="159064" y="4046096"/>
              <a:ext cx="493321" cy="357312"/>
              <a:chOff x="1722354" y="229144"/>
              <a:chExt cx="1748744" cy="1266614"/>
            </a:xfrm>
          </p:grpSpPr>
          <p:sp>
            <p:nvSpPr>
              <p:cNvPr id="67" name="Google Shape;67;p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oogle Shape;69;p4"/>
            <p:cNvGrpSpPr/>
            <p:nvPr/>
          </p:nvGrpSpPr>
          <p:grpSpPr>
            <a:xfrm>
              <a:off x="-776975" y="4800515"/>
              <a:ext cx="965258" cy="273510"/>
              <a:chOff x="-6675" y="2881558"/>
              <a:chExt cx="9140700" cy="2059567"/>
            </a:xfrm>
          </p:grpSpPr>
          <p:cxnSp>
            <p:nvCxnSpPr>
              <p:cNvPr id="70" name="Google Shape;70;p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72;p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5" name="Google Shape;75;p4"/>
          <p:cNvGrpSpPr/>
          <p:nvPr/>
        </p:nvGrpSpPr>
        <p:grpSpPr>
          <a:xfrm>
            <a:off x="-142612" y="-168664"/>
            <a:ext cx="7919030" cy="2888968"/>
            <a:chOff x="-142612" y="-168664"/>
            <a:chExt cx="7919030" cy="2888968"/>
          </a:xfrm>
        </p:grpSpPr>
        <p:sp>
          <p:nvSpPr>
            <p:cNvPr id="76" name="Google Shape;76;p4"/>
            <p:cNvSpPr/>
            <p:nvPr/>
          </p:nvSpPr>
          <p:spPr>
            <a:xfrm rot="10800000">
              <a:off x="7736362" y="-168664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 rot="5400000">
              <a:off x="57800" y="24798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ubTitle" idx="1"/>
          </p:nvPr>
        </p:nvSpPr>
        <p:spPr>
          <a:xfrm>
            <a:off x="4861824" y="2438075"/>
            <a:ext cx="26109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2"/>
          </p:nvPr>
        </p:nvSpPr>
        <p:spPr>
          <a:xfrm>
            <a:off x="1671269" y="2438075"/>
            <a:ext cx="26109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3"/>
          </p:nvPr>
        </p:nvSpPr>
        <p:spPr>
          <a:xfrm>
            <a:off x="1671269" y="2041650"/>
            <a:ext cx="2610900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ubTitle" idx="4"/>
          </p:nvPr>
        </p:nvSpPr>
        <p:spPr>
          <a:xfrm>
            <a:off x="4861831" y="2041650"/>
            <a:ext cx="2610900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188277" y="2438079"/>
            <a:ext cx="8669349" cy="1311292"/>
            <a:chOff x="188277" y="2438079"/>
            <a:chExt cx="8669349" cy="1311292"/>
          </a:xfrm>
        </p:grpSpPr>
        <p:sp>
          <p:nvSpPr>
            <p:cNvPr id="86" name="Google Shape;86;p5"/>
            <p:cNvSpPr/>
            <p:nvPr/>
          </p:nvSpPr>
          <p:spPr>
            <a:xfrm rot="10800000">
              <a:off x="8615635" y="29832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10800000">
              <a:off x="8814510" y="243807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5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89" name="Google Shape;89;p5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" name="Google Shape;91;p5"/>
          <p:cNvGrpSpPr/>
          <p:nvPr/>
        </p:nvGrpSpPr>
        <p:grpSpPr>
          <a:xfrm>
            <a:off x="-2835749" y="5"/>
            <a:ext cx="12294866" cy="7634520"/>
            <a:chOff x="-2835749" y="5"/>
            <a:chExt cx="12294866" cy="7634520"/>
          </a:xfrm>
        </p:grpSpPr>
        <p:sp>
          <p:nvSpPr>
            <p:cNvPr id="92" name="Google Shape;92;p5"/>
            <p:cNvSpPr/>
            <p:nvPr/>
          </p:nvSpPr>
          <p:spPr>
            <a:xfrm flipH="1">
              <a:off x="-2835749" y="5"/>
              <a:ext cx="3174344" cy="5036488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3" name="Google Shape;93;p5"/>
            <p:cNvGrpSpPr/>
            <p:nvPr/>
          </p:nvGrpSpPr>
          <p:grpSpPr>
            <a:xfrm rot="10800000">
              <a:off x="29436" y="1468071"/>
              <a:ext cx="493321" cy="357312"/>
              <a:chOff x="2199401" y="229144"/>
              <a:chExt cx="1748744" cy="1266614"/>
            </a:xfrm>
          </p:grpSpPr>
          <p:sp>
            <p:nvSpPr>
              <p:cNvPr id="94" name="Google Shape;94;p5"/>
              <p:cNvSpPr/>
              <p:nvPr/>
            </p:nvSpPr>
            <p:spPr>
              <a:xfrm rot="10800000">
                <a:off x="2716154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 rot="10800000">
                <a:off x="2199401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" name="Google Shape;96;p5"/>
            <p:cNvSpPr/>
            <p:nvPr/>
          </p:nvSpPr>
          <p:spPr>
            <a:xfrm>
              <a:off x="8212964" y="3553070"/>
              <a:ext cx="1246152" cy="408145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7" name="Google Shape;97;p5"/>
            <p:cNvGrpSpPr/>
            <p:nvPr/>
          </p:nvGrpSpPr>
          <p:grpSpPr>
            <a:xfrm flipH="1">
              <a:off x="8212963" y="4702315"/>
              <a:ext cx="965258" cy="273510"/>
              <a:chOff x="-6675" y="2881558"/>
              <a:chExt cx="9140700" cy="2059567"/>
            </a:xfrm>
          </p:grpSpPr>
          <p:cxnSp>
            <p:nvCxnSpPr>
              <p:cNvPr id="98" name="Google Shape;98;p5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5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5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5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5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3" name="Google Shape;103;p5"/>
          <p:cNvGrpSpPr/>
          <p:nvPr/>
        </p:nvGrpSpPr>
        <p:grpSpPr>
          <a:xfrm>
            <a:off x="342875" y="2524661"/>
            <a:ext cx="8713622" cy="1947138"/>
            <a:chOff x="342875" y="2524661"/>
            <a:chExt cx="8713622" cy="1947138"/>
          </a:xfrm>
        </p:grpSpPr>
        <p:sp>
          <p:nvSpPr>
            <p:cNvPr id="104" name="Google Shape;104;p5"/>
            <p:cNvSpPr/>
            <p:nvPr/>
          </p:nvSpPr>
          <p:spPr>
            <a:xfrm rot="5400000">
              <a:off x="8816029" y="423133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 rot="10800000">
              <a:off x="342875" y="25246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5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9" name="Google Shape;109;p6"/>
          <p:cNvGrpSpPr/>
          <p:nvPr/>
        </p:nvGrpSpPr>
        <p:grpSpPr>
          <a:xfrm>
            <a:off x="713236" y="-1192757"/>
            <a:ext cx="8217269" cy="9624966"/>
            <a:chOff x="713236" y="-1192757"/>
            <a:chExt cx="8217269" cy="9624966"/>
          </a:xfrm>
        </p:grpSpPr>
        <p:grpSp>
          <p:nvGrpSpPr>
            <p:cNvPr id="110" name="Google Shape;110;p6"/>
            <p:cNvGrpSpPr/>
            <p:nvPr/>
          </p:nvGrpSpPr>
          <p:grpSpPr>
            <a:xfrm rot="5400000" flipH="1">
              <a:off x="-917001" y="6234248"/>
              <a:ext cx="3828199" cy="567724"/>
              <a:chOff x="-1181972" y="3591337"/>
              <a:chExt cx="3497989" cy="518706"/>
            </a:xfrm>
          </p:grpSpPr>
          <p:cxnSp>
            <p:nvCxnSpPr>
              <p:cNvPr id="111" name="Google Shape;111;p6"/>
              <p:cNvCxnSpPr/>
              <p:nvPr/>
            </p:nvCxnSpPr>
            <p:spPr>
              <a:xfrm>
                <a:off x="308728" y="2619343"/>
                <a:ext cx="0" cy="298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6"/>
              <p:cNvCxnSpPr/>
              <p:nvPr/>
            </p:nvCxnSpPr>
            <p:spPr>
              <a:xfrm rot="-5400000">
                <a:off x="1795201" y="3757993"/>
                <a:ext cx="357300" cy="34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3" name="Google Shape;113;p6"/>
              <p:cNvSpPr/>
              <p:nvPr/>
            </p:nvSpPr>
            <p:spPr>
              <a:xfrm>
                <a:off x="2122592" y="3591337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" name="Google Shape;114;p6"/>
            <p:cNvGrpSpPr/>
            <p:nvPr/>
          </p:nvGrpSpPr>
          <p:grpSpPr>
            <a:xfrm>
              <a:off x="6549025" y="-95200"/>
              <a:ext cx="2381480" cy="750487"/>
              <a:chOff x="6549025" y="-95200"/>
              <a:chExt cx="2381480" cy="750487"/>
            </a:xfrm>
          </p:grpSpPr>
          <p:grpSp>
            <p:nvGrpSpPr>
              <p:cNvPr id="115" name="Google Shape;115;p6"/>
              <p:cNvGrpSpPr/>
              <p:nvPr/>
            </p:nvGrpSpPr>
            <p:grpSpPr>
              <a:xfrm rot="-5400000">
                <a:off x="8505189" y="229971"/>
                <a:ext cx="493321" cy="357312"/>
                <a:chOff x="1722354" y="229144"/>
                <a:chExt cx="1748744" cy="1266614"/>
              </a:xfrm>
            </p:grpSpPr>
            <p:sp>
              <p:nvSpPr>
                <p:cNvPr id="116" name="Google Shape;116;p6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6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8" name="Google Shape;118;p6"/>
              <p:cNvSpPr/>
              <p:nvPr/>
            </p:nvSpPr>
            <p:spPr>
              <a:xfrm>
                <a:off x="6549025" y="-95200"/>
                <a:ext cx="2381475" cy="429625"/>
              </a:xfrm>
              <a:custGeom>
                <a:avLst/>
                <a:gdLst/>
                <a:ahLst/>
                <a:cxnLst/>
                <a:rect l="l" t="t" r="r" b="b"/>
                <a:pathLst>
                  <a:path w="95259" h="17185" extrusionOk="0">
                    <a:moveTo>
                      <a:pt x="0" y="2455"/>
                    </a:moveTo>
                    <a:lnTo>
                      <a:pt x="14731" y="17185"/>
                    </a:lnTo>
                    <a:lnTo>
                      <a:pt x="65552" y="17185"/>
                    </a:lnTo>
                    <a:lnTo>
                      <a:pt x="72303" y="10434"/>
                    </a:lnTo>
                    <a:lnTo>
                      <a:pt x="95259" y="10434"/>
                    </a:lnTo>
                    <a:lnTo>
                      <a:pt x="95259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19" name="Google Shape;119;p6"/>
            <p:cNvGrpSpPr/>
            <p:nvPr/>
          </p:nvGrpSpPr>
          <p:grpSpPr>
            <a:xfrm rot="5400000">
              <a:off x="6896426" y="-564435"/>
              <a:ext cx="1530153" cy="273510"/>
              <a:chOff x="-6675" y="2881558"/>
              <a:chExt cx="9140700" cy="2059567"/>
            </a:xfrm>
          </p:grpSpPr>
          <p:cxnSp>
            <p:nvCxnSpPr>
              <p:cNvPr id="120" name="Google Shape;120;p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122;p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Google Shape;123;p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" name="Google Shape;124;p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25" name="Google Shape;125;p6"/>
          <p:cNvGrpSpPr/>
          <p:nvPr/>
        </p:nvGrpSpPr>
        <p:grpSpPr>
          <a:xfrm>
            <a:off x="302564" y="1262596"/>
            <a:ext cx="9110252" cy="3563617"/>
            <a:chOff x="302564" y="1262596"/>
            <a:chExt cx="9110252" cy="3563617"/>
          </a:xfrm>
        </p:grpSpPr>
        <p:grpSp>
          <p:nvGrpSpPr>
            <p:cNvPr id="126" name="Google Shape;126;p6"/>
            <p:cNvGrpSpPr/>
            <p:nvPr/>
          </p:nvGrpSpPr>
          <p:grpSpPr>
            <a:xfrm rot="5400000">
              <a:off x="-153827" y="4122544"/>
              <a:ext cx="1160062" cy="247278"/>
              <a:chOff x="8000023" y="2164544"/>
              <a:chExt cx="1160062" cy="247278"/>
            </a:xfrm>
          </p:grpSpPr>
          <p:sp>
            <p:nvSpPr>
              <p:cNvPr id="127" name="Google Shape;127;p6"/>
              <p:cNvSpPr/>
              <p:nvPr/>
            </p:nvSpPr>
            <p:spPr>
              <a:xfrm rot="5400000">
                <a:off x="8215962" y="1948604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 rot="-5400000">
                <a:off x="8708783" y="1960521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" name="Google Shape;129;p6"/>
            <p:cNvGrpSpPr/>
            <p:nvPr/>
          </p:nvGrpSpPr>
          <p:grpSpPr>
            <a:xfrm>
              <a:off x="8578108" y="1262596"/>
              <a:ext cx="834709" cy="226938"/>
              <a:chOff x="8541258" y="2281496"/>
              <a:chExt cx="834709" cy="226938"/>
            </a:xfrm>
          </p:grpSpPr>
          <p:sp>
            <p:nvSpPr>
              <p:cNvPr id="130" name="Google Shape;130;p6"/>
              <p:cNvSpPr/>
              <p:nvPr/>
            </p:nvSpPr>
            <p:spPr>
              <a:xfrm rot="5400000">
                <a:off x="9116912" y="2249379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6"/>
              <p:cNvSpPr/>
              <p:nvPr/>
            </p:nvSpPr>
            <p:spPr>
              <a:xfrm rot="-5400000">
                <a:off x="8917458" y="190529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" name="Google Shape;132;p6"/>
          <p:cNvGrpSpPr/>
          <p:nvPr/>
        </p:nvGrpSpPr>
        <p:grpSpPr>
          <a:xfrm>
            <a:off x="597187" y="977673"/>
            <a:ext cx="8723593" cy="3964768"/>
            <a:chOff x="597187" y="977673"/>
            <a:chExt cx="8723593" cy="3964768"/>
          </a:xfrm>
        </p:grpSpPr>
        <p:sp>
          <p:nvSpPr>
            <p:cNvPr id="133" name="Google Shape;133;p6"/>
            <p:cNvSpPr/>
            <p:nvPr/>
          </p:nvSpPr>
          <p:spPr>
            <a:xfrm rot="5400000">
              <a:off x="9080312" y="7772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 rot="10800000">
              <a:off x="597187" y="45015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Google Shape;135;p6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1782650" y="711700"/>
            <a:ext cx="2893200" cy="90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subTitle" idx="1"/>
          </p:nvPr>
        </p:nvSpPr>
        <p:spPr>
          <a:xfrm>
            <a:off x="1782650" y="1616297"/>
            <a:ext cx="2893200" cy="28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7"/>
          <p:cNvSpPr>
            <a:spLocks noGrp="1"/>
          </p:cNvSpPr>
          <p:nvPr>
            <p:ph type="pic" idx="2"/>
          </p:nvPr>
        </p:nvSpPr>
        <p:spPr>
          <a:xfrm>
            <a:off x="4752038" y="824113"/>
            <a:ext cx="2787000" cy="3558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40" name="Google Shape;140;p7"/>
          <p:cNvGrpSpPr/>
          <p:nvPr/>
        </p:nvGrpSpPr>
        <p:grpSpPr>
          <a:xfrm>
            <a:off x="260189" y="195827"/>
            <a:ext cx="7049955" cy="4729917"/>
            <a:chOff x="260189" y="195827"/>
            <a:chExt cx="7049955" cy="4729917"/>
          </a:xfrm>
        </p:grpSpPr>
        <p:grpSp>
          <p:nvGrpSpPr>
            <p:cNvPr id="141" name="Google Shape;141;p7"/>
            <p:cNvGrpSpPr/>
            <p:nvPr/>
          </p:nvGrpSpPr>
          <p:grpSpPr>
            <a:xfrm rot="-5400000">
              <a:off x="6786639" y="4402239"/>
              <a:ext cx="177741" cy="869269"/>
              <a:chOff x="8535452" y="1548052"/>
              <a:chExt cx="177741" cy="869269"/>
            </a:xfrm>
          </p:grpSpPr>
          <p:sp>
            <p:nvSpPr>
              <p:cNvPr id="142" name="Google Shape;142;p7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 rot="10800000">
                <a:off x="8535452" y="19423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" name="Google Shape;144;p7"/>
            <p:cNvGrpSpPr/>
            <p:nvPr/>
          </p:nvGrpSpPr>
          <p:grpSpPr>
            <a:xfrm rot="10800000">
              <a:off x="260189" y="195827"/>
              <a:ext cx="177741" cy="687344"/>
              <a:chOff x="8535452" y="1335702"/>
              <a:chExt cx="177741" cy="687344"/>
            </a:xfrm>
          </p:grpSpPr>
          <p:sp>
            <p:nvSpPr>
              <p:cNvPr id="145" name="Google Shape;145;p7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 rot="10800000">
                <a:off x="8535452" y="13357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7" name="Google Shape;147;p7"/>
          <p:cNvGrpSpPr/>
          <p:nvPr/>
        </p:nvGrpSpPr>
        <p:grpSpPr>
          <a:xfrm>
            <a:off x="-867949" y="-315450"/>
            <a:ext cx="10098949" cy="5241212"/>
            <a:chOff x="-867949" y="-315450"/>
            <a:chExt cx="10098949" cy="5241212"/>
          </a:xfrm>
        </p:grpSpPr>
        <p:sp>
          <p:nvSpPr>
            <p:cNvPr id="148" name="Google Shape;148;p7"/>
            <p:cNvSpPr/>
            <p:nvPr/>
          </p:nvSpPr>
          <p:spPr>
            <a:xfrm>
              <a:off x="6756300" y="4613375"/>
              <a:ext cx="2474700" cy="312375"/>
            </a:xfrm>
            <a:custGeom>
              <a:avLst/>
              <a:gdLst/>
              <a:ahLst/>
              <a:cxnLst/>
              <a:rect l="l" t="t" r="r" b="b"/>
              <a:pathLst>
                <a:path w="98988" h="12495" extrusionOk="0">
                  <a:moveTo>
                    <a:pt x="0" y="0"/>
                  </a:moveTo>
                  <a:lnTo>
                    <a:pt x="37363" y="0"/>
                  </a:lnTo>
                  <a:lnTo>
                    <a:pt x="49858" y="12495"/>
                  </a:lnTo>
                  <a:lnTo>
                    <a:pt x="98988" y="12495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49" name="Google Shape;149;p7"/>
            <p:cNvGrpSpPr/>
            <p:nvPr/>
          </p:nvGrpSpPr>
          <p:grpSpPr>
            <a:xfrm rot="-5400000" flipH="1">
              <a:off x="8430782" y="4500446"/>
              <a:ext cx="493321" cy="357312"/>
              <a:chOff x="1722354" y="229144"/>
              <a:chExt cx="1748744" cy="1266614"/>
            </a:xfrm>
          </p:grpSpPr>
          <p:sp>
            <p:nvSpPr>
              <p:cNvPr id="150" name="Google Shape;150;p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" name="Google Shape;152;p7"/>
            <p:cNvSpPr/>
            <p:nvPr/>
          </p:nvSpPr>
          <p:spPr>
            <a:xfrm>
              <a:off x="-174975" y="-315450"/>
              <a:ext cx="1914059" cy="4400511"/>
            </a:xfrm>
            <a:custGeom>
              <a:avLst/>
              <a:gdLst/>
              <a:ahLst/>
              <a:cxnLst/>
              <a:rect l="l" t="t" r="r" b="b"/>
              <a:pathLst>
                <a:path w="55192" h="126889" extrusionOk="0">
                  <a:moveTo>
                    <a:pt x="0" y="126889"/>
                  </a:moveTo>
                  <a:lnTo>
                    <a:pt x="24140" y="102749"/>
                  </a:lnTo>
                  <a:lnTo>
                    <a:pt x="24140" y="42943"/>
                  </a:lnTo>
                  <a:lnTo>
                    <a:pt x="55192" y="25015"/>
                  </a:lnTo>
                  <a:lnTo>
                    <a:pt x="55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53" name="Google Shape;153;p7"/>
            <p:cNvGrpSpPr/>
            <p:nvPr/>
          </p:nvGrpSpPr>
          <p:grpSpPr>
            <a:xfrm rot="10800000">
              <a:off x="662657" y="2962921"/>
              <a:ext cx="493321" cy="357312"/>
              <a:chOff x="1722354" y="229144"/>
              <a:chExt cx="1748744" cy="1266614"/>
            </a:xfrm>
          </p:grpSpPr>
          <p:sp>
            <p:nvSpPr>
              <p:cNvPr id="154" name="Google Shape;154;p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" name="Google Shape;156;p7"/>
            <p:cNvGrpSpPr/>
            <p:nvPr/>
          </p:nvGrpSpPr>
          <p:grpSpPr>
            <a:xfrm>
              <a:off x="-867949" y="1748040"/>
              <a:ext cx="1530153" cy="273510"/>
              <a:chOff x="-6675" y="2881558"/>
              <a:chExt cx="9140700" cy="2059567"/>
            </a:xfrm>
          </p:grpSpPr>
          <p:cxnSp>
            <p:nvCxnSpPr>
              <p:cNvPr id="157" name="Google Shape;157;p7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58;p7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159;p7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7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7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62" name="Google Shape;162;p7"/>
          <p:cNvGrpSpPr/>
          <p:nvPr/>
        </p:nvGrpSpPr>
        <p:grpSpPr>
          <a:xfrm>
            <a:off x="609462" y="-114064"/>
            <a:ext cx="8313331" cy="4565380"/>
            <a:chOff x="609462" y="-114064"/>
            <a:chExt cx="8313331" cy="4565380"/>
          </a:xfrm>
        </p:grpSpPr>
        <p:sp>
          <p:nvSpPr>
            <p:cNvPr id="163" name="Google Shape;163;p7"/>
            <p:cNvSpPr/>
            <p:nvPr/>
          </p:nvSpPr>
          <p:spPr>
            <a:xfrm rot="10800000">
              <a:off x="8882737" y="40104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 rot="10800000">
              <a:off x="609462" y="-114064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18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67" name="Google Shape;167;p8"/>
          <p:cNvGrpSpPr/>
          <p:nvPr/>
        </p:nvGrpSpPr>
        <p:grpSpPr>
          <a:xfrm rot="10800000">
            <a:off x="7395131" y="4086605"/>
            <a:ext cx="4791669" cy="923822"/>
            <a:chOff x="-78438" y="3775205"/>
            <a:chExt cx="4791669" cy="923822"/>
          </a:xfrm>
        </p:grpSpPr>
        <p:cxnSp>
          <p:nvCxnSpPr>
            <p:cNvPr id="168" name="Google Shape;168;p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0" name="Google Shape;170;p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527082" y="3400311"/>
            <a:ext cx="8344568" cy="1243755"/>
            <a:chOff x="527082" y="3400311"/>
            <a:chExt cx="8344568" cy="1243755"/>
          </a:xfrm>
        </p:grpSpPr>
        <p:sp>
          <p:nvSpPr>
            <p:cNvPr id="172" name="Google Shape;172;p8"/>
            <p:cNvSpPr/>
            <p:nvPr/>
          </p:nvSpPr>
          <p:spPr>
            <a:xfrm flipH="1">
              <a:off x="527082" y="34003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 rot="5400000" flipH="1">
              <a:off x="8631182" y="440359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8"/>
          <p:cNvGrpSpPr/>
          <p:nvPr/>
        </p:nvGrpSpPr>
        <p:grpSpPr>
          <a:xfrm>
            <a:off x="-3151463" y="-3408103"/>
            <a:ext cx="11831666" cy="9065208"/>
            <a:chOff x="-3151463" y="-3408103"/>
            <a:chExt cx="11831666" cy="9065208"/>
          </a:xfrm>
        </p:grpSpPr>
        <p:grpSp>
          <p:nvGrpSpPr>
            <p:cNvPr id="175" name="Google Shape;175;p8"/>
            <p:cNvGrpSpPr/>
            <p:nvPr/>
          </p:nvGrpSpPr>
          <p:grpSpPr>
            <a:xfrm rot="10800000" flipH="1">
              <a:off x="309699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176" name="Google Shape;176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8" name="Google Shape;178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" name="Google Shape;179;p8"/>
            <p:cNvGrpSpPr/>
            <p:nvPr/>
          </p:nvGrpSpPr>
          <p:grpSpPr>
            <a:xfrm flipH="1">
              <a:off x="7998987" y="-1945430"/>
              <a:ext cx="681217" cy="3360485"/>
              <a:chOff x="1337800" y="-2525590"/>
              <a:chExt cx="1498167" cy="7390555"/>
            </a:xfrm>
          </p:grpSpPr>
          <p:cxnSp>
            <p:nvCxnSpPr>
              <p:cNvPr id="180" name="Google Shape;180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2" name="Google Shape;182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8"/>
            <p:cNvGrpSpPr/>
            <p:nvPr/>
          </p:nvGrpSpPr>
          <p:grpSpPr>
            <a:xfrm rot="-5400000" flipH="1">
              <a:off x="-12066" y="-1786200"/>
              <a:ext cx="3859204" cy="615399"/>
              <a:chOff x="-6675" y="307100"/>
              <a:chExt cx="9140700" cy="4634025"/>
            </a:xfrm>
          </p:grpSpPr>
          <p:cxnSp>
            <p:nvCxnSpPr>
              <p:cNvPr id="184" name="Google Shape;184;p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94" name="Google Shape;194;p8"/>
            <p:cNvSpPr/>
            <p:nvPr/>
          </p:nvSpPr>
          <p:spPr>
            <a:xfrm flipH="1">
              <a:off x="-3151463" y="4511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95" name="Google Shape;195;p8"/>
          <p:cNvGrpSpPr/>
          <p:nvPr/>
        </p:nvGrpSpPr>
        <p:grpSpPr>
          <a:xfrm>
            <a:off x="547096" y="974375"/>
            <a:ext cx="9244448" cy="3848385"/>
            <a:chOff x="547096" y="974375"/>
            <a:chExt cx="9244448" cy="3848385"/>
          </a:xfrm>
        </p:grpSpPr>
        <p:grpSp>
          <p:nvGrpSpPr>
            <p:cNvPr id="196" name="Google Shape;196;p8"/>
            <p:cNvGrpSpPr/>
            <p:nvPr/>
          </p:nvGrpSpPr>
          <p:grpSpPr>
            <a:xfrm>
              <a:off x="547096" y="3571493"/>
              <a:ext cx="9010768" cy="1251268"/>
              <a:chOff x="547096" y="3571493"/>
              <a:chExt cx="9010768" cy="1251268"/>
            </a:xfrm>
          </p:grpSpPr>
          <p:grpSp>
            <p:nvGrpSpPr>
              <p:cNvPr id="197" name="Google Shape;197;p8"/>
              <p:cNvGrpSpPr/>
              <p:nvPr/>
            </p:nvGrpSpPr>
            <p:grpSpPr>
              <a:xfrm>
                <a:off x="547096" y="36133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198" name="Google Shape;198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0" name="Google Shape;200;p8"/>
              <p:cNvGrpSpPr/>
              <p:nvPr/>
            </p:nvGrpSpPr>
            <p:grpSpPr>
              <a:xfrm rot="5400000">
                <a:off x="8818296" y="31016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201" name="Google Shape;201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" name="Google Shape;203;p8"/>
            <p:cNvGrpSpPr/>
            <p:nvPr/>
          </p:nvGrpSpPr>
          <p:grpSpPr>
            <a:xfrm>
              <a:off x="8680200" y="974375"/>
              <a:ext cx="1111343" cy="1111343"/>
              <a:chOff x="8307725" y="278700"/>
              <a:chExt cx="1111343" cy="1111343"/>
            </a:xfrm>
          </p:grpSpPr>
          <p:sp>
            <p:nvSpPr>
              <p:cNvPr id="204" name="Google Shape;204;p8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>
            <a:spLocks noGrp="1"/>
          </p:cNvSpPr>
          <p:nvPr>
            <p:ph type="title"/>
          </p:nvPr>
        </p:nvSpPr>
        <p:spPr>
          <a:xfrm>
            <a:off x="2135550" y="1857350"/>
            <a:ext cx="4872900" cy="12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9"/>
          <p:cNvSpPr txBox="1">
            <a:spLocks noGrp="1"/>
          </p:cNvSpPr>
          <p:nvPr>
            <p:ph type="subTitle" idx="1"/>
          </p:nvPr>
        </p:nvSpPr>
        <p:spPr>
          <a:xfrm>
            <a:off x="2135550" y="3106975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09" name="Google Shape;209;p9"/>
          <p:cNvSpPr/>
          <p:nvPr/>
        </p:nvSpPr>
        <p:spPr>
          <a:xfrm>
            <a:off x="9336712" y="713511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9"/>
          <p:cNvGrpSpPr/>
          <p:nvPr/>
        </p:nvGrpSpPr>
        <p:grpSpPr>
          <a:xfrm>
            <a:off x="-2757425" y="-2776080"/>
            <a:ext cx="12134200" cy="9442910"/>
            <a:chOff x="-2757425" y="-2776080"/>
            <a:chExt cx="12134200" cy="9442910"/>
          </a:xfrm>
        </p:grpSpPr>
        <p:grpSp>
          <p:nvGrpSpPr>
            <p:cNvPr id="211" name="Google Shape;211;p9"/>
            <p:cNvGrpSpPr/>
            <p:nvPr/>
          </p:nvGrpSpPr>
          <p:grpSpPr>
            <a:xfrm rot="-5400000" flipH="1">
              <a:off x="-1755963" y="657655"/>
              <a:ext cx="4791669" cy="923822"/>
              <a:chOff x="-78438" y="3775205"/>
              <a:chExt cx="4791669" cy="923822"/>
            </a:xfrm>
          </p:grpSpPr>
          <p:cxnSp>
            <p:nvCxnSpPr>
              <p:cNvPr id="212" name="Google Shape;212;p9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9"/>
              <p:cNvCxnSpPr/>
              <p:nvPr/>
            </p:nvCxnSpPr>
            <p:spPr>
              <a:xfrm rot="-5400000">
                <a:off x="3789591" y="3940627"/>
                <a:ext cx="764100" cy="75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4" name="Google Shape;214;p9"/>
              <p:cNvSpPr/>
              <p:nvPr/>
            </p:nvSpPr>
            <p:spPr>
              <a:xfrm>
                <a:off x="4519806" y="37752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9"/>
            <p:cNvGrpSpPr/>
            <p:nvPr/>
          </p:nvGrpSpPr>
          <p:grpSpPr>
            <a:xfrm rot="10800000">
              <a:off x="8695559" y="3306345"/>
              <a:ext cx="681217" cy="3360485"/>
              <a:chOff x="1337800" y="-2525590"/>
              <a:chExt cx="1498167" cy="7390555"/>
            </a:xfrm>
          </p:grpSpPr>
          <p:cxnSp>
            <p:nvCxnSpPr>
              <p:cNvPr id="216" name="Google Shape;216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8" name="Google Shape;218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9"/>
            <p:cNvGrpSpPr/>
            <p:nvPr/>
          </p:nvGrpSpPr>
          <p:grpSpPr>
            <a:xfrm>
              <a:off x="146409" y="-2776080"/>
              <a:ext cx="681217" cy="3360485"/>
              <a:chOff x="1337800" y="-2525590"/>
              <a:chExt cx="1498167" cy="7390555"/>
            </a:xfrm>
          </p:grpSpPr>
          <p:cxnSp>
            <p:nvCxnSpPr>
              <p:cNvPr id="220" name="Google Shape;220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2" name="Google Shape;222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9"/>
            <p:cNvGrpSpPr/>
            <p:nvPr/>
          </p:nvGrpSpPr>
          <p:grpSpPr>
            <a:xfrm>
              <a:off x="-2757425" y="811862"/>
              <a:ext cx="3859204" cy="615399"/>
              <a:chOff x="-6675" y="307100"/>
              <a:chExt cx="9140700" cy="4634025"/>
            </a:xfrm>
          </p:grpSpPr>
          <p:cxnSp>
            <p:nvCxnSpPr>
              <p:cNvPr id="224" name="Google Shape;224;p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4" name="Google Shape;234;p9"/>
            <p:cNvSpPr/>
            <p:nvPr/>
          </p:nvSpPr>
          <p:spPr>
            <a:xfrm rot="5400000">
              <a:off x="5637675" y="29867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35" name="Google Shape;235;p9"/>
          <p:cNvGrpSpPr/>
          <p:nvPr/>
        </p:nvGrpSpPr>
        <p:grpSpPr>
          <a:xfrm>
            <a:off x="-157525" y="1684573"/>
            <a:ext cx="8689055" cy="440880"/>
            <a:chOff x="-157525" y="1684573"/>
            <a:chExt cx="8689055" cy="440880"/>
          </a:xfrm>
        </p:grpSpPr>
        <p:sp>
          <p:nvSpPr>
            <p:cNvPr id="236" name="Google Shape;236;p9"/>
            <p:cNvSpPr/>
            <p:nvPr/>
          </p:nvSpPr>
          <p:spPr>
            <a:xfrm>
              <a:off x="8491475" y="1684573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 rot="-5400000">
              <a:off x="42887" y="1724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9"/>
          <p:cNvGrpSpPr/>
          <p:nvPr/>
        </p:nvGrpSpPr>
        <p:grpSpPr>
          <a:xfrm>
            <a:off x="-350826" y="649496"/>
            <a:ext cx="9280380" cy="5170923"/>
            <a:chOff x="-350826" y="649496"/>
            <a:chExt cx="9280380" cy="5170923"/>
          </a:xfrm>
        </p:grpSpPr>
        <p:grpSp>
          <p:nvGrpSpPr>
            <p:cNvPr id="239" name="Google Shape;239;p9"/>
            <p:cNvGrpSpPr/>
            <p:nvPr/>
          </p:nvGrpSpPr>
          <p:grpSpPr>
            <a:xfrm>
              <a:off x="-350826" y="649496"/>
              <a:ext cx="9280380" cy="1759405"/>
              <a:chOff x="-350826" y="649496"/>
              <a:chExt cx="9280380" cy="1759405"/>
            </a:xfrm>
          </p:grpSpPr>
          <p:sp>
            <p:nvSpPr>
              <p:cNvPr id="240" name="Google Shape;240;p9"/>
              <p:cNvSpPr/>
              <p:nvPr/>
            </p:nvSpPr>
            <p:spPr>
              <a:xfrm rot="10800000">
                <a:off x="8886438" y="12095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 rot="10800000">
                <a:off x="8695083" y="64949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 rot="5400000">
                <a:off x="425209" y="19584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 rot="5400000">
                <a:off x="25375" y="1957600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" name="Google Shape;244;p9"/>
            <p:cNvGrpSpPr/>
            <p:nvPr/>
          </p:nvGrpSpPr>
          <p:grpSpPr>
            <a:xfrm>
              <a:off x="7280000" y="4709075"/>
              <a:ext cx="1111343" cy="1111343"/>
              <a:chOff x="8307725" y="278700"/>
              <a:chExt cx="1111343" cy="1111343"/>
            </a:xfrm>
          </p:grpSpPr>
          <p:sp>
            <p:nvSpPr>
              <p:cNvPr id="245" name="Google Shape;245;p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49" name="Google Shape;249;p10"/>
          <p:cNvGrpSpPr/>
          <p:nvPr/>
        </p:nvGrpSpPr>
        <p:grpSpPr>
          <a:xfrm>
            <a:off x="-2466243" y="-2869459"/>
            <a:ext cx="11395878" cy="4597207"/>
            <a:chOff x="-2466243" y="-2869459"/>
            <a:chExt cx="11395878" cy="4597207"/>
          </a:xfrm>
        </p:grpSpPr>
        <p:grpSp>
          <p:nvGrpSpPr>
            <p:cNvPr id="250" name="Google Shape;250;p10"/>
            <p:cNvGrpSpPr/>
            <p:nvPr/>
          </p:nvGrpSpPr>
          <p:grpSpPr>
            <a:xfrm>
              <a:off x="-2466243" y="364624"/>
              <a:ext cx="4486819" cy="625122"/>
              <a:chOff x="-78438" y="4073905"/>
              <a:chExt cx="4486819" cy="625122"/>
            </a:xfrm>
          </p:grpSpPr>
          <p:cxnSp>
            <p:nvCxnSpPr>
              <p:cNvPr id="251" name="Google Shape;251;p10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10"/>
              <p:cNvCxnSpPr/>
              <p:nvPr/>
            </p:nvCxnSpPr>
            <p:spPr>
              <a:xfrm rot="-5400000">
                <a:off x="3788541" y="4241677"/>
                <a:ext cx="464100" cy="45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3" name="Google Shape;253;p10"/>
              <p:cNvSpPr/>
              <p:nvPr/>
            </p:nvSpPr>
            <p:spPr>
              <a:xfrm>
                <a:off x="4214956" y="40739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0"/>
            <p:cNvGrpSpPr/>
            <p:nvPr/>
          </p:nvGrpSpPr>
          <p:grpSpPr>
            <a:xfrm rot="5400000" flipH="1">
              <a:off x="-1083007" y="-1247557"/>
              <a:ext cx="3859204" cy="615399"/>
              <a:chOff x="-6675" y="307100"/>
              <a:chExt cx="9140700" cy="4634025"/>
            </a:xfrm>
          </p:grpSpPr>
          <p:cxnSp>
            <p:nvCxnSpPr>
              <p:cNvPr id="255" name="Google Shape;255;p10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10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10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10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10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10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10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10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" name="Google Shape;263;p10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" name="Google Shape;264;p10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5" name="Google Shape;265;p10"/>
            <p:cNvGrpSpPr/>
            <p:nvPr/>
          </p:nvGrpSpPr>
          <p:grpSpPr>
            <a:xfrm>
              <a:off x="8248398" y="-1632737"/>
              <a:ext cx="681237" cy="3360485"/>
              <a:chOff x="8248398" y="-1632737"/>
              <a:chExt cx="681237" cy="3360485"/>
            </a:xfrm>
          </p:grpSpPr>
          <p:grpSp>
            <p:nvGrpSpPr>
              <p:cNvPr id="266" name="Google Shape;266;p10"/>
              <p:cNvGrpSpPr/>
              <p:nvPr/>
            </p:nvGrpSpPr>
            <p:grpSpPr>
              <a:xfrm flipH="1">
                <a:off x="8248398" y="-1632737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267" name="Google Shape;267;p10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8" name="Google Shape;268;p10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69" name="Google Shape;269;p10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0" name="Google Shape;270;p10"/>
              <p:cNvGrpSpPr/>
              <p:nvPr/>
            </p:nvGrpSpPr>
            <p:grpSpPr>
              <a:xfrm>
                <a:off x="8436314" y="3608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271" name="Google Shape;271;p10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10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73" name="Google Shape;273;p10"/>
          <p:cNvGrpSpPr/>
          <p:nvPr/>
        </p:nvGrpSpPr>
        <p:grpSpPr>
          <a:xfrm>
            <a:off x="-150883" y="1137478"/>
            <a:ext cx="9080518" cy="813868"/>
            <a:chOff x="-150883" y="1137478"/>
            <a:chExt cx="9080518" cy="813868"/>
          </a:xfrm>
        </p:grpSpPr>
        <p:sp>
          <p:nvSpPr>
            <p:cNvPr id="274" name="Google Shape;274;p10"/>
            <p:cNvSpPr/>
            <p:nvPr/>
          </p:nvSpPr>
          <p:spPr>
            <a:xfrm rot="5400000" flipH="1">
              <a:off x="49529" y="9370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0"/>
            <p:cNvSpPr/>
            <p:nvPr/>
          </p:nvSpPr>
          <p:spPr>
            <a:xfrm flipH="1">
              <a:off x="8889579" y="15104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10"/>
          <p:cNvGrpSpPr/>
          <p:nvPr/>
        </p:nvGrpSpPr>
        <p:grpSpPr>
          <a:xfrm>
            <a:off x="-201760" y="1366772"/>
            <a:ext cx="9923304" cy="3117922"/>
            <a:chOff x="-201760" y="1366772"/>
            <a:chExt cx="9923304" cy="3117922"/>
          </a:xfrm>
        </p:grpSpPr>
        <p:grpSp>
          <p:nvGrpSpPr>
            <p:cNvPr id="277" name="Google Shape;277;p10"/>
            <p:cNvGrpSpPr/>
            <p:nvPr/>
          </p:nvGrpSpPr>
          <p:grpSpPr>
            <a:xfrm>
              <a:off x="8610200" y="3373350"/>
              <a:ext cx="1111343" cy="1111343"/>
              <a:chOff x="8307725" y="278700"/>
              <a:chExt cx="1111343" cy="1111343"/>
            </a:xfrm>
          </p:grpSpPr>
          <p:sp>
            <p:nvSpPr>
              <p:cNvPr id="278" name="Google Shape;278;p10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0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" name="Google Shape;280;p10"/>
            <p:cNvGrpSpPr/>
            <p:nvPr/>
          </p:nvGrpSpPr>
          <p:grpSpPr>
            <a:xfrm flipH="1">
              <a:off x="8674231" y="1727755"/>
              <a:ext cx="247278" cy="1160062"/>
              <a:chOff x="1463894" y="1434556"/>
              <a:chExt cx="247278" cy="1160062"/>
            </a:xfrm>
          </p:grpSpPr>
          <p:sp>
            <p:nvSpPr>
              <p:cNvPr id="281" name="Google Shape;281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" name="Google Shape;283;p10"/>
            <p:cNvGrpSpPr/>
            <p:nvPr/>
          </p:nvGrpSpPr>
          <p:grpSpPr>
            <a:xfrm rot="5400000" flipH="1">
              <a:off x="254631" y="910380"/>
              <a:ext cx="247278" cy="1160062"/>
              <a:chOff x="1463894" y="1434556"/>
              <a:chExt cx="247278" cy="1160062"/>
            </a:xfrm>
          </p:grpSpPr>
          <p:sp>
            <p:nvSpPr>
              <p:cNvPr id="284" name="Google Shape;284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hyperlink" Target="https://docs.google.com/spreadsheets/d/1kzDdCUJhF5jRAMppPV42AWyWWGjeS6UnPmm8dyOKRBM/copy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.png"/><Relationship Id="rId4" Type="http://schemas.openxmlformats.org/officeDocument/2006/relationships/hyperlink" Target="https://docs.google.com/spreadsheets/d/1kzDdCUJhF5jRAMppPV42AWyWWGjeS6UnPmm8dyOKRBM/copy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/?utm_source=slidesgo_template&amp;utm_medium=referral-link&amp;utm_campaign=promo-slide&amp;utm_term=slidesgo&amp;utm_content=freepik" TargetMode="External"/><Relationship Id="rId3" Type="http://schemas.openxmlformats.org/officeDocument/2006/relationships/slide" Target="slide20.xml"/><Relationship Id="rId7" Type="http://schemas.openxmlformats.org/officeDocument/2006/relationships/hyperlink" Target="http://bit.ly/33VAFh3" TargetMode="External"/><Relationship Id="rId12" Type="http://schemas.openxmlformats.org/officeDocument/2006/relationships/hyperlink" Target="https://www.videvo.net/?utm_source=slidesgo_template&amp;utm_medium=referral-link&amp;utm_campaign=sg_resources&amp;utm_content=videv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bit.ly/30B07Gq" TargetMode="External"/><Relationship Id="rId11" Type="http://schemas.openxmlformats.org/officeDocument/2006/relationships/hyperlink" Target="https://wepik.com/?utm_source=slidesgo_template&amp;utm_medium=referral-link&amp;utm_campaign=promo-slide&amp;utm_term=slidesgo&amp;utm_content=wepik" TargetMode="External"/><Relationship Id="rId5" Type="http://schemas.openxmlformats.org/officeDocument/2006/relationships/hyperlink" Target="https://bit.ly/3A1uf1Q" TargetMode="External"/><Relationship Id="rId10" Type="http://schemas.openxmlformats.org/officeDocument/2006/relationships/hyperlink" Target="https://storyset.com/?utm_source=slidesgo_template&amp;utm_medium=referral-link&amp;utm_campaign=promo-slide&amp;utm_term=slidesgo&amp;utm_content=storyset" TargetMode="External"/><Relationship Id="rId4" Type="http://schemas.openxmlformats.org/officeDocument/2006/relationships/hyperlink" Target="https://slidesgo.com/slidesgo-school/presentation-tips/how-to-edit-the-master-slides-in-our-templates?utm_source=slidesgo_template&amp;utm_medium=referral-link&amp;utm_campaign=how-to-edit-the-master-slides-in-our-templates&amp;utm_term=slidesgo-school&amp;utm_content=how-to-edit-the-master-slides-in-our-templates" TargetMode="External"/><Relationship Id="rId9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8"/>
          <p:cNvSpPr txBox="1">
            <a:spLocks noGrp="1"/>
          </p:cNvSpPr>
          <p:nvPr>
            <p:ph type="ctrTitle"/>
          </p:nvPr>
        </p:nvSpPr>
        <p:spPr>
          <a:xfrm>
            <a:off x="1115975" y="1999150"/>
            <a:ext cx="4384800" cy="169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TECHNOLOGY MARKET RESEARCH PITCH DECK</a:t>
            </a:r>
            <a:endParaRPr dirty="0"/>
          </a:p>
        </p:txBody>
      </p:sp>
      <p:sp>
        <p:nvSpPr>
          <p:cNvPr id="663" name="Google Shape;663;p28"/>
          <p:cNvSpPr txBox="1">
            <a:spLocks noGrp="1"/>
          </p:cNvSpPr>
          <p:nvPr>
            <p:ph type="subTitle" idx="1"/>
          </p:nvPr>
        </p:nvSpPr>
        <p:spPr>
          <a:xfrm>
            <a:off x="1115975" y="3719650"/>
            <a:ext cx="4384800" cy="3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</p:txBody>
      </p:sp>
      <p:sp>
        <p:nvSpPr>
          <p:cNvPr id="664" name="Google Shape;664;p28"/>
          <p:cNvSpPr/>
          <p:nvPr/>
        </p:nvSpPr>
        <p:spPr>
          <a:xfrm rot="-5400000">
            <a:off x="689075" y="2215534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5" name="Google Shape;665;p28"/>
          <p:cNvGrpSpPr/>
          <p:nvPr/>
        </p:nvGrpSpPr>
        <p:grpSpPr>
          <a:xfrm>
            <a:off x="6777434" y="2296620"/>
            <a:ext cx="1033834" cy="3360485"/>
            <a:chOff x="6777434" y="2296620"/>
            <a:chExt cx="1033834" cy="3360485"/>
          </a:xfrm>
        </p:grpSpPr>
        <p:grpSp>
          <p:nvGrpSpPr>
            <p:cNvPr id="666" name="Google Shape;666;p28"/>
            <p:cNvGrpSpPr/>
            <p:nvPr/>
          </p:nvGrpSpPr>
          <p:grpSpPr>
            <a:xfrm rot="10800000">
              <a:off x="6777434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667" name="Google Shape;667;p2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2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9" name="Google Shape;669;p2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0" name="Google Shape;670;p28"/>
            <p:cNvSpPr/>
            <p:nvPr/>
          </p:nvSpPr>
          <p:spPr>
            <a:xfrm>
              <a:off x="7771212" y="2972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28"/>
          <p:cNvGrpSpPr/>
          <p:nvPr/>
        </p:nvGrpSpPr>
        <p:grpSpPr>
          <a:xfrm>
            <a:off x="6262859" y="-2197955"/>
            <a:ext cx="681217" cy="3360485"/>
            <a:chOff x="1337800" y="-2525590"/>
            <a:chExt cx="1498167" cy="7390555"/>
          </a:xfrm>
        </p:grpSpPr>
        <p:cxnSp>
          <p:nvCxnSpPr>
            <p:cNvPr id="674" name="Google Shape;674;p28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28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76" name="Google Shape;676;p28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7" name="Google Shape;677;p28"/>
          <p:cNvSpPr/>
          <p:nvPr/>
        </p:nvSpPr>
        <p:spPr>
          <a:xfrm rot="-5400000">
            <a:off x="8215875" y="805548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8" name="Google Shape;678;p28"/>
          <p:cNvGrpSpPr/>
          <p:nvPr/>
        </p:nvGrpSpPr>
        <p:grpSpPr>
          <a:xfrm rot="10800000" flipH="1">
            <a:off x="-2068288" y="305430"/>
            <a:ext cx="4791669" cy="923822"/>
            <a:chOff x="-78438" y="3775205"/>
            <a:chExt cx="4791669" cy="923822"/>
          </a:xfrm>
        </p:grpSpPr>
        <p:cxnSp>
          <p:nvCxnSpPr>
            <p:cNvPr id="679" name="Google Shape;679;p2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2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1" name="Google Shape;681;p2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28"/>
          <p:cNvGrpSpPr/>
          <p:nvPr/>
        </p:nvGrpSpPr>
        <p:grpSpPr>
          <a:xfrm>
            <a:off x="3329300" y="-3035953"/>
            <a:ext cx="6471825" cy="4623428"/>
            <a:chOff x="3329300" y="-3035953"/>
            <a:chExt cx="6471825" cy="4623428"/>
          </a:xfrm>
        </p:grpSpPr>
        <p:grpSp>
          <p:nvGrpSpPr>
            <p:cNvPr id="683" name="Google Shape;683;p28"/>
            <p:cNvGrpSpPr/>
            <p:nvPr/>
          </p:nvGrpSpPr>
          <p:grpSpPr>
            <a:xfrm rot="5400000">
              <a:off x="2802525" y="-1414050"/>
              <a:ext cx="3859204" cy="615399"/>
              <a:chOff x="-6675" y="307100"/>
              <a:chExt cx="9140700" cy="4634025"/>
            </a:xfrm>
          </p:grpSpPr>
          <p:cxnSp>
            <p:nvCxnSpPr>
              <p:cNvPr id="684" name="Google Shape;684;p2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2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2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2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2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2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2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1" name="Google Shape;691;p2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2" name="Google Shape;692;p2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2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94" name="Google Shape;694;p28"/>
            <p:cNvSpPr/>
            <p:nvPr/>
          </p:nvSpPr>
          <p:spPr>
            <a:xfrm>
              <a:off x="3329300" y="82325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37"/>
          <p:cNvSpPr txBox="1">
            <a:spLocks noGrp="1"/>
          </p:cNvSpPr>
          <p:nvPr>
            <p:ph type="subTitle" idx="1"/>
          </p:nvPr>
        </p:nvSpPr>
        <p:spPr>
          <a:xfrm>
            <a:off x="1022225" y="3740150"/>
            <a:ext cx="33825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Estimated delivery time per unit</a:t>
            </a:r>
            <a:endParaRPr/>
          </a:p>
        </p:txBody>
      </p:sp>
      <p:sp>
        <p:nvSpPr>
          <p:cNvPr id="872" name="Google Shape;872;p37"/>
          <p:cNvSpPr txBox="1">
            <a:spLocks noGrp="1"/>
          </p:cNvSpPr>
          <p:nvPr>
            <p:ph type="title"/>
          </p:nvPr>
        </p:nvSpPr>
        <p:spPr>
          <a:xfrm>
            <a:off x="1022225" y="2965495"/>
            <a:ext cx="33825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9h 55m 23s</a:t>
            </a:r>
            <a:endParaRPr/>
          </a:p>
        </p:txBody>
      </p:sp>
      <p:sp>
        <p:nvSpPr>
          <p:cNvPr id="873" name="Google Shape;873;p37"/>
          <p:cNvSpPr txBox="1">
            <a:spLocks noGrp="1"/>
          </p:cNvSpPr>
          <p:nvPr>
            <p:ph type="title" idx="2"/>
          </p:nvPr>
        </p:nvSpPr>
        <p:spPr>
          <a:xfrm>
            <a:off x="3035252" y="1320175"/>
            <a:ext cx="33825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333,000</a:t>
            </a:r>
            <a:endParaRPr/>
          </a:p>
        </p:txBody>
      </p:sp>
      <p:sp>
        <p:nvSpPr>
          <p:cNvPr id="874" name="Google Shape;874;p37"/>
          <p:cNvSpPr txBox="1">
            <a:spLocks noGrp="1"/>
          </p:cNvSpPr>
          <p:nvPr>
            <p:ph type="subTitle" idx="3"/>
          </p:nvPr>
        </p:nvSpPr>
        <p:spPr>
          <a:xfrm>
            <a:off x="3035252" y="2095118"/>
            <a:ext cx="33825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bought our product</a:t>
            </a:r>
            <a:endParaRPr/>
          </a:p>
        </p:txBody>
      </p:sp>
      <p:sp>
        <p:nvSpPr>
          <p:cNvPr id="875" name="Google Shape;875;p37"/>
          <p:cNvSpPr txBox="1">
            <a:spLocks noGrp="1"/>
          </p:cNvSpPr>
          <p:nvPr>
            <p:ph type="title" idx="4"/>
          </p:nvPr>
        </p:nvSpPr>
        <p:spPr>
          <a:xfrm>
            <a:off x="5048280" y="2965495"/>
            <a:ext cx="33825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386,000 km</a:t>
            </a:r>
            <a:endParaRPr/>
          </a:p>
        </p:txBody>
      </p:sp>
      <p:sp>
        <p:nvSpPr>
          <p:cNvPr id="876" name="Google Shape;876;p37"/>
          <p:cNvSpPr txBox="1">
            <a:spLocks noGrp="1"/>
          </p:cNvSpPr>
          <p:nvPr>
            <p:ph type="subTitle" idx="5"/>
          </p:nvPr>
        </p:nvSpPr>
        <p:spPr>
          <a:xfrm>
            <a:off x="5048280" y="3740150"/>
            <a:ext cx="33825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Avg. distance travelled by logistics team</a:t>
            </a:r>
            <a:endParaRPr/>
          </a:p>
        </p:txBody>
      </p:sp>
      <p:grpSp>
        <p:nvGrpSpPr>
          <p:cNvPr id="877" name="Google Shape;877;p37"/>
          <p:cNvGrpSpPr/>
          <p:nvPr/>
        </p:nvGrpSpPr>
        <p:grpSpPr>
          <a:xfrm>
            <a:off x="6361493" y="-3869887"/>
            <a:ext cx="2394072" cy="6005438"/>
            <a:chOff x="6361493" y="-3627137"/>
            <a:chExt cx="2394072" cy="6005438"/>
          </a:xfrm>
        </p:grpSpPr>
        <p:grpSp>
          <p:nvGrpSpPr>
            <p:cNvPr id="878" name="Google Shape;878;p37"/>
            <p:cNvGrpSpPr/>
            <p:nvPr/>
          </p:nvGrpSpPr>
          <p:grpSpPr>
            <a:xfrm>
              <a:off x="6361493" y="-1981255"/>
              <a:ext cx="681217" cy="3360485"/>
              <a:chOff x="1337800" y="-2525590"/>
              <a:chExt cx="1498167" cy="7390555"/>
            </a:xfrm>
          </p:grpSpPr>
          <p:cxnSp>
            <p:nvCxnSpPr>
              <p:cNvPr id="879" name="Google Shape;879;p37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0" name="Google Shape;880;p37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81" name="Google Shape;881;p37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2" name="Google Shape;882;p37"/>
            <p:cNvSpPr/>
            <p:nvPr/>
          </p:nvSpPr>
          <p:spPr>
            <a:xfrm rot="10800000">
              <a:off x="6784218" y="-3627137"/>
              <a:ext cx="1971347" cy="6005438"/>
            </a:xfrm>
            <a:custGeom>
              <a:avLst/>
              <a:gdLst/>
              <a:ahLst/>
              <a:cxnLst/>
              <a:rect l="l" t="t" r="r" b="b"/>
              <a:pathLst>
                <a:path w="62917" h="191668" extrusionOk="0">
                  <a:moveTo>
                    <a:pt x="0" y="0"/>
                  </a:moveTo>
                  <a:lnTo>
                    <a:pt x="0" y="21836"/>
                  </a:lnTo>
                  <a:lnTo>
                    <a:pt x="38334" y="60169"/>
                  </a:lnTo>
                  <a:lnTo>
                    <a:pt x="38334" y="81762"/>
                  </a:lnTo>
                  <a:lnTo>
                    <a:pt x="22442" y="97654"/>
                  </a:lnTo>
                  <a:lnTo>
                    <a:pt x="22442" y="116457"/>
                  </a:lnTo>
                  <a:lnTo>
                    <a:pt x="62917" y="139825"/>
                  </a:lnTo>
                  <a:lnTo>
                    <a:pt x="62917" y="19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883" name="Google Shape;883;p37"/>
          <p:cNvSpPr/>
          <p:nvPr/>
        </p:nvSpPr>
        <p:spPr>
          <a:xfrm rot="-5400000">
            <a:off x="2702095" y="1625084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7"/>
          <p:cNvSpPr/>
          <p:nvPr/>
        </p:nvSpPr>
        <p:spPr>
          <a:xfrm rot="-5400000">
            <a:off x="689075" y="3257734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7"/>
          <p:cNvSpPr/>
          <p:nvPr/>
        </p:nvSpPr>
        <p:spPr>
          <a:xfrm rot="-5400000">
            <a:off x="4690700" y="3257734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38"/>
          <p:cNvSpPr txBox="1">
            <a:spLocks noGrp="1"/>
          </p:cNvSpPr>
          <p:nvPr>
            <p:ph type="title"/>
          </p:nvPr>
        </p:nvSpPr>
        <p:spPr>
          <a:xfrm>
            <a:off x="2405125" y="2040775"/>
            <a:ext cx="5307000" cy="9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4,498,300,000</a:t>
            </a:r>
            <a:endParaRPr/>
          </a:p>
        </p:txBody>
      </p:sp>
      <p:sp>
        <p:nvSpPr>
          <p:cNvPr id="891" name="Google Shape;891;p38"/>
          <p:cNvSpPr txBox="1">
            <a:spLocks noGrp="1"/>
          </p:cNvSpPr>
          <p:nvPr>
            <p:ph type="subTitle" idx="1"/>
          </p:nvPr>
        </p:nvSpPr>
        <p:spPr>
          <a:xfrm>
            <a:off x="2405125" y="3038875"/>
            <a:ext cx="5307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users analyzed in our market research</a:t>
            </a:r>
            <a:endParaRPr/>
          </a:p>
        </p:txBody>
      </p:sp>
      <p:sp>
        <p:nvSpPr>
          <p:cNvPr id="892" name="Google Shape;892;p38"/>
          <p:cNvSpPr/>
          <p:nvPr/>
        </p:nvSpPr>
        <p:spPr>
          <a:xfrm rot="-5400000">
            <a:off x="1995762" y="2464178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3" name="Google Shape;893;p38"/>
          <p:cNvGrpSpPr/>
          <p:nvPr/>
        </p:nvGrpSpPr>
        <p:grpSpPr>
          <a:xfrm flipH="1">
            <a:off x="5252081" y="429752"/>
            <a:ext cx="4791669" cy="923822"/>
            <a:chOff x="-78438" y="3775205"/>
            <a:chExt cx="4791669" cy="923822"/>
          </a:xfrm>
        </p:grpSpPr>
        <p:cxnSp>
          <p:nvCxnSpPr>
            <p:cNvPr id="894" name="Google Shape;894;p3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5" name="Google Shape;895;p3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96" name="Google Shape;896;p3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7" name="Google Shape;897;p38"/>
          <p:cNvSpPr/>
          <p:nvPr/>
        </p:nvSpPr>
        <p:spPr>
          <a:xfrm>
            <a:off x="928558" y="-516457"/>
            <a:ext cx="43116" cy="474994"/>
          </a:xfrm>
          <a:custGeom>
            <a:avLst/>
            <a:gdLst/>
            <a:ahLst/>
            <a:cxnLst/>
            <a:rect l="l" t="t" r="r" b="b"/>
            <a:pathLst>
              <a:path w="754" h="8307" fill="none" extrusionOk="0">
                <a:moveTo>
                  <a:pt x="391" y="8307"/>
                </a:moveTo>
                <a:lnTo>
                  <a:pt x="391" y="8307"/>
                </a:lnTo>
                <a:cubicBezTo>
                  <a:pt x="181" y="8307"/>
                  <a:pt x="0" y="8155"/>
                  <a:pt x="0" y="7944"/>
                </a:cubicBezTo>
                <a:lnTo>
                  <a:pt x="0" y="363"/>
                </a:lnTo>
                <a:cubicBezTo>
                  <a:pt x="0" y="182"/>
                  <a:pt x="181" y="1"/>
                  <a:pt x="391" y="1"/>
                </a:cubicBezTo>
                <a:lnTo>
                  <a:pt x="391" y="1"/>
                </a:lnTo>
                <a:cubicBezTo>
                  <a:pt x="573" y="1"/>
                  <a:pt x="754" y="182"/>
                  <a:pt x="754" y="363"/>
                </a:cubicBezTo>
                <a:lnTo>
                  <a:pt x="754" y="7944"/>
                </a:lnTo>
                <a:cubicBezTo>
                  <a:pt x="754" y="8155"/>
                  <a:pt x="573" y="8307"/>
                  <a:pt x="391" y="8307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72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8" name="Google Shape;898;p38"/>
          <p:cNvGrpSpPr/>
          <p:nvPr/>
        </p:nvGrpSpPr>
        <p:grpSpPr>
          <a:xfrm>
            <a:off x="-2522039" y="3127329"/>
            <a:ext cx="3859204" cy="615399"/>
            <a:chOff x="-6675" y="307100"/>
            <a:chExt cx="9140700" cy="4634025"/>
          </a:xfrm>
        </p:grpSpPr>
        <p:cxnSp>
          <p:nvCxnSpPr>
            <p:cNvPr id="899" name="Google Shape;899;p38"/>
            <p:cNvCxnSpPr/>
            <p:nvPr/>
          </p:nvCxnSpPr>
          <p:spPr>
            <a:xfrm>
              <a:off x="-6675" y="30710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0" name="Google Shape;900;p38"/>
            <p:cNvCxnSpPr/>
            <p:nvPr/>
          </p:nvCxnSpPr>
          <p:spPr>
            <a:xfrm>
              <a:off x="-6675" y="133688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1" name="Google Shape;901;p38"/>
            <p:cNvCxnSpPr/>
            <p:nvPr/>
          </p:nvCxnSpPr>
          <p:spPr>
            <a:xfrm>
              <a:off x="-6675" y="82199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2" name="Google Shape;902;p38"/>
            <p:cNvCxnSpPr/>
            <p:nvPr/>
          </p:nvCxnSpPr>
          <p:spPr>
            <a:xfrm>
              <a:off x="-6675" y="185177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3" name="Google Shape;903;p38"/>
            <p:cNvCxnSpPr/>
            <p:nvPr/>
          </p:nvCxnSpPr>
          <p:spPr>
            <a:xfrm>
              <a:off x="-6675" y="2366667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4" name="Google Shape;904;p38"/>
            <p:cNvCxnSpPr/>
            <p:nvPr/>
          </p:nvCxnSpPr>
          <p:spPr>
            <a:xfrm>
              <a:off x="-6675" y="2881558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5" name="Google Shape;905;p38"/>
            <p:cNvCxnSpPr/>
            <p:nvPr/>
          </p:nvCxnSpPr>
          <p:spPr>
            <a:xfrm>
              <a:off x="-6675" y="339645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6" name="Google Shape;906;p38"/>
            <p:cNvCxnSpPr/>
            <p:nvPr/>
          </p:nvCxnSpPr>
          <p:spPr>
            <a:xfrm>
              <a:off x="-6675" y="391134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7" name="Google Shape;907;p38"/>
            <p:cNvCxnSpPr/>
            <p:nvPr/>
          </p:nvCxnSpPr>
          <p:spPr>
            <a:xfrm>
              <a:off x="-6675" y="442623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8" name="Google Shape;908;p38"/>
            <p:cNvCxnSpPr/>
            <p:nvPr/>
          </p:nvCxnSpPr>
          <p:spPr>
            <a:xfrm>
              <a:off x="-6675" y="494112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09" name="Google Shape;909;p38"/>
          <p:cNvSpPr/>
          <p:nvPr/>
        </p:nvSpPr>
        <p:spPr>
          <a:xfrm rot="-5400000">
            <a:off x="-1516637" y="124704"/>
            <a:ext cx="6471825" cy="764225"/>
          </a:xfrm>
          <a:custGeom>
            <a:avLst/>
            <a:gdLst/>
            <a:ahLst/>
            <a:cxnLst/>
            <a:rect l="l" t="t" r="r" b="b"/>
            <a:pathLst>
              <a:path w="258873" h="30569" extrusionOk="0">
                <a:moveTo>
                  <a:pt x="0" y="0"/>
                </a:moveTo>
                <a:lnTo>
                  <a:pt x="76910" y="0"/>
                </a:lnTo>
                <a:lnTo>
                  <a:pt x="107480" y="30569"/>
                </a:lnTo>
                <a:lnTo>
                  <a:pt x="167406" y="30569"/>
                </a:lnTo>
                <a:lnTo>
                  <a:pt x="176418" y="14960"/>
                </a:lnTo>
                <a:lnTo>
                  <a:pt x="258873" y="14960"/>
                </a:lnTo>
                <a:lnTo>
                  <a:pt x="258873" y="1091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BY QUARTER</a:t>
            </a:r>
            <a:endParaRPr/>
          </a:p>
        </p:txBody>
      </p:sp>
      <p:sp>
        <p:nvSpPr>
          <p:cNvPr id="915" name="Google Shape;915;p39"/>
          <p:cNvSpPr txBox="1">
            <a:spLocks noGrp="1"/>
          </p:cNvSpPr>
          <p:nvPr>
            <p:ph type="title" idx="4294967295"/>
          </p:nvPr>
        </p:nvSpPr>
        <p:spPr>
          <a:xfrm>
            <a:off x="6674688" y="3566261"/>
            <a:ext cx="1673100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>
                <a:latin typeface="Raleway Black"/>
                <a:ea typeface="Raleway Black"/>
                <a:cs typeface="Raleway Black"/>
                <a:sym typeface="Raleway Black"/>
              </a:rPr>
              <a:t>Q4</a:t>
            </a:r>
            <a:endParaRPr sz="1600" b="0"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916" name="Google Shape;916;p39"/>
          <p:cNvSpPr txBox="1">
            <a:spLocks noGrp="1"/>
          </p:cNvSpPr>
          <p:nvPr>
            <p:ph type="subTitle" idx="4294967295"/>
          </p:nvPr>
        </p:nvSpPr>
        <p:spPr>
          <a:xfrm>
            <a:off x="6674688" y="3790750"/>
            <a:ext cx="1673100" cy="3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nken Grotesk"/>
                <a:ea typeface="Hanken Grotesk"/>
                <a:cs typeface="Hanken Grotesk"/>
                <a:sym typeface="Hanken Grotesk"/>
              </a:rPr>
              <a:t>October - December</a:t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917" name="Google Shape;917;p39"/>
          <p:cNvSpPr txBox="1">
            <a:spLocks noGrp="1"/>
          </p:cNvSpPr>
          <p:nvPr>
            <p:ph type="title" idx="4294967295"/>
          </p:nvPr>
        </p:nvSpPr>
        <p:spPr>
          <a:xfrm>
            <a:off x="6674688" y="2811932"/>
            <a:ext cx="1673100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>
                <a:latin typeface="Raleway Black"/>
                <a:ea typeface="Raleway Black"/>
                <a:cs typeface="Raleway Black"/>
                <a:sym typeface="Raleway Black"/>
              </a:rPr>
              <a:t>Q3</a:t>
            </a:r>
            <a:endParaRPr sz="1600" b="0"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918" name="Google Shape;918;p39"/>
          <p:cNvSpPr txBox="1">
            <a:spLocks noGrp="1"/>
          </p:cNvSpPr>
          <p:nvPr>
            <p:ph type="subTitle" idx="4294967295"/>
          </p:nvPr>
        </p:nvSpPr>
        <p:spPr>
          <a:xfrm>
            <a:off x="6674688" y="3036421"/>
            <a:ext cx="1673100" cy="3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nken Grotesk"/>
                <a:ea typeface="Hanken Grotesk"/>
                <a:cs typeface="Hanken Grotesk"/>
                <a:sym typeface="Hanken Grotesk"/>
              </a:rPr>
              <a:t>July - September</a:t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919" name="Google Shape;919;p39"/>
          <p:cNvSpPr txBox="1">
            <a:spLocks noGrp="1"/>
          </p:cNvSpPr>
          <p:nvPr>
            <p:ph type="title" idx="4294967295"/>
          </p:nvPr>
        </p:nvSpPr>
        <p:spPr>
          <a:xfrm>
            <a:off x="6674688" y="2057604"/>
            <a:ext cx="1673100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>
                <a:latin typeface="Raleway Black"/>
                <a:ea typeface="Raleway Black"/>
                <a:cs typeface="Raleway Black"/>
                <a:sym typeface="Raleway Black"/>
              </a:rPr>
              <a:t>Q2</a:t>
            </a:r>
            <a:endParaRPr sz="1600" b="0"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920" name="Google Shape;920;p39"/>
          <p:cNvSpPr txBox="1">
            <a:spLocks noGrp="1"/>
          </p:cNvSpPr>
          <p:nvPr>
            <p:ph type="subTitle" idx="4294967295"/>
          </p:nvPr>
        </p:nvSpPr>
        <p:spPr>
          <a:xfrm>
            <a:off x="6674688" y="2282093"/>
            <a:ext cx="1673100" cy="3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nken Grotesk"/>
                <a:ea typeface="Hanken Grotesk"/>
                <a:cs typeface="Hanken Grotesk"/>
                <a:sym typeface="Hanken Grotesk"/>
              </a:rPr>
              <a:t>April - June</a:t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921" name="Google Shape;921;p39"/>
          <p:cNvSpPr txBox="1">
            <a:spLocks noGrp="1"/>
          </p:cNvSpPr>
          <p:nvPr>
            <p:ph type="title" idx="4294967295"/>
          </p:nvPr>
        </p:nvSpPr>
        <p:spPr>
          <a:xfrm>
            <a:off x="6674688" y="1303275"/>
            <a:ext cx="1673100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>
                <a:latin typeface="Raleway Black"/>
                <a:ea typeface="Raleway Black"/>
                <a:cs typeface="Raleway Black"/>
                <a:sym typeface="Raleway Black"/>
              </a:rPr>
              <a:t>Q1</a:t>
            </a:r>
            <a:endParaRPr sz="1600" b="0"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922" name="Google Shape;922;p39"/>
          <p:cNvSpPr txBox="1">
            <a:spLocks noGrp="1"/>
          </p:cNvSpPr>
          <p:nvPr>
            <p:ph type="subTitle" idx="4294967295"/>
          </p:nvPr>
        </p:nvSpPr>
        <p:spPr>
          <a:xfrm>
            <a:off x="6674688" y="1527764"/>
            <a:ext cx="1673100" cy="3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nken Grotesk"/>
                <a:ea typeface="Hanken Grotesk"/>
                <a:cs typeface="Hanken Grotesk"/>
                <a:sym typeface="Hanken Grotesk"/>
              </a:rPr>
              <a:t>January - March</a:t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923" name="Google Shape;923;p39"/>
          <p:cNvSpPr txBox="1"/>
          <p:nvPr/>
        </p:nvSpPr>
        <p:spPr>
          <a:xfrm>
            <a:off x="981900" y="4320575"/>
            <a:ext cx="71802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Follow the link in the graph to modify its data and then paste the new one here. </a:t>
            </a:r>
            <a:r>
              <a:rPr lang="en" sz="10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000" b="1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924" name="Google Shape;924;p39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6500" y="1258888"/>
            <a:ext cx="4746723" cy="2935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5" name="Google Shape;925;p39"/>
          <p:cNvGrpSpPr/>
          <p:nvPr/>
        </p:nvGrpSpPr>
        <p:grpSpPr>
          <a:xfrm>
            <a:off x="6227775" y="1405088"/>
            <a:ext cx="345125" cy="345075"/>
            <a:chOff x="997838" y="2118050"/>
            <a:chExt cx="345125" cy="345075"/>
          </a:xfrm>
        </p:grpSpPr>
        <p:sp>
          <p:nvSpPr>
            <p:cNvPr id="926" name="Google Shape;926;p39"/>
            <p:cNvSpPr/>
            <p:nvPr/>
          </p:nvSpPr>
          <p:spPr>
            <a:xfrm>
              <a:off x="1052463" y="2118050"/>
              <a:ext cx="235875" cy="345075"/>
            </a:xfrm>
            <a:custGeom>
              <a:avLst/>
              <a:gdLst/>
              <a:ahLst/>
              <a:cxnLst/>
              <a:rect l="l" t="t" r="r" b="b"/>
              <a:pathLst>
                <a:path w="9435" h="13803" extrusionOk="0">
                  <a:moveTo>
                    <a:pt x="4710" y="806"/>
                  </a:moveTo>
                  <a:cubicBezTo>
                    <a:pt x="6873" y="806"/>
                    <a:pt x="8627" y="2559"/>
                    <a:pt x="8627" y="4711"/>
                  </a:cubicBezTo>
                  <a:cubicBezTo>
                    <a:pt x="8627" y="5833"/>
                    <a:pt x="8147" y="6896"/>
                    <a:pt x="7305" y="7631"/>
                  </a:cubicBezTo>
                  <a:cubicBezTo>
                    <a:pt x="6711" y="8170"/>
                    <a:pt x="6324" y="8908"/>
                    <a:pt x="6220" y="9701"/>
                  </a:cubicBezTo>
                  <a:lnTo>
                    <a:pt x="3204" y="9701"/>
                  </a:lnTo>
                  <a:cubicBezTo>
                    <a:pt x="3111" y="8908"/>
                    <a:pt x="2724" y="8170"/>
                    <a:pt x="2130" y="7631"/>
                  </a:cubicBezTo>
                  <a:cubicBezTo>
                    <a:pt x="1288" y="6896"/>
                    <a:pt x="808" y="5833"/>
                    <a:pt x="808" y="4711"/>
                  </a:cubicBezTo>
                  <a:cubicBezTo>
                    <a:pt x="808" y="2559"/>
                    <a:pt x="2562" y="806"/>
                    <a:pt x="4710" y="806"/>
                  </a:cubicBezTo>
                  <a:close/>
                  <a:moveTo>
                    <a:pt x="6197" y="10507"/>
                  </a:moveTo>
                  <a:lnTo>
                    <a:pt x="6197" y="11244"/>
                  </a:lnTo>
                  <a:cubicBezTo>
                    <a:pt x="6197" y="11315"/>
                    <a:pt x="6138" y="11373"/>
                    <a:pt x="6068" y="11373"/>
                  </a:cubicBezTo>
                  <a:lnTo>
                    <a:pt x="3367" y="11373"/>
                  </a:lnTo>
                  <a:cubicBezTo>
                    <a:pt x="3297" y="11373"/>
                    <a:pt x="3238" y="11315"/>
                    <a:pt x="3238" y="11244"/>
                  </a:cubicBezTo>
                  <a:lnTo>
                    <a:pt x="3238" y="10507"/>
                  </a:lnTo>
                  <a:close/>
                  <a:moveTo>
                    <a:pt x="5659" y="12179"/>
                  </a:moveTo>
                  <a:lnTo>
                    <a:pt x="5659" y="12588"/>
                  </a:lnTo>
                  <a:cubicBezTo>
                    <a:pt x="5659" y="12810"/>
                    <a:pt x="5482" y="12987"/>
                    <a:pt x="5260" y="12987"/>
                  </a:cubicBezTo>
                  <a:lnTo>
                    <a:pt x="4175" y="12987"/>
                  </a:lnTo>
                  <a:cubicBezTo>
                    <a:pt x="3953" y="12987"/>
                    <a:pt x="3776" y="12810"/>
                    <a:pt x="3776" y="12588"/>
                  </a:cubicBezTo>
                  <a:lnTo>
                    <a:pt x="3776" y="12179"/>
                  </a:lnTo>
                  <a:close/>
                  <a:moveTo>
                    <a:pt x="4710" y="1"/>
                  </a:moveTo>
                  <a:cubicBezTo>
                    <a:pt x="2116" y="1"/>
                    <a:pt x="0" y="2116"/>
                    <a:pt x="0" y="4711"/>
                  </a:cubicBezTo>
                  <a:cubicBezTo>
                    <a:pt x="0" y="6066"/>
                    <a:pt x="573" y="7351"/>
                    <a:pt x="1591" y="8240"/>
                  </a:cubicBezTo>
                  <a:cubicBezTo>
                    <a:pt x="2116" y="8708"/>
                    <a:pt x="2421" y="9399"/>
                    <a:pt x="2421" y="10111"/>
                  </a:cubicBezTo>
                  <a:lnTo>
                    <a:pt x="2421" y="11244"/>
                  </a:lnTo>
                  <a:cubicBezTo>
                    <a:pt x="2421" y="11618"/>
                    <a:pt x="2643" y="11935"/>
                    <a:pt x="2971" y="12086"/>
                  </a:cubicBezTo>
                  <a:lnTo>
                    <a:pt x="2971" y="12588"/>
                  </a:lnTo>
                  <a:cubicBezTo>
                    <a:pt x="2971" y="13256"/>
                    <a:pt x="3507" y="13803"/>
                    <a:pt x="4175" y="13803"/>
                  </a:cubicBezTo>
                  <a:lnTo>
                    <a:pt x="5260" y="13803"/>
                  </a:lnTo>
                  <a:cubicBezTo>
                    <a:pt x="5928" y="13803"/>
                    <a:pt x="6464" y="13256"/>
                    <a:pt x="6464" y="12588"/>
                  </a:cubicBezTo>
                  <a:lnTo>
                    <a:pt x="6464" y="12086"/>
                  </a:lnTo>
                  <a:cubicBezTo>
                    <a:pt x="6792" y="11935"/>
                    <a:pt x="7014" y="11618"/>
                    <a:pt x="7014" y="11244"/>
                  </a:cubicBezTo>
                  <a:lnTo>
                    <a:pt x="7014" y="10111"/>
                  </a:lnTo>
                  <a:cubicBezTo>
                    <a:pt x="7014" y="9399"/>
                    <a:pt x="7319" y="8708"/>
                    <a:pt x="7844" y="8240"/>
                  </a:cubicBezTo>
                  <a:cubicBezTo>
                    <a:pt x="8862" y="7351"/>
                    <a:pt x="9435" y="6066"/>
                    <a:pt x="9435" y="4711"/>
                  </a:cubicBezTo>
                  <a:cubicBezTo>
                    <a:pt x="9435" y="2116"/>
                    <a:pt x="7319" y="1"/>
                    <a:pt x="47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27" name="Google Shape;927;p39"/>
            <p:cNvSpPr/>
            <p:nvPr/>
          </p:nvSpPr>
          <p:spPr>
            <a:xfrm>
              <a:off x="1302613" y="2225850"/>
              <a:ext cx="40350" cy="20225"/>
            </a:xfrm>
            <a:custGeom>
              <a:avLst/>
              <a:gdLst/>
              <a:ahLst/>
              <a:cxnLst/>
              <a:rect l="l" t="t" r="r" b="b"/>
              <a:pathLst>
                <a:path w="1614" h="809" extrusionOk="0">
                  <a:moveTo>
                    <a:pt x="399" y="0"/>
                  </a:moveTo>
                  <a:cubicBezTo>
                    <a:pt x="175" y="0"/>
                    <a:pt x="1" y="177"/>
                    <a:pt x="1" y="399"/>
                  </a:cubicBezTo>
                  <a:cubicBezTo>
                    <a:pt x="1" y="620"/>
                    <a:pt x="175" y="808"/>
                    <a:pt x="399" y="808"/>
                  </a:cubicBezTo>
                  <a:lnTo>
                    <a:pt x="1204" y="808"/>
                  </a:lnTo>
                  <a:cubicBezTo>
                    <a:pt x="1426" y="808"/>
                    <a:pt x="1614" y="620"/>
                    <a:pt x="1614" y="399"/>
                  </a:cubicBezTo>
                  <a:cubicBezTo>
                    <a:pt x="1614" y="177"/>
                    <a:pt x="1426" y="0"/>
                    <a:pt x="1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28" name="Google Shape;928;p39"/>
            <p:cNvSpPr/>
            <p:nvPr/>
          </p:nvSpPr>
          <p:spPr>
            <a:xfrm>
              <a:off x="1294413" y="2158375"/>
              <a:ext cx="40625" cy="30375"/>
            </a:xfrm>
            <a:custGeom>
              <a:avLst/>
              <a:gdLst/>
              <a:ahLst/>
              <a:cxnLst/>
              <a:rect l="l" t="t" r="r" b="b"/>
              <a:pathLst>
                <a:path w="1625" h="1215" extrusionOk="0">
                  <a:moveTo>
                    <a:pt x="1159" y="1"/>
                  </a:moveTo>
                  <a:cubicBezTo>
                    <a:pt x="1091" y="1"/>
                    <a:pt x="1022" y="19"/>
                    <a:pt x="960" y="57"/>
                  </a:cubicBezTo>
                  <a:lnTo>
                    <a:pt x="259" y="455"/>
                  </a:lnTo>
                  <a:cubicBezTo>
                    <a:pt x="60" y="573"/>
                    <a:pt x="1" y="817"/>
                    <a:pt x="107" y="1016"/>
                  </a:cubicBezTo>
                  <a:cubicBezTo>
                    <a:pt x="184" y="1141"/>
                    <a:pt x="319" y="1214"/>
                    <a:pt x="456" y="1214"/>
                  </a:cubicBezTo>
                  <a:cubicBezTo>
                    <a:pt x="525" y="1214"/>
                    <a:pt x="594" y="1196"/>
                    <a:pt x="657" y="1157"/>
                  </a:cubicBezTo>
                  <a:lnTo>
                    <a:pt x="1358" y="758"/>
                  </a:lnTo>
                  <a:cubicBezTo>
                    <a:pt x="1555" y="643"/>
                    <a:pt x="1625" y="396"/>
                    <a:pt x="1510" y="197"/>
                  </a:cubicBezTo>
                  <a:cubicBezTo>
                    <a:pt x="1431" y="73"/>
                    <a:pt x="1296" y="1"/>
                    <a:pt x="1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29" name="Google Shape;929;p39"/>
            <p:cNvSpPr/>
            <p:nvPr/>
          </p:nvSpPr>
          <p:spPr>
            <a:xfrm>
              <a:off x="1294413" y="2283075"/>
              <a:ext cx="40625" cy="30425"/>
            </a:xfrm>
            <a:custGeom>
              <a:avLst/>
              <a:gdLst/>
              <a:ahLst/>
              <a:cxnLst/>
              <a:rect l="l" t="t" r="r" b="b"/>
              <a:pathLst>
                <a:path w="1625" h="1217" extrusionOk="0">
                  <a:moveTo>
                    <a:pt x="468" y="0"/>
                  </a:moveTo>
                  <a:cubicBezTo>
                    <a:pt x="327" y="0"/>
                    <a:pt x="186" y="74"/>
                    <a:pt x="107" y="203"/>
                  </a:cubicBezTo>
                  <a:cubicBezTo>
                    <a:pt x="1" y="399"/>
                    <a:pt x="60" y="646"/>
                    <a:pt x="259" y="750"/>
                  </a:cubicBezTo>
                  <a:lnTo>
                    <a:pt x="960" y="1159"/>
                  </a:lnTo>
                  <a:cubicBezTo>
                    <a:pt x="1022" y="1198"/>
                    <a:pt x="1091" y="1217"/>
                    <a:pt x="1158" y="1217"/>
                  </a:cubicBezTo>
                  <a:cubicBezTo>
                    <a:pt x="1296" y="1217"/>
                    <a:pt x="1431" y="1141"/>
                    <a:pt x="1510" y="1008"/>
                  </a:cubicBezTo>
                  <a:cubicBezTo>
                    <a:pt x="1625" y="820"/>
                    <a:pt x="1555" y="576"/>
                    <a:pt x="1358" y="458"/>
                  </a:cubicBezTo>
                  <a:lnTo>
                    <a:pt x="657" y="48"/>
                  </a:lnTo>
                  <a:cubicBezTo>
                    <a:pt x="598" y="16"/>
                    <a:pt x="533" y="0"/>
                    <a:pt x="4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30" name="Google Shape;930;p39"/>
            <p:cNvSpPr/>
            <p:nvPr/>
          </p:nvSpPr>
          <p:spPr>
            <a:xfrm>
              <a:off x="997838" y="2225850"/>
              <a:ext cx="40350" cy="20225"/>
            </a:xfrm>
            <a:custGeom>
              <a:avLst/>
              <a:gdLst/>
              <a:ahLst/>
              <a:cxnLst/>
              <a:rect l="l" t="t" r="r" b="b"/>
              <a:pathLst>
                <a:path w="1614" h="809" extrusionOk="0">
                  <a:moveTo>
                    <a:pt x="410" y="0"/>
                  </a:moveTo>
                  <a:cubicBezTo>
                    <a:pt x="177" y="0"/>
                    <a:pt x="0" y="177"/>
                    <a:pt x="0" y="399"/>
                  </a:cubicBezTo>
                  <a:cubicBezTo>
                    <a:pt x="0" y="620"/>
                    <a:pt x="177" y="808"/>
                    <a:pt x="410" y="808"/>
                  </a:cubicBezTo>
                  <a:lnTo>
                    <a:pt x="1215" y="808"/>
                  </a:lnTo>
                  <a:cubicBezTo>
                    <a:pt x="1439" y="808"/>
                    <a:pt x="1613" y="620"/>
                    <a:pt x="1613" y="399"/>
                  </a:cubicBezTo>
                  <a:cubicBezTo>
                    <a:pt x="1613" y="177"/>
                    <a:pt x="1439" y="0"/>
                    <a:pt x="1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31" name="Google Shape;931;p39"/>
            <p:cNvSpPr/>
            <p:nvPr/>
          </p:nvSpPr>
          <p:spPr>
            <a:xfrm>
              <a:off x="1005763" y="2158375"/>
              <a:ext cx="40625" cy="30375"/>
            </a:xfrm>
            <a:custGeom>
              <a:avLst/>
              <a:gdLst/>
              <a:ahLst/>
              <a:cxnLst/>
              <a:rect l="l" t="t" r="r" b="b"/>
              <a:pathLst>
                <a:path w="1625" h="1215" extrusionOk="0">
                  <a:moveTo>
                    <a:pt x="466" y="1"/>
                  </a:moveTo>
                  <a:cubicBezTo>
                    <a:pt x="329" y="1"/>
                    <a:pt x="194" y="73"/>
                    <a:pt x="115" y="197"/>
                  </a:cubicBezTo>
                  <a:cubicBezTo>
                    <a:pt x="0" y="396"/>
                    <a:pt x="70" y="643"/>
                    <a:pt x="267" y="758"/>
                  </a:cubicBezTo>
                  <a:lnTo>
                    <a:pt x="968" y="1157"/>
                  </a:lnTo>
                  <a:cubicBezTo>
                    <a:pt x="1031" y="1196"/>
                    <a:pt x="1100" y="1214"/>
                    <a:pt x="1169" y="1214"/>
                  </a:cubicBezTo>
                  <a:cubicBezTo>
                    <a:pt x="1306" y="1214"/>
                    <a:pt x="1441" y="1141"/>
                    <a:pt x="1518" y="1016"/>
                  </a:cubicBezTo>
                  <a:cubicBezTo>
                    <a:pt x="1624" y="817"/>
                    <a:pt x="1565" y="573"/>
                    <a:pt x="1366" y="455"/>
                  </a:cubicBezTo>
                  <a:lnTo>
                    <a:pt x="665" y="57"/>
                  </a:lnTo>
                  <a:cubicBezTo>
                    <a:pt x="603" y="19"/>
                    <a:pt x="534" y="1"/>
                    <a:pt x="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32" name="Google Shape;932;p39"/>
            <p:cNvSpPr/>
            <p:nvPr/>
          </p:nvSpPr>
          <p:spPr>
            <a:xfrm>
              <a:off x="1005763" y="2283075"/>
              <a:ext cx="40625" cy="30425"/>
            </a:xfrm>
            <a:custGeom>
              <a:avLst/>
              <a:gdLst/>
              <a:ahLst/>
              <a:cxnLst/>
              <a:rect l="l" t="t" r="r" b="b"/>
              <a:pathLst>
                <a:path w="1625" h="1217" extrusionOk="0">
                  <a:moveTo>
                    <a:pt x="1157" y="0"/>
                  </a:moveTo>
                  <a:cubicBezTo>
                    <a:pt x="1092" y="0"/>
                    <a:pt x="1027" y="16"/>
                    <a:pt x="968" y="48"/>
                  </a:cubicBezTo>
                  <a:lnTo>
                    <a:pt x="267" y="458"/>
                  </a:lnTo>
                  <a:cubicBezTo>
                    <a:pt x="70" y="576"/>
                    <a:pt x="0" y="820"/>
                    <a:pt x="115" y="1008"/>
                  </a:cubicBezTo>
                  <a:cubicBezTo>
                    <a:pt x="194" y="1141"/>
                    <a:pt x="329" y="1217"/>
                    <a:pt x="467" y="1217"/>
                  </a:cubicBezTo>
                  <a:cubicBezTo>
                    <a:pt x="534" y="1217"/>
                    <a:pt x="603" y="1198"/>
                    <a:pt x="665" y="1159"/>
                  </a:cubicBezTo>
                  <a:lnTo>
                    <a:pt x="1366" y="750"/>
                  </a:lnTo>
                  <a:cubicBezTo>
                    <a:pt x="1565" y="646"/>
                    <a:pt x="1624" y="399"/>
                    <a:pt x="1518" y="203"/>
                  </a:cubicBezTo>
                  <a:cubicBezTo>
                    <a:pt x="1439" y="74"/>
                    <a:pt x="1298" y="0"/>
                    <a:pt x="1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33" name="Google Shape;933;p39"/>
            <p:cNvSpPr/>
            <p:nvPr/>
          </p:nvSpPr>
          <p:spPr>
            <a:xfrm>
              <a:off x="1092788" y="2158375"/>
              <a:ext cx="155225" cy="155175"/>
            </a:xfrm>
            <a:custGeom>
              <a:avLst/>
              <a:gdLst/>
              <a:ahLst/>
              <a:cxnLst/>
              <a:rect l="l" t="t" r="r" b="b"/>
              <a:pathLst>
                <a:path w="6209" h="6207" extrusionOk="0">
                  <a:moveTo>
                    <a:pt x="3097" y="806"/>
                  </a:moveTo>
                  <a:cubicBezTo>
                    <a:pt x="4374" y="806"/>
                    <a:pt x="5401" y="1835"/>
                    <a:pt x="5401" y="3098"/>
                  </a:cubicBezTo>
                  <a:cubicBezTo>
                    <a:pt x="5401" y="4360"/>
                    <a:pt x="4374" y="5387"/>
                    <a:pt x="3097" y="5387"/>
                  </a:cubicBezTo>
                  <a:cubicBezTo>
                    <a:pt x="1835" y="5387"/>
                    <a:pt x="808" y="4360"/>
                    <a:pt x="808" y="3098"/>
                  </a:cubicBezTo>
                  <a:cubicBezTo>
                    <a:pt x="808" y="1835"/>
                    <a:pt x="1835" y="806"/>
                    <a:pt x="3097" y="806"/>
                  </a:cubicBezTo>
                  <a:close/>
                  <a:moveTo>
                    <a:pt x="3097" y="1"/>
                  </a:moveTo>
                  <a:cubicBezTo>
                    <a:pt x="1392" y="1"/>
                    <a:pt x="0" y="1389"/>
                    <a:pt x="0" y="3098"/>
                  </a:cubicBezTo>
                  <a:cubicBezTo>
                    <a:pt x="0" y="4815"/>
                    <a:pt x="1392" y="6206"/>
                    <a:pt x="3097" y="6206"/>
                  </a:cubicBezTo>
                  <a:cubicBezTo>
                    <a:pt x="4817" y="6206"/>
                    <a:pt x="6209" y="4815"/>
                    <a:pt x="6209" y="3098"/>
                  </a:cubicBezTo>
                  <a:cubicBezTo>
                    <a:pt x="6209" y="1389"/>
                    <a:pt x="4817" y="1"/>
                    <a:pt x="3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34" name="Google Shape;934;p39"/>
            <p:cNvSpPr/>
            <p:nvPr/>
          </p:nvSpPr>
          <p:spPr>
            <a:xfrm>
              <a:off x="1133388" y="2198700"/>
              <a:ext cx="65250" cy="74225"/>
            </a:xfrm>
            <a:custGeom>
              <a:avLst/>
              <a:gdLst/>
              <a:ahLst/>
              <a:cxnLst/>
              <a:rect l="l" t="t" r="r" b="b"/>
              <a:pathLst>
                <a:path w="2610" h="2969" extrusionOk="0">
                  <a:moveTo>
                    <a:pt x="1473" y="1"/>
                  </a:moveTo>
                  <a:cubicBezTo>
                    <a:pt x="668" y="1"/>
                    <a:pt x="1" y="666"/>
                    <a:pt x="1" y="1485"/>
                  </a:cubicBezTo>
                  <a:cubicBezTo>
                    <a:pt x="1" y="2301"/>
                    <a:pt x="668" y="2969"/>
                    <a:pt x="1473" y="2969"/>
                  </a:cubicBezTo>
                  <a:cubicBezTo>
                    <a:pt x="1813" y="2969"/>
                    <a:pt x="2105" y="2862"/>
                    <a:pt x="2340" y="2652"/>
                  </a:cubicBezTo>
                  <a:cubicBezTo>
                    <a:pt x="2385" y="2618"/>
                    <a:pt x="2433" y="2571"/>
                    <a:pt x="2469" y="2526"/>
                  </a:cubicBezTo>
                  <a:cubicBezTo>
                    <a:pt x="2610" y="2349"/>
                    <a:pt x="2584" y="2091"/>
                    <a:pt x="2422" y="1951"/>
                  </a:cubicBezTo>
                  <a:cubicBezTo>
                    <a:pt x="2344" y="1889"/>
                    <a:pt x="2251" y="1859"/>
                    <a:pt x="2159" y="1859"/>
                  </a:cubicBezTo>
                  <a:cubicBezTo>
                    <a:pt x="2043" y="1859"/>
                    <a:pt x="1928" y="1907"/>
                    <a:pt x="1849" y="1998"/>
                  </a:cubicBezTo>
                  <a:cubicBezTo>
                    <a:pt x="1838" y="2021"/>
                    <a:pt x="1824" y="2035"/>
                    <a:pt x="1802" y="2046"/>
                  </a:cubicBezTo>
                  <a:cubicBezTo>
                    <a:pt x="1720" y="2127"/>
                    <a:pt x="1614" y="2161"/>
                    <a:pt x="1473" y="2161"/>
                  </a:cubicBezTo>
                  <a:cubicBezTo>
                    <a:pt x="1112" y="2161"/>
                    <a:pt x="809" y="1858"/>
                    <a:pt x="809" y="1485"/>
                  </a:cubicBezTo>
                  <a:cubicBezTo>
                    <a:pt x="809" y="1123"/>
                    <a:pt x="1112" y="817"/>
                    <a:pt x="1473" y="817"/>
                  </a:cubicBezTo>
                  <a:cubicBezTo>
                    <a:pt x="1614" y="817"/>
                    <a:pt x="1743" y="854"/>
                    <a:pt x="1861" y="935"/>
                  </a:cubicBezTo>
                  <a:cubicBezTo>
                    <a:pt x="1929" y="978"/>
                    <a:pt x="2006" y="999"/>
                    <a:pt x="2081" y="999"/>
                  </a:cubicBezTo>
                  <a:cubicBezTo>
                    <a:pt x="2212" y="999"/>
                    <a:pt x="2340" y="936"/>
                    <a:pt x="2422" y="817"/>
                  </a:cubicBezTo>
                  <a:cubicBezTo>
                    <a:pt x="2540" y="632"/>
                    <a:pt x="2492" y="385"/>
                    <a:pt x="2304" y="256"/>
                  </a:cubicBezTo>
                  <a:cubicBezTo>
                    <a:pt x="2060" y="93"/>
                    <a:pt x="1779" y="1"/>
                    <a:pt x="1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935" name="Google Shape;935;p39"/>
          <p:cNvSpPr/>
          <p:nvPr/>
        </p:nvSpPr>
        <p:spPr>
          <a:xfrm>
            <a:off x="6220700" y="2159375"/>
            <a:ext cx="359300" cy="345150"/>
          </a:xfrm>
          <a:custGeom>
            <a:avLst/>
            <a:gdLst/>
            <a:ahLst/>
            <a:cxnLst/>
            <a:rect l="l" t="t" r="r" b="b"/>
            <a:pathLst>
              <a:path w="14372" h="13806" extrusionOk="0">
                <a:moveTo>
                  <a:pt x="7196" y="2493"/>
                </a:moveTo>
                <a:lnTo>
                  <a:pt x="8809" y="3217"/>
                </a:lnTo>
                <a:cubicBezTo>
                  <a:pt x="8842" y="3231"/>
                  <a:pt x="8879" y="3242"/>
                  <a:pt x="8901" y="3265"/>
                </a:cubicBezTo>
                <a:lnTo>
                  <a:pt x="5476" y="3265"/>
                </a:lnTo>
                <a:cubicBezTo>
                  <a:pt x="5501" y="3242"/>
                  <a:pt x="5535" y="3231"/>
                  <a:pt x="5571" y="3217"/>
                </a:cubicBezTo>
                <a:lnTo>
                  <a:pt x="7196" y="2493"/>
                </a:lnTo>
                <a:close/>
                <a:moveTo>
                  <a:pt x="12876" y="3545"/>
                </a:moveTo>
                <a:cubicBezTo>
                  <a:pt x="13098" y="3545"/>
                  <a:pt x="13286" y="3722"/>
                  <a:pt x="13286" y="3943"/>
                </a:cubicBezTo>
                <a:cubicBezTo>
                  <a:pt x="13286" y="4165"/>
                  <a:pt x="13098" y="4353"/>
                  <a:pt x="12876" y="4353"/>
                </a:cubicBezTo>
                <a:cubicBezTo>
                  <a:pt x="12655" y="4353"/>
                  <a:pt x="12478" y="4165"/>
                  <a:pt x="12478" y="3943"/>
                </a:cubicBezTo>
                <a:cubicBezTo>
                  <a:pt x="12478" y="3722"/>
                  <a:pt x="12655" y="3545"/>
                  <a:pt x="12876" y="3545"/>
                </a:cubicBezTo>
                <a:close/>
                <a:moveTo>
                  <a:pt x="9218" y="4072"/>
                </a:moveTo>
                <a:lnTo>
                  <a:pt x="9218" y="4878"/>
                </a:lnTo>
                <a:lnTo>
                  <a:pt x="5173" y="4878"/>
                </a:lnTo>
                <a:lnTo>
                  <a:pt x="5173" y="4072"/>
                </a:lnTo>
                <a:close/>
                <a:moveTo>
                  <a:pt x="8901" y="5685"/>
                </a:moveTo>
                <a:cubicBezTo>
                  <a:pt x="8879" y="5708"/>
                  <a:pt x="8842" y="5719"/>
                  <a:pt x="8809" y="5742"/>
                </a:cubicBezTo>
                <a:lnTo>
                  <a:pt x="7196" y="6457"/>
                </a:lnTo>
                <a:lnTo>
                  <a:pt x="5571" y="5742"/>
                </a:lnTo>
                <a:cubicBezTo>
                  <a:pt x="5535" y="5719"/>
                  <a:pt x="5501" y="5708"/>
                  <a:pt x="5476" y="5685"/>
                </a:cubicBezTo>
                <a:close/>
                <a:moveTo>
                  <a:pt x="7196" y="7343"/>
                </a:moveTo>
                <a:lnTo>
                  <a:pt x="8809" y="8070"/>
                </a:lnTo>
                <a:cubicBezTo>
                  <a:pt x="8842" y="8081"/>
                  <a:pt x="8879" y="8092"/>
                  <a:pt x="8901" y="8115"/>
                </a:cubicBezTo>
                <a:lnTo>
                  <a:pt x="5476" y="8115"/>
                </a:lnTo>
                <a:cubicBezTo>
                  <a:pt x="5501" y="8092"/>
                  <a:pt x="5535" y="8081"/>
                  <a:pt x="5571" y="8070"/>
                </a:cubicBezTo>
                <a:lnTo>
                  <a:pt x="7196" y="7343"/>
                </a:lnTo>
                <a:close/>
                <a:moveTo>
                  <a:pt x="9218" y="8923"/>
                </a:moveTo>
                <a:lnTo>
                  <a:pt x="9218" y="9728"/>
                </a:lnTo>
                <a:lnTo>
                  <a:pt x="5173" y="9728"/>
                </a:lnTo>
                <a:lnTo>
                  <a:pt x="5173" y="8923"/>
                </a:lnTo>
                <a:close/>
                <a:moveTo>
                  <a:pt x="1504" y="9473"/>
                </a:moveTo>
                <a:cubicBezTo>
                  <a:pt x="1725" y="9473"/>
                  <a:pt x="1899" y="9658"/>
                  <a:pt x="1899" y="9879"/>
                </a:cubicBezTo>
                <a:cubicBezTo>
                  <a:pt x="1899" y="10104"/>
                  <a:pt x="1725" y="10278"/>
                  <a:pt x="1504" y="10278"/>
                </a:cubicBezTo>
                <a:cubicBezTo>
                  <a:pt x="1282" y="10278"/>
                  <a:pt x="1094" y="10104"/>
                  <a:pt x="1094" y="9879"/>
                </a:cubicBezTo>
                <a:cubicBezTo>
                  <a:pt x="1094" y="9658"/>
                  <a:pt x="1282" y="9473"/>
                  <a:pt x="1504" y="9473"/>
                </a:cubicBezTo>
                <a:close/>
                <a:moveTo>
                  <a:pt x="8901" y="10547"/>
                </a:moveTo>
                <a:cubicBezTo>
                  <a:pt x="8879" y="10558"/>
                  <a:pt x="8842" y="10581"/>
                  <a:pt x="8809" y="10595"/>
                </a:cubicBezTo>
                <a:lnTo>
                  <a:pt x="7196" y="11307"/>
                </a:lnTo>
                <a:lnTo>
                  <a:pt x="5571" y="10595"/>
                </a:lnTo>
                <a:cubicBezTo>
                  <a:pt x="5535" y="10581"/>
                  <a:pt x="5501" y="10558"/>
                  <a:pt x="5476" y="10547"/>
                </a:cubicBezTo>
                <a:close/>
                <a:moveTo>
                  <a:pt x="4765" y="1"/>
                </a:moveTo>
                <a:cubicBezTo>
                  <a:pt x="4701" y="1"/>
                  <a:pt x="4632" y="16"/>
                  <a:pt x="4564" y="50"/>
                </a:cubicBezTo>
                <a:cubicBezTo>
                  <a:pt x="4460" y="97"/>
                  <a:pt x="4368" y="249"/>
                  <a:pt x="4354" y="367"/>
                </a:cubicBezTo>
                <a:cubicBezTo>
                  <a:pt x="4343" y="880"/>
                  <a:pt x="4648" y="1360"/>
                  <a:pt x="5114" y="1570"/>
                </a:cubicBezTo>
                <a:lnTo>
                  <a:pt x="6191" y="2050"/>
                </a:lnTo>
                <a:lnTo>
                  <a:pt x="5243" y="2471"/>
                </a:lnTo>
                <a:cubicBezTo>
                  <a:pt x="4704" y="2715"/>
                  <a:pt x="4354" y="3242"/>
                  <a:pt x="4354" y="3826"/>
                </a:cubicBezTo>
                <a:lnTo>
                  <a:pt x="4354" y="5124"/>
                </a:lnTo>
                <a:cubicBezTo>
                  <a:pt x="4354" y="5708"/>
                  <a:pt x="4704" y="6247"/>
                  <a:pt x="5243" y="6479"/>
                </a:cubicBezTo>
                <a:lnTo>
                  <a:pt x="6191" y="6900"/>
                </a:lnTo>
                <a:lnTo>
                  <a:pt x="5243" y="7321"/>
                </a:lnTo>
                <a:cubicBezTo>
                  <a:pt x="4881" y="7484"/>
                  <a:pt x="4612" y="7764"/>
                  <a:pt x="4472" y="8115"/>
                </a:cubicBezTo>
                <a:lnTo>
                  <a:pt x="3117" y="8115"/>
                </a:lnTo>
                <a:cubicBezTo>
                  <a:pt x="3021" y="8115"/>
                  <a:pt x="2929" y="8151"/>
                  <a:pt x="2859" y="8210"/>
                </a:cubicBezTo>
                <a:lnTo>
                  <a:pt x="2124" y="8827"/>
                </a:lnTo>
                <a:cubicBezTo>
                  <a:pt x="1938" y="8716"/>
                  <a:pt x="1726" y="8653"/>
                  <a:pt x="1498" y="8653"/>
                </a:cubicBezTo>
                <a:cubicBezTo>
                  <a:pt x="1324" y="8653"/>
                  <a:pt x="1141" y="8690"/>
                  <a:pt x="954" y="8771"/>
                </a:cubicBezTo>
                <a:cubicBezTo>
                  <a:pt x="721" y="8875"/>
                  <a:pt x="522" y="9074"/>
                  <a:pt x="415" y="9307"/>
                </a:cubicBezTo>
                <a:cubicBezTo>
                  <a:pt x="0" y="10206"/>
                  <a:pt x="646" y="11081"/>
                  <a:pt x="1497" y="11081"/>
                </a:cubicBezTo>
                <a:cubicBezTo>
                  <a:pt x="1676" y="11081"/>
                  <a:pt x="1864" y="11042"/>
                  <a:pt x="2053" y="10957"/>
                </a:cubicBezTo>
                <a:cubicBezTo>
                  <a:pt x="2286" y="10850"/>
                  <a:pt x="2485" y="10665"/>
                  <a:pt x="2589" y="10418"/>
                </a:cubicBezTo>
                <a:cubicBezTo>
                  <a:pt x="2741" y="10079"/>
                  <a:pt x="2741" y="9739"/>
                  <a:pt x="2637" y="9447"/>
                </a:cubicBezTo>
                <a:lnTo>
                  <a:pt x="3268" y="8923"/>
                </a:lnTo>
                <a:lnTo>
                  <a:pt x="4354" y="8923"/>
                </a:lnTo>
                <a:lnTo>
                  <a:pt x="4354" y="9975"/>
                </a:lnTo>
                <a:cubicBezTo>
                  <a:pt x="4354" y="10558"/>
                  <a:pt x="4704" y="11097"/>
                  <a:pt x="5243" y="11330"/>
                </a:cubicBezTo>
                <a:lnTo>
                  <a:pt x="6191" y="11751"/>
                </a:lnTo>
                <a:lnTo>
                  <a:pt x="5114" y="12230"/>
                </a:lnTo>
                <a:cubicBezTo>
                  <a:pt x="4648" y="12441"/>
                  <a:pt x="4343" y="12920"/>
                  <a:pt x="4354" y="13434"/>
                </a:cubicBezTo>
                <a:cubicBezTo>
                  <a:pt x="4368" y="13563"/>
                  <a:pt x="4460" y="13703"/>
                  <a:pt x="4564" y="13762"/>
                </a:cubicBezTo>
                <a:cubicBezTo>
                  <a:pt x="4629" y="13792"/>
                  <a:pt x="4694" y="13805"/>
                  <a:pt x="4755" y="13805"/>
                </a:cubicBezTo>
                <a:cubicBezTo>
                  <a:pt x="4985" y="13805"/>
                  <a:pt x="5173" y="13618"/>
                  <a:pt x="5173" y="13386"/>
                </a:cubicBezTo>
                <a:cubicBezTo>
                  <a:pt x="5162" y="13212"/>
                  <a:pt x="5254" y="13061"/>
                  <a:pt x="5406" y="12991"/>
                </a:cubicBezTo>
                <a:lnTo>
                  <a:pt x="7196" y="12194"/>
                </a:lnTo>
                <a:lnTo>
                  <a:pt x="8971" y="12991"/>
                </a:lnTo>
                <a:cubicBezTo>
                  <a:pt x="9123" y="13061"/>
                  <a:pt x="9218" y="13212"/>
                  <a:pt x="9218" y="13386"/>
                </a:cubicBezTo>
                <a:cubicBezTo>
                  <a:pt x="9209" y="13618"/>
                  <a:pt x="9396" y="13805"/>
                  <a:pt x="9624" y="13805"/>
                </a:cubicBezTo>
                <a:cubicBezTo>
                  <a:pt x="9685" y="13805"/>
                  <a:pt x="9749" y="13792"/>
                  <a:pt x="9813" y="13762"/>
                </a:cubicBezTo>
                <a:cubicBezTo>
                  <a:pt x="9920" y="13703"/>
                  <a:pt x="10012" y="13563"/>
                  <a:pt x="10023" y="13434"/>
                </a:cubicBezTo>
                <a:cubicBezTo>
                  <a:pt x="10035" y="12920"/>
                  <a:pt x="9732" y="12441"/>
                  <a:pt x="9263" y="12230"/>
                </a:cubicBezTo>
                <a:lnTo>
                  <a:pt x="8189" y="11751"/>
                </a:lnTo>
                <a:lnTo>
                  <a:pt x="9137" y="11330"/>
                </a:lnTo>
                <a:cubicBezTo>
                  <a:pt x="9673" y="11097"/>
                  <a:pt x="10023" y="10558"/>
                  <a:pt x="10023" y="9975"/>
                </a:cubicBezTo>
                <a:lnTo>
                  <a:pt x="10023" y="8676"/>
                </a:lnTo>
                <a:cubicBezTo>
                  <a:pt x="10023" y="8092"/>
                  <a:pt x="9673" y="7565"/>
                  <a:pt x="9137" y="7321"/>
                </a:cubicBezTo>
                <a:lnTo>
                  <a:pt x="8189" y="6900"/>
                </a:lnTo>
                <a:lnTo>
                  <a:pt x="9137" y="6479"/>
                </a:lnTo>
                <a:cubicBezTo>
                  <a:pt x="9499" y="6317"/>
                  <a:pt x="9768" y="6036"/>
                  <a:pt x="9908" y="5685"/>
                </a:cubicBezTo>
                <a:lnTo>
                  <a:pt x="11275" y="5685"/>
                </a:lnTo>
                <a:cubicBezTo>
                  <a:pt x="11356" y="5685"/>
                  <a:pt x="11437" y="5660"/>
                  <a:pt x="11507" y="5601"/>
                </a:cubicBezTo>
                <a:lnTo>
                  <a:pt x="12256" y="4984"/>
                </a:lnTo>
                <a:cubicBezTo>
                  <a:pt x="12438" y="5086"/>
                  <a:pt x="12651" y="5147"/>
                  <a:pt x="12878" y="5147"/>
                </a:cubicBezTo>
                <a:cubicBezTo>
                  <a:pt x="13062" y="5147"/>
                  <a:pt x="13255" y="5107"/>
                  <a:pt x="13449" y="5018"/>
                </a:cubicBezTo>
                <a:cubicBezTo>
                  <a:pt x="13682" y="4914"/>
                  <a:pt x="13858" y="4726"/>
                  <a:pt x="13962" y="4504"/>
                </a:cubicBezTo>
                <a:cubicBezTo>
                  <a:pt x="14372" y="3604"/>
                  <a:pt x="13729" y="2726"/>
                  <a:pt x="12876" y="2726"/>
                </a:cubicBezTo>
                <a:cubicBezTo>
                  <a:pt x="12209" y="2726"/>
                  <a:pt x="11662" y="3265"/>
                  <a:pt x="11662" y="3932"/>
                </a:cubicBezTo>
                <a:cubicBezTo>
                  <a:pt x="11662" y="4084"/>
                  <a:pt x="11695" y="4224"/>
                  <a:pt x="11743" y="4364"/>
                </a:cubicBezTo>
                <a:lnTo>
                  <a:pt x="11112" y="4878"/>
                </a:lnTo>
                <a:lnTo>
                  <a:pt x="10023" y="4878"/>
                </a:lnTo>
                <a:lnTo>
                  <a:pt x="10023" y="3826"/>
                </a:lnTo>
                <a:cubicBezTo>
                  <a:pt x="10023" y="3242"/>
                  <a:pt x="9673" y="2715"/>
                  <a:pt x="9137" y="2471"/>
                </a:cubicBezTo>
                <a:lnTo>
                  <a:pt x="8189" y="2050"/>
                </a:lnTo>
                <a:lnTo>
                  <a:pt x="9263" y="1570"/>
                </a:lnTo>
                <a:cubicBezTo>
                  <a:pt x="9732" y="1360"/>
                  <a:pt x="10035" y="880"/>
                  <a:pt x="10023" y="367"/>
                </a:cubicBezTo>
                <a:cubicBezTo>
                  <a:pt x="10012" y="249"/>
                  <a:pt x="9920" y="97"/>
                  <a:pt x="9813" y="50"/>
                </a:cubicBezTo>
                <a:cubicBezTo>
                  <a:pt x="9745" y="16"/>
                  <a:pt x="9678" y="1"/>
                  <a:pt x="9614" y="1"/>
                </a:cubicBezTo>
                <a:cubicBezTo>
                  <a:pt x="9390" y="1"/>
                  <a:pt x="9210" y="185"/>
                  <a:pt x="9218" y="412"/>
                </a:cubicBezTo>
                <a:cubicBezTo>
                  <a:pt x="9218" y="588"/>
                  <a:pt x="9123" y="751"/>
                  <a:pt x="8971" y="810"/>
                </a:cubicBezTo>
                <a:lnTo>
                  <a:pt x="7196" y="1604"/>
                </a:lnTo>
                <a:lnTo>
                  <a:pt x="5406" y="810"/>
                </a:lnTo>
                <a:cubicBezTo>
                  <a:pt x="5254" y="751"/>
                  <a:pt x="5162" y="588"/>
                  <a:pt x="5173" y="412"/>
                </a:cubicBezTo>
                <a:cubicBezTo>
                  <a:pt x="5173" y="185"/>
                  <a:pt x="4990" y="1"/>
                  <a:pt x="476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936" name="Google Shape;936;p39"/>
          <p:cNvGrpSpPr/>
          <p:nvPr/>
        </p:nvGrpSpPr>
        <p:grpSpPr>
          <a:xfrm>
            <a:off x="6227300" y="2931263"/>
            <a:ext cx="346050" cy="345100"/>
            <a:chOff x="2541313" y="2118025"/>
            <a:chExt cx="346050" cy="345100"/>
          </a:xfrm>
        </p:grpSpPr>
        <p:sp>
          <p:nvSpPr>
            <p:cNvPr id="937" name="Google Shape;937;p39"/>
            <p:cNvSpPr/>
            <p:nvPr/>
          </p:nvSpPr>
          <p:spPr>
            <a:xfrm>
              <a:off x="2581988" y="2362325"/>
              <a:ext cx="60750" cy="60475"/>
            </a:xfrm>
            <a:custGeom>
              <a:avLst/>
              <a:gdLst/>
              <a:ahLst/>
              <a:cxnLst/>
              <a:rect l="l" t="t" r="r" b="b"/>
              <a:pathLst>
                <a:path w="2430" h="2419" extrusionOk="0">
                  <a:moveTo>
                    <a:pt x="1215" y="806"/>
                  </a:moveTo>
                  <a:cubicBezTo>
                    <a:pt x="1437" y="806"/>
                    <a:pt x="1625" y="982"/>
                    <a:pt x="1625" y="1215"/>
                  </a:cubicBezTo>
                  <a:cubicBezTo>
                    <a:pt x="1625" y="1437"/>
                    <a:pt x="1437" y="1614"/>
                    <a:pt x="1215" y="1614"/>
                  </a:cubicBezTo>
                  <a:cubicBezTo>
                    <a:pt x="994" y="1614"/>
                    <a:pt x="806" y="1437"/>
                    <a:pt x="806" y="1215"/>
                  </a:cubicBezTo>
                  <a:cubicBezTo>
                    <a:pt x="806" y="982"/>
                    <a:pt x="994" y="806"/>
                    <a:pt x="1215" y="806"/>
                  </a:cubicBezTo>
                  <a:close/>
                  <a:moveTo>
                    <a:pt x="1215" y="1"/>
                  </a:moveTo>
                  <a:cubicBezTo>
                    <a:pt x="548" y="1"/>
                    <a:pt x="1" y="539"/>
                    <a:pt x="1" y="1215"/>
                  </a:cubicBezTo>
                  <a:cubicBezTo>
                    <a:pt x="1" y="1883"/>
                    <a:pt x="548" y="2419"/>
                    <a:pt x="1215" y="2419"/>
                  </a:cubicBezTo>
                  <a:cubicBezTo>
                    <a:pt x="1880" y="2419"/>
                    <a:pt x="2430" y="1883"/>
                    <a:pt x="2430" y="1215"/>
                  </a:cubicBezTo>
                  <a:cubicBezTo>
                    <a:pt x="2430" y="539"/>
                    <a:pt x="1880" y="1"/>
                    <a:pt x="1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2541313" y="2118025"/>
              <a:ext cx="346050" cy="345100"/>
            </a:xfrm>
            <a:custGeom>
              <a:avLst/>
              <a:gdLst/>
              <a:ahLst/>
              <a:cxnLst/>
              <a:rect l="l" t="t" r="r" b="b"/>
              <a:pathLst>
                <a:path w="13842" h="13804" extrusionOk="0">
                  <a:moveTo>
                    <a:pt x="6892" y="806"/>
                  </a:moveTo>
                  <a:cubicBezTo>
                    <a:pt x="8266" y="806"/>
                    <a:pt x="9388" y="1880"/>
                    <a:pt x="9457" y="3228"/>
                  </a:cubicBezTo>
                  <a:lnTo>
                    <a:pt x="8652" y="3228"/>
                  </a:lnTo>
                  <a:cubicBezTo>
                    <a:pt x="8584" y="2324"/>
                    <a:pt x="7823" y="1613"/>
                    <a:pt x="6898" y="1613"/>
                  </a:cubicBezTo>
                  <a:cubicBezTo>
                    <a:pt x="6875" y="1613"/>
                    <a:pt x="6852" y="1614"/>
                    <a:pt x="6829" y="1615"/>
                  </a:cubicBezTo>
                  <a:cubicBezTo>
                    <a:pt x="5892" y="1660"/>
                    <a:pt x="5157" y="2456"/>
                    <a:pt x="5157" y="3391"/>
                  </a:cubicBezTo>
                  <a:lnTo>
                    <a:pt x="5157" y="4852"/>
                  </a:lnTo>
                  <a:lnTo>
                    <a:pt x="4349" y="4852"/>
                  </a:lnTo>
                  <a:lnTo>
                    <a:pt x="4349" y="3402"/>
                  </a:lnTo>
                  <a:cubicBezTo>
                    <a:pt x="4349" y="2010"/>
                    <a:pt x="5437" y="843"/>
                    <a:pt x="6829" y="807"/>
                  </a:cubicBezTo>
                  <a:cubicBezTo>
                    <a:pt x="6850" y="806"/>
                    <a:pt x="6871" y="806"/>
                    <a:pt x="6892" y="806"/>
                  </a:cubicBezTo>
                  <a:close/>
                  <a:moveTo>
                    <a:pt x="6917" y="7816"/>
                  </a:moveTo>
                  <a:cubicBezTo>
                    <a:pt x="7138" y="7816"/>
                    <a:pt x="7308" y="8001"/>
                    <a:pt x="7308" y="8218"/>
                  </a:cubicBezTo>
                  <a:lnTo>
                    <a:pt x="7308" y="9761"/>
                  </a:lnTo>
                  <a:lnTo>
                    <a:pt x="6500" y="9761"/>
                  </a:lnTo>
                  <a:lnTo>
                    <a:pt x="6500" y="8230"/>
                  </a:lnTo>
                  <a:cubicBezTo>
                    <a:pt x="6500" y="8019"/>
                    <a:pt x="6652" y="7843"/>
                    <a:pt x="6862" y="7820"/>
                  </a:cubicBezTo>
                  <a:cubicBezTo>
                    <a:pt x="6881" y="7818"/>
                    <a:pt x="6899" y="7816"/>
                    <a:pt x="6917" y="7816"/>
                  </a:cubicBezTo>
                  <a:close/>
                  <a:moveTo>
                    <a:pt x="9867" y="5657"/>
                  </a:moveTo>
                  <a:cubicBezTo>
                    <a:pt x="10088" y="5657"/>
                    <a:pt x="10276" y="5845"/>
                    <a:pt x="10276" y="6067"/>
                  </a:cubicBezTo>
                  <a:lnTo>
                    <a:pt x="10276" y="9761"/>
                  </a:lnTo>
                  <a:lnTo>
                    <a:pt x="8113" y="9761"/>
                  </a:lnTo>
                  <a:lnTo>
                    <a:pt x="8113" y="8241"/>
                  </a:lnTo>
                  <a:cubicBezTo>
                    <a:pt x="8113" y="7610"/>
                    <a:pt x="7600" y="7037"/>
                    <a:pt x="6969" y="7015"/>
                  </a:cubicBezTo>
                  <a:cubicBezTo>
                    <a:pt x="6941" y="7013"/>
                    <a:pt x="6914" y="7012"/>
                    <a:pt x="6887" y="7012"/>
                  </a:cubicBezTo>
                  <a:cubicBezTo>
                    <a:pt x="6233" y="7012"/>
                    <a:pt x="5695" y="7556"/>
                    <a:pt x="5695" y="8218"/>
                  </a:cubicBezTo>
                  <a:lnTo>
                    <a:pt x="5695" y="9761"/>
                  </a:lnTo>
                  <a:lnTo>
                    <a:pt x="5390" y="9761"/>
                  </a:lnTo>
                  <a:cubicBezTo>
                    <a:pt x="5028" y="8990"/>
                    <a:pt x="4338" y="8440"/>
                    <a:pt x="3532" y="8230"/>
                  </a:cubicBezTo>
                  <a:lnTo>
                    <a:pt x="3532" y="6067"/>
                  </a:lnTo>
                  <a:cubicBezTo>
                    <a:pt x="3532" y="5845"/>
                    <a:pt x="3718" y="5657"/>
                    <a:pt x="3942" y="5657"/>
                  </a:cubicBezTo>
                  <a:close/>
                  <a:moveTo>
                    <a:pt x="2842" y="8942"/>
                  </a:moveTo>
                  <a:cubicBezTo>
                    <a:pt x="3695" y="8942"/>
                    <a:pt x="4467" y="9492"/>
                    <a:pt x="4747" y="10297"/>
                  </a:cubicBezTo>
                  <a:cubicBezTo>
                    <a:pt x="4806" y="10463"/>
                    <a:pt x="4958" y="10567"/>
                    <a:pt x="5134" y="10567"/>
                  </a:cubicBezTo>
                  <a:lnTo>
                    <a:pt x="12591" y="10567"/>
                  </a:lnTo>
                  <a:cubicBezTo>
                    <a:pt x="12801" y="10567"/>
                    <a:pt x="12975" y="10718"/>
                    <a:pt x="13000" y="10917"/>
                  </a:cubicBezTo>
                  <a:cubicBezTo>
                    <a:pt x="13034" y="11164"/>
                    <a:pt x="12835" y="11374"/>
                    <a:pt x="12602" y="11374"/>
                  </a:cubicBezTo>
                  <a:lnTo>
                    <a:pt x="5134" y="11374"/>
                  </a:lnTo>
                  <a:cubicBezTo>
                    <a:pt x="4958" y="11374"/>
                    <a:pt x="4806" y="11478"/>
                    <a:pt x="4747" y="11644"/>
                  </a:cubicBezTo>
                  <a:cubicBezTo>
                    <a:pt x="4455" y="12449"/>
                    <a:pt x="3695" y="12988"/>
                    <a:pt x="2842" y="12988"/>
                  </a:cubicBezTo>
                  <a:cubicBezTo>
                    <a:pt x="1731" y="12988"/>
                    <a:pt x="820" y="12087"/>
                    <a:pt x="820" y="10965"/>
                  </a:cubicBezTo>
                  <a:cubicBezTo>
                    <a:pt x="820" y="9854"/>
                    <a:pt x="1731" y="8942"/>
                    <a:pt x="2842" y="8942"/>
                  </a:cubicBezTo>
                  <a:close/>
                  <a:moveTo>
                    <a:pt x="11657" y="12180"/>
                  </a:moveTo>
                  <a:lnTo>
                    <a:pt x="11657" y="12988"/>
                  </a:lnTo>
                  <a:lnTo>
                    <a:pt x="10299" y="12988"/>
                  </a:lnTo>
                  <a:lnTo>
                    <a:pt x="10299" y="12180"/>
                  </a:lnTo>
                  <a:close/>
                  <a:moveTo>
                    <a:pt x="6896" y="0"/>
                  </a:moveTo>
                  <a:cubicBezTo>
                    <a:pt x="5040" y="0"/>
                    <a:pt x="3532" y="1510"/>
                    <a:pt x="3532" y="3368"/>
                  </a:cubicBezTo>
                  <a:lnTo>
                    <a:pt x="3532" y="4922"/>
                  </a:lnTo>
                  <a:cubicBezTo>
                    <a:pt x="3064" y="5085"/>
                    <a:pt x="2724" y="5542"/>
                    <a:pt x="2724" y="6067"/>
                  </a:cubicBezTo>
                  <a:lnTo>
                    <a:pt x="2724" y="8137"/>
                  </a:lnTo>
                  <a:cubicBezTo>
                    <a:pt x="1218" y="8193"/>
                    <a:pt x="1" y="9444"/>
                    <a:pt x="1" y="10965"/>
                  </a:cubicBezTo>
                  <a:cubicBezTo>
                    <a:pt x="1" y="12530"/>
                    <a:pt x="1277" y="13804"/>
                    <a:pt x="2831" y="13804"/>
                  </a:cubicBezTo>
                  <a:cubicBezTo>
                    <a:pt x="3928" y="13804"/>
                    <a:pt x="4924" y="13161"/>
                    <a:pt x="5390" y="12180"/>
                  </a:cubicBezTo>
                  <a:lnTo>
                    <a:pt x="7881" y="12180"/>
                  </a:lnTo>
                  <a:lnTo>
                    <a:pt x="7881" y="13383"/>
                  </a:lnTo>
                  <a:cubicBezTo>
                    <a:pt x="7881" y="13593"/>
                    <a:pt x="8032" y="13770"/>
                    <a:pt x="8231" y="13793"/>
                  </a:cubicBezTo>
                  <a:cubicBezTo>
                    <a:pt x="8251" y="13796"/>
                    <a:pt x="8270" y="13797"/>
                    <a:pt x="8289" y="13797"/>
                  </a:cubicBezTo>
                  <a:cubicBezTo>
                    <a:pt x="8508" y="13797"/>
                    <a:pt x="8686" y="13611"/>
                    <a:pt x="8686" y="13397"/>
                  </a:cubicBezTo>
                  <a:lnTo>
                    <a:pt x="8686" y="12180"/>
                  </a:lnTo>
                  <a:lnTo>
                    <a:pt x="9494" y="12180"/>
                  </a:lnTo>
                  <a:lnTo>
                    <a:pt x="9494" y="13397"/>
                  </a:lnTo>
                  <a:cubicBezTo>
                    <a:pt x="9494" y="13619"/>
                    <a:pt x="9679" y="13804"/>
                    <a:pt x="9903" y="13804"/>
                  </a:cubicBezTo>
                  <a:lnTo>
                    <a:pt x="12052" y="13804"/>
                  </a:lnTo>
                  <a:cubicBezTo>
                    <a:pt x="12274" y="13804"/>
                    <a:pt x="12462" y="13619"/>
                    <a:pt x="12462" y="13397"/>
                  </a:cubicBezTo>
                  <a:lnTo>
                    <a:pt x="12462" y="12180"/>
                  </a:lnTo>
                  <a:lnTo>
                    <a:pt x="12580" y="12180"/>
                  </a:lnTo>
                  <a:cubicBezTo>
                    <a:pt x="13211" y="12180"/>
                    <a:pt x="13772" y="11666"/>
                    <a:pt x="13805" y="11035"/>
                  </a:cubicBezTo>
                  <a:cubicBezTo>
                    <a:pt x="13842" y="10334"/>
                    <a:pt x="13281" y="9761"/>
                    <a:pt x="12591" y="9761"/>
                  </a:cubicBezTo>
                  <a:lnTo>
                    <a:pt x="11082" y="9761"/>
                  </a:lnTo>
                  <a:lnTo>
                    <a:pt x="11082" y="6067"/>
                  </a:lnTo>
                  <a:cubicBezTo>
                    <a:pt x="11082" y="5388"/>
                    <a:pt x="10546" y="4852"/>
                    <a:pt x="9867" y="4852"/>
                  </a:cubicBezTo>
                  <a:lnTo>
                    <a:pt x="5962" y="4852"/>
                  </a:lnTo>
                  <a:lnTo>
                    <a:pt x="5962" y="3379"/>
                  </a:lnTo>
                  <a:cubicBezTo>
                    <a:pt x="5962" y="2888"/>
                    <a:pt x="6349" y="2456"/>
                    <a:pt x="6840" y="2420"/>
                  </a:cubicBezTo>
                  <a:cubicBezTo>
                    <a:pt x="6860" y="2419"/>
                    <a:pt x="6879" y="2418"/>
                    <a:pt x="6899" y="2418"/>
                  </a:cubicBezTo>
                  <a:cubicBezTo>
                    <a:pt x="7422" y="2418"/>
                    <a:pt x="7844" y="2849"/>
                    <a:pt x="7844" y="3368"/>
                  </a:cubicBezTo>
                  <a:lnTo>
                    <a:pt x="7844" y="3635"/>
                  </a:lnTo>
                  <a:cubicBezTo>
                    <a:pt x="7844" y="3859"/>
                    <a:pt x="8032" y="4044"/>
                    <a:pt x="8254" y="4044"/>
                  </a:cubicBezTo>
                  <a:lnTo>
                    <a:pt x="9867" y="4044"/>
                  </a:lnTo>
                  <a:cubicBezTo>
                    <a:pt x="10088" y="4044"/>
                    <a:pt x="10276" y="3859"/>
                    <a:pt x="10276" y="3635"/>
                  </a:cubicBezTo>
                  <a:lnTo>
                    <a:pt x="10276" y="3402"/>
                  </a:lnTo>
                  <a:cubicBezTo>
                    <a:pt x="10276" y="1578"/>
                    <a:pt x="8826" y="47"/>
                    <a:pt x="7003" y="2"/>
                  </a:cubicBezTo>
                  <a:cubicBezTo>
                    <a:pt x="6967" y="1"/>
                    <a:pt x="6932" y="0"/>
                    <a:pt x="68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939" name="Google Shape;939;p39"/>
          <p:cNvGrpSpPr/>
          <p:nvPr/>
        </p:nvGrpSpPr>
        <p:grpSpPr>
          <a:xfrm>
            <a:off x="6227738" y="3703138"/>
            <a:ext cx="345150" cy="345075"/>
            <a:chOff x="3269563" y="2118050"/>
            <a:chExt cx="345150" cy="345075"/>
          </a:xfrm>
        </p:grpSpPr>
        <p:sp>
          <p:nvSpPr>
            <p:cNvPr id="940" name="Google Shape;940;p39"/>
            <p:cNvSpPr/>
            <p:nvPr/>
          </p:nvSpPr>
          <p:spPr>
            <a:xfrm>
              <a:off x="3324213" y="2118050"/>
              <a:ext cx="235800" cy="345075"/>
            </a:xfrm>
            <a:custGeom>
              <a:avLst/>
              <a:gdLst/>
              <a:ahLst/>
              <a:cxnLst/>
              <a:rect l="l" t="t" r="r" b="b"/>
              <a:pathLst>
                <a:path w="9432" h="13803" extrusionOk="0">
                  <a:moveTo>
                    <a:pt x="4710" y="806"/>
                  </a:moveTo>
                  <a:cubicBezTo>
                    <a:pt x="6873" y="806"/>
                    <a:pt x="8627" y="2559"/>
                    <a:pt x="8627" y="4711"/>
                  </a:cubicBezTo>
                  <a:cubicBezTo>
                    <a:pt x="8627" y="5833"/>
                    <a:pt x="8147" y="6896"/>
                    <a:pt x="7305" y="7631"/>
                  </a:cubicBezTo>
                  <a:cubicBezTo>
                    <a:pt x="6697" y="8170"/>
                    <a:pt x="6324" y="8908"/>
                    <a:pt x="6220" y="9701"/>
                  </a:cubicBezTo>
                  <a:lnTo>
                    <a:pt x="3204" y="9701"/>
                  </a:lnTo>
                  <a:cubicBezTo>
                    <a:pt x="3109" y="8908"/>
                    <a:pt x="2724" y="8170"/>
                    <a:pt x="2127" y="7631"/>
                  </a:cubicBezTo>
                  <a:cubicBezTo>
                    <a:pt x="1285" y="6896"/>
                    <a:pt x="805" y="5833"/>
                    <a:pt x="805" y="4711"/>
                  </a:cubicBezTo>
                  <a:cubicBezTo>
                    <a:pt x="805" y="2559"/>
                    <a:pt x="2559" y="806"/>
                    <a:pt x="4710" y="806"/>
                  </a:cubicBezTo>
                  <a:close/>
                  <a:moveTo>
                    <a:pt x="6194" y="10507"/>
                  </a:moveTo>
                  <a:lnTo>
                    <a:pt x="6194" y="11244"/>
                  </a:lnTo>
                  <a:cubicBezTo>
                    <a:pt x="6194" y="11315"/>
                    <a:pt x="6136" y="11373"/>
                    <a:pt x="6065" y="11373"/>
                  </a:cubicBezTo>
                  <a:lnTo>
                    <a:pt x="3367" y="11373"/>
                  </a:lnTo>
                  <a:cubicBezTo>
                    <a:pt x="3297" y="11373"/>
                    <a:pt x="3226" y="11315"/>
                    <a:pt x="3226" y="11244"/>
                  </a:cubicBezTo>
                  <a:lnTo>
                    <a:pt x="3226" y="10507"/>
                  </a:lnTo>
                  <a:close/>
                  <a:moveTo>
                    <a:pt x="5659" y="12179"/>
                  </a:moveTo>
                  <a:lnTo>
                    <a:pt x="5659" y="12588"/>
                  </a:lnTo>
                  <a:cubicBezTo>
                    <a:pt x="5659" y="12810"/>
                    <a:pt x="5471" y="12987"/>
                    <a:pt x="5249" y="12987"/>
                  </a:cubicBezTo>
                  <a:lnTo>
                    <a:pt x="4172" y="12987"/>
                  </a:lnTo>
                  <a:cubicBezTo>
                    <a:pt x="3950" y="12987"/>
                    <a:pt x="3776" y="12810"/>
                    <a:pt x="3776" y="12588"/>
                  </a:cubicBezTo>
                  <a:lnTo>
                    <a:pt x="3776" y="12179"/>
                  </a:lnTo>
                  <a:close/>
                  <a:moveTo>
                    <a:pt x="4710" y="1"/>
                  </a:moveTo>
                  <a:cubicBezTo>
                    <a:pt x="2116" y="1"/>
                    <a:pt x="0" y="2116"/>
                    <a:pt x="0" y="4711"/>
                  </a:cubicBezTo>
                  <a:cubicBezTo>
                    <a:pt x="0" y="6066"/>
                    <a:pt x="573" y="7351"/>
                    <a:pt x="1591" y="8240"/>
                  </a:cubicBezTo>
                  <a:cubicBezTo>
                    <a:pt x="2116" y="8708"/>
                    <a:pt x="2418" y="9399"/>
                    <a:pt x="2418" y="10111"/>
                  </a:cubicBezTo>
                  <a:lnTo>
                    <a:pt x="2418" y="11244"/>
                  </a:lnTo>
                  <a:cubicBezTo>
                    <a:pt x="2418" y="11618"/>
                    <a:pt x="2643" y="11935"/>
                    <a:pt x="2957" y="12086"/>
                  </a:cubicBezTo>
                  <a:lnTo>
                    <a:pt x="2957" y="12588"/>
                  </a:lnTo>
                  <a:cubicBezTo>
                    <a:pt x="2957" y="13256"/>
                    <a:pt x="3507" y="13803"/>
                    <a:pt x="4172" y="13803"/>
                  </a:cubicBezTo>
                  <a:lnTo>
                    <a:pt x="5249" y="13803"/>
                  </a:lnTo>
                  <a:cubicBezTo>
                    <a:pt x="5925" y="13803"/>
                    <a:pt x="6464" y="13256"/>
                    <a:pt x="6464" y="12588"/>
                  </a:cubicBezTo>
                  <a:lnTo>
                    <a:pt x="6464" y="12086"/>
                  </a:lnTo>
                  <a:cubicBezTo>
                    <a:pt x="6781" y="11935"/>
                    <a:pt x="7002" y="11618"/>
                    <a:pt x="7002" y="11244"/>
                  </a:cubicBezTo>
                  <a:lnTo>
                    <a:pt x="7002" y="10111"/>
                  </a:lnTo>
                  <a:cubicBezTo>
                    <a:pt x="7002" y="9399"/>
                    <a:pt x="7305" y="8708"/>
                    <a:pt x="7844" y="8240"/>
                  </a:cubicBezTo>
                  <a:cubicBezTo>
                    <a:pt x="8848" y="7351"/>
                    <a:pt x="9432" y="6066"/>
                    <a:pt x="9432" y="4711"/>
                  </a:cubicBezTo>
                  <a:cubicBezTo>
                    <a:pt x="9432" y="2116"/>
                    <a:pt x="7317" y="1"/>
                    <a:pt x="47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41" name="Google Shape;941;p39"/>
            <p:cNvSpPr/>
            <p:nvPr/>
          </p:nvSpPr>
          <p:spPr>
            <a:xfrm>
              <a:off x="3574013" y="2225850"/>
              <a:ext cx="40700" cy="20225"/>
            </a:xfrm>
            <a:custGeom>
              <a:avLst/>
              <a:gdLst/>
              <a:ahLst/>
              <a:cxnLst/>
              <a:rect l="l" t="t" r="r" b="b"/>
              <a:pathLst>
                <a:path w="1628" h="809" extrusionOk="0">
                  <a:moveTo>
                    <a:pt x="410" y="0"/>
                  </a:moveTo>
                  <a:cubicBezTo>
                    <a:pt x="189" y="0"/>
                    <a:pt x="1" y="177"/>
                    <a:pt x="1" y="399"/>
                  </a:cubicBezTo>
                  <a:cubicBezTo>
                    <a:pt x="1" y="620"/>
                    <a:pt x="189" y="808"/>
                    <a:pt x="410" y="808"/>
                  </a:cubicBezTo>
                  <a:lnTo>
                    <a:pt x="1218" y="808"/>
                  </a:lnTo>
                  <a:cubicBezTo>
                    <a:pt x="1440" y="808"/>
                    <a:pt x="1628" y="620"/>
                    <a:pt x="1628" y="399"/>
                  </a:cubicBezTo>
                  <a:cubicBezTo>
                    <a:pt x="1628" y="177"/>
                    <a:pt x="1440" y="0"/>
                    <a:pt x="1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42" name="Google Shape;942;p39"/>
            <p:cNvSpPr/>
            <p:nvPr/>
          </p:nvSpPr>
          <p:spPr>
            <a:xfrm>
              <a:off x="3565888" y="2158375"/>
              <a:ext cx="40625" cy="30375"/>
            </a:xfrm>
            <a:custGeom>
              <a:avLst/>
              <a:gdLst/>
              <a:ahLst/>
              <a:cxnLst/>
              <a:rect l="l" t="t" r="r" b="b"/>
              <a:pathLst>
                <a:path w="1625" h="1215" extrusionOk="0">
                  <a:moveTo>
                    <a:pt x="1168" y="1"/>
                  </a:moveTo>
                  <a:cubicBezTo>
                    <a:pt x="1101" y="1"/>
                    <a:pt x="1032" y="19"/>
                    <a:pt x="971" y="57"/>
                  </a:cubicBezTo>
                  <a:lnTo>
                    <a:pt x="270" y="455"/>
                  </a:lnTo>
                  <a:cubicBezTo>
                    <a:pt x="71" y="573"/>
                    <a:pt x="0" y="817"/>
                    <a:pt x="115" y="1016"/>
                  </a:cubicBezTo>
                  <a:cubicBezTo>
                    <a:pt x="186" y="1141"/>
                    <a:pt x="325" y="1214"/>
                    <a:pt x="464" y="1214"/>
                  </a:cubicBezTo>
                  <a:cubicBezTo>
                    <a:pt x="533" y="1214"/>
                    <a:pt x="603" y="1196"/>
                    <a:pt x="665" y="1157"/>
                  </a:cubicBezTo>
                  <a:lnTo>
                    <a:pt x="1367" y="758"/>
                  </a:lnTo>
                  <a:cubicBezTo>
                    <a:pt x="1566" y="643"/>
                    <a:pt x="1625" y="396"/>
                    <a:pt x="1518" y="197"/>
                  </a:cubicBezTo>
                  <a:cubicBezTo>
                    <a:pt x="1441" y="73"/>
                    <a:pt x="1305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43" name="Google Shape;943;p39"/>
            <p:cNvSpPr/>
            <p:nvPr/>
          </p:nvSpPr>
          <p:spPr>
            <a:xfrm>
              <a:off x="3565888" y="2283075"/>
              <a:ext cx="40625" cy="30425"/>
            </a:xfrm>
            <a:custGeom>
              <a:avLst/>
              <a:gdLst/>
              <a:ahLst/>
              <a:cxnLst/>
              <a:rect l="l" t="t" r="r" b="b"/>
              <a:pathLst>
                <a:path w="1625" h="1217" extrusionOk="0">
                  <a:moveTo>
                    <a:pt x="476" y="0"/>
                  </a:moveTo>
                  <a:cubicBezTo>
                    <a:pt x="333" y="0"/>
                    <a:pt x="189" y="74"/>
                    <a:pt x="115" y="203"/>
                  </a:cubicBezTo>
                  <a:cubicBezTo>
                    <a:pt x="0" y="399"/>
                    <a:pt x="71" y="646"/>
                    <a:pt x="270" y="750"/>
                  </a:cubicBezTo>
                  <a:lnTo>
                    <a:pt x="971" y="1159"/>
                  </a:lnTo>
                  <a:cubicBezTo>
                    <a:pt x="1032" y="1198"/>
                    <a:pt x="1100" y="1217"/>
                    <a:pt x="1168" y="1217"/>
                  </a:cubicBezTo>
                  <a:cubicBezTo>
                    <a:pt x="1305" y="1217"/>
                    <a:pt x="1441" y="1141"/>
                    <a:pt x="1518" y="1008"/>
                  </a:cubicBezTo>
                  <a:cubicBezTo>
                    <a:pt x="1625" y="820"/>
                    <a:pt x="1566" y="576"/>
                    <a:pt x="1367" y="458"/>
                  </a:cubicBezTo>
                  <a:lnTo>
                    <a:pt x="665" y="48"/>
                  </a:lnTo>
                  <a:cubicBezTo>
                    <a:pt x="607" y="16"/>
                    <a:pt x="542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3269563" y="2225850"/>
              <a:ext cx="40375" cy="20225"/>
            </a:xfrm>
            <a:custGeom>
              <a:avLst/>
              <a:gdLst/>
              <a:ahLst/>
              <a:cxnLst/>
              <a:rect l="l" t="t" r="r" b="b"/>
              <a:pathLst>
                <a:path w="1615" h="809" extrusionOk="0">
                  <a:moveTo>
                    <a:pt x="397" y="0"/>
                  </a:moveTo>
                  <a:cubicBezTo>
                    <a:pt x="175" y="0"/>
                    <a:pt x="1" y="177"/>
                    <a:pt x="1" y="399"/>
                  </a:cubicBezTo>
                  <a:cubicBezTo>
                    <a:pt x="1" y="620"/>
                    <a:pt x="175" y="808"/>
                    <a:pt x="397" y="808"/>
                  </a:cubicBezTo>
                  <a:lnTo>
                    <a:pt x="1216" y="808"/>
                  </a:lnTo>
                  <a:cubicBezTo>
                    <a:pt x="1437" y="808"/>
                    <a:pt x="1614" y="620"/>
                    <a:pt x="1614" y="399"/>
                  </a:cubicBezTo>
                  <a:cubicBezTo>
                    <a:pt x="1614" y="177"/>
                    <a:pt x="1437" y="0"/>
                    <a:pt x="1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3277438" y="2158375"/>
              <a:ext cx="40625" cy="30375"/>
            </a:xfrm>
            <a:custGeom>
              <a:avLst/>
              <a:gdLst/>
              <a:ahLst/>
              <a:cxnLst/>
              <a:rect l="l" t="t" r="r" b="b"/>
              <a:pathLst>
                <a:path w="1625" h="1215" extrusionOk="0">
                  <a:moveTo>
                    <a:pt x="461" y="1"/>
                  </a:moveTo>
                  <a:cubicBezTo>
                    <a:pt x="321" y="1"/>
                    <a:pt x="187" y="73"/>
                    <a:pt x="118" y="197"/>
                  </a:cubicBezTo>
                  <a:cubicBezTo>
                    <a:pt x="0" y="396"/>
                    <a:pt x="70" y="643"/>
                    <a:pt x="258" y="758"/>
                  </a:cubicBezTo>
                  <a:lnTo>
                    <a:pt x="960" y="1157"/>
                  </a:lnTo>
                  <a:cubicBezTo>
                    <a:pt x="1026" y="1196"/>
                    <a:pt x="1098" y="1214"/>
                    <a:pt x="1168" y="1214"/>
                  </a:cubicBezTo>
                  <a:cubicBezTo>
                    <a:pt x="1308" y="1214"/>
                    <a:pt x="1442" y="1141"/>
                    <a:pt x="1521" y="1016"/>
                  </a:cubicBezTo>
                  <a:cubicBezTo>
                    <a:pt x="1624" y="817"/>
                    <a:pt x="1554" y="573"/>
                    <a:pt x="1369" y="455"/>
                  </a:cubicBezTo>
                  <a:lnTo>
                    <a:pt x="668" y="57"/>
                  </a:lnTo>
                  <a:cubicBezTo>
                    <a:pt x="602" y="19"/>
                    <a:pt x="531" y="1"/>
                    <a:pt x="4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46" name="Google Shape;946;p39"/>
            <p:cNvSpPr/>
            <p:nvPr/>
          </p:nvSpPr>
          <p:spPr>
            <a:xfrm>
              <a:off x="3277438" y="2283075"/>
              <a:ext cx="40625" cy="30425"/>
            </a:xfrm>
            <a:custGeom>
              <a:avLst/>
              <a:gdLst/>
              <a:ahLst/>
              <a:cxnLst/>
              <a:rect l="l" t="t" r="r" b="b"/>
              <a:pathLst>
                <a:path w="1625" h="1217" extrusionOk="0">
                  <a:moveTo>
                    <a:pt x="1155" y="0"/>
                  </a:moveTo>
                  <a:cubicBezTo>
                    <a:pt x="1089" y="0"/>
                    <a:pt x="1022" y="16"/>
                    <a:pt x="960" y="48"/>
                  </a:cubicBezTo>
                  <a:lnTo>
                    <a:pt x="258" y="458"/>
                  </a:lnTo>
                  <a:cubicBezTo>
                    <a:pt x="70" y="576"/>
                    <a:pt x="0" y="820"/>
                    <a:pt x="118" y="1008"/>
                  </a:cubicBezTo>
                  <a:cubicBezTo>
                    <a:pt x="187" y="1141"/>
                    <a:pt x="321" y="1217"/>
                    <a:pt x="462" y="1217"/>
                  </a:cubicBezTo>
                  <a:cubicBezTo>
                    <a:pt x="531" y="1217"/>
                    <a:pt x="602" y="1198"/>
                    <a:pt x="668" y="1159"/>
                  </a:cubicBezTo>
                  <a:lnTo>
                    <a:pt x="1369" y="750"/>
                  </a:lnTo>
                  <a:cubicBezTo>
                    <a:pt x="1554" y="646"/>
                    <a:pt x="1624" y="399"/>
                    <a:pt x="1521" y="203"/>
                  </a:cubicBezTo>
                  <a:cubicBezTo>
                    <a:pt x="1440" y="74"/>
                    <a:pt x="1300" y="0"/>
                    <a:pt x="1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47" name="Google Shape;947;p39"/>
            <p:cNvSpPr/>
            <p:nvPr/>
          </p:nvSpPr>
          <p:spPr>
            <a:xfrm>
              <a:off x="3363613" y="2158375"/>
              <a:ext cx="156700" cy="155175"/>
            </a:xfrm>
            <a:custGeom>
              <a:avLst/>
              <a:gdLst/>
              <a:ahLst/>
              <a:cxnLst/>
              <a:rect l="l" t="t" r="r" b="b"/>
              <a:pathLst>
                <a:path w="6268" h="6207" extrusionOk="0">
                  <a:moveTo>
                    <a:pt x="3426" y="806"/>
                  </a:moveTo>
                  <a:lnTo>
                    <a:pt x="3437" y="1086"/>
                  </a:lnTo>
                  <a:cubicBezTo>
                    <a:pt x="3451" y="1249"/>
                    <a:pt x="3555" y="1389"/>
                    <a:pt x="3707" y="1448"/>
                  </a:cubicBezTo>
                  <a:cubicBezTo>
                    <a:pt x="3917" y="1518"/>
                    <a:pt x="4116" y="1636"/>
                    <a:pt x="4279" y="1777"/>
                  </a:cubicBezTo>
                  <a:cubicBezTo>
                    <a:pt x="4359" y="1841"/>
                    <a:pt x="4457" y="1875"/>
                    <a:pt x="4556" y="1875"/>
                  </a:cubicBezTo>
                  <a:cubicBezTo>
                    <a:pt x="4617" y="1875"/>
                    <a:pt x="4679" y="1862"/>
                    <a:pt x="4736" y="1835"/>
                  </a:cubicBezTo>
                  <a:lnTo>
                    <a:pt x="4980" y="1706"/>
                  </a:lnTo>
                  <a:lnTo>
                    <a:pt x="5261" y="2209"/>
                  </a:lnTo>
                  <a:lnTo>
                    <a:pt x="5039" y="2360"/>
                  </a:lnTo>
                  <a:cubicBezTo>
                    <a:pt x="4899" y="2441"/>
                    <a:pt x="4829" y="2607"/>
                    <a:pt x="4854" y="2770"/>
                  </a:cubicBezTo>
                  <a:cubicBezTo>
                    <a:pt x="4877" y="2887"/>
                    <a:pt x="4888" y="2991"/>
                    <a:pt x="4888" y="3098"/>
                  </a:cubicBezTo>
                  <a:cubicBezTo>
                    <a:pt x="4888" y="3202"/>
                    <a:pt x="4877" y="3319"/>
                    <a:pt x="4854" y="3437"/>
                  </a:cubicBezTo>
                  <a:cubicBezTo>
                    <a:pt x="4829" y="3589"/>
                    <a:pt x="4899" y="3763"/>
                    <a:pt x="5039" y="3844"/>
                  </a:cubicBezTo>
                  <a:lnTo>
                    <a:pt x="5261" y="3998"/>
                  </a:lnTo>
                  <a:lnTo>
                    <a:pt x="4980" y="4500"/>
                  </a:lnTo>
                  <a:lnTo>
                    <a:pt x="4736" y="4371"/>
                  </a:lnTo>
                  <a:cubicBezTo>
                    <a:pt x="4675" y="4343"/>
                    <a:pt x="4609" y="4328"/>
                    <a:pt x="4544" y="4328"/>
                  </a:cubicBezTo>
                  <a:cubicBezTo>
                    <a:pt x="4449" y="4328"/>
                    <a:pt x="4356" y="4360"/>
                    <a:pt x="4279" y="4430"/>
                  </a:cubicBezTo>
                  <a:cubicBezTo>
                    <a:pt x="4116" y="4571"/>
                    <a:pt x="3917" y="4686"/>
                    <a:pt x="3707" y="4756"/>
                  </a:cubicBezTo>
                  <a:cubicBezTo>
                    <a:pt x="3555" y="4803"/>
                    <a:pt x="3451" y="4955"/>
                    <a:pt x="3437" y="5120"/>
                  </a:cubicBezTo>
                  <a:lnTo>
                    <a:pt x="3426" y="5387"/>
                  </a:lnTo>
                  <a:lnTo>
                    <a:pt x="2854" y="5387"/>
                  </a:lnTo>
                  <a:lnTo>
                    <a:pt x="2831" y="5120"/>
                  </a:lnTo>
                  <a:cubicBezTo>
                    <a:pt x="2831" y="4955"/>
                    <a:pt x="2714" y="4803"/>
                    <a:pt x="2562" y="4756"/>
                  </a:cubicBezTo>
                  <a:cubicBezTo>
                    <a:pt x="2352" y="4686"/>
                    <a:pt x="2164" y="4571"/>
                    <a:pt x="1990" y="4430"/>
                  </a:cubicBezTo>
                  <a:cubicBezTo>
                    <a:pt x="1920" y="4360"/>
                    <a:pt x="1825" y="4328"/>
                    <a:pt x="1730" y="4328"/>
                  </a:cubicBezTo>
                  <a:cubicBezTo>
                    <a:pt x="1665" y="4328"/>
                    <a:pt x="1601" y="4343"/>
                    <a:pt x="1544" y="4371"/>
                  </a:cubicBezTo>
                  <a:lnTo>
                    <a:pt x="1300" y="4500"/>
                  </a:lnTo>
                  <a:lnTo>
                    <a:pt x="1008" y="3998"/>
                  </a:lnTo>
                  <a:lnTo>
                    <a:pt x="1241" y="3844"/>
                  </a:lnTo>
                  <a:cubicBezTo>
                    <a:pt x="1381" y="3763"/>
                    <a:pt x="1451" y="3589"/>
                    <a:pt x="1418" y="3437"/>
                  </a:cubicBezTo>
                  <a:cubicBezTo>
                    <a:pt x="1392" y="3319"/>
                    <a:pt x="1381" y="3202"/>
                    <a:pt x="1381" y="3098"/>
                  </a:cubicBezTo>
                  <a:cubicBezTo>
                    <a:pt x="1381" y="2991"/>
                    <a:pt x="1392" y="2887"/>
                    <a:pt x="1418" y="2770"/>
                  </a:cubicBezTo>
                  <a:cubicBezTo>
                    <a:pt x="1451" y="2607"/>
                    <a:pt x="1381" y="2441"/>
                    <a:pt x="1241" y="2360"/>
                  </a:cubicBezTo>
                  <a:lnTo>
                    <a:pt x="1008" y="2209"/>
                  </a:lnTo>
                  <a:lnTo>
                    <a:pt x="1300" y="1706"/>
                  </a:lnTo>
                  <a:lnTo>
                    <a:pt x="1544" y="1835"/>
                  </a:lnTo>
                  <a:cubicBezTo>
                    <a:pt x="1597" y="1862"/>
                    <a:pt x="1657" y="1875"/>
                    <a:pt x="1718" y="1875"/>
                  </a:cubicBezTo>
                  <a:cubicBezTo>
                    <a:pt x="1817" y="1875"/>
                    <a:pt x="1917" y="1841"/>
                    <a:pt x="1990" y="1777"/>
                  </a:cubicBezTo>
                  <a:cubicBezTo>
                    <a:pt x="2164" y="1636"/>
                    <a:pt x="2352" y="1518"/>
                    <a:pt x="2562" y="1448"/>
                  </a:cubicBezTo>
                  <a:cubicBezTo>
                    <a:pt x="2714" y="1389"/>
                    <a:pt x="2831" y="1249"/>
                    <a:pt x="2831" y="1086"/>
                  </a:cubicBezTo>
                  <a:lnTo>
                    <a:pt x="2854" y="806"/>
                  </a:lnTo>
                  <a:close/>
                  <a:moveTo>
                    <a:pt x="2470" y="1"/>
                  </a:moveTo>
                  <a:cubicBezTo>
                    <a:pt x="2245" y="1"/>
                    <a:pt x="2071" y="175"/>
                    <a:pt x="2060" y="385"/>
                  </a:cubicBezTo>
                  <a:lnTo>
                    <a:pt x="2035" y="795"/>
                  </a:lnTo>
                  <a:cubicBezTo>
                    <a:pt x="1920" y="854"/>
                    <a:pt x="1802" y="913"/>
                    <a:pt x="1684" y="994"/>
                  </a:cubicBezTo>
                  <a:lnTo>
                    <a:pt x="1322" y="806"/>
                  </a:lnTo>
                  <a:cubicBezTo>
                    <a:pt x="1267" y="778"/>
                    <a:pt x="1208" y="765"/>
                    <a:pt x="1148" y="765"/>
                  </a:cubicBezTo>
                  <a:cubicBezTo>
                    <a:pt x="1008" y="765"/>
                    <a:pt x="867" y="839"/>
                    <a:pt x="786" y="969"/>
                  </a:cubicBezTo>
                  <a:lnTo>
                    <a:pt x="119" y="2138"/>
                  </a:lnTo>
                  <a:cubicBezTo>
                    <a:pt x="1" y="2326"/>
                    <a:pt x="60" y="2559"/>
                    <a:pt x="248" y="2677"/>
                  </a:cubicBezTo>
                  <a:lnTo>
                    <a:pt x="587" y="2899"/>
                  </a:lnTo>
                  <a:cubicBezTo>
                    <a:pt x="576" y="2969"/>
                    <a:pt x="576" y="3039"/>
                    <a:pt x="576" y="3098"/>
                  </a:cubicBezTo>
                  <a:cubicBezTo>
                    <a:pt x="576" y="3168"/>
                    <a:pt x="576" y="3238"/>
                    <a:pt x="587" y="3308"/>
                  </a:cubicBezTo>
                  <a:lnTo>
                    <a:pt x="248" y="3530"/>
                  </a:lnTo>
                  <a:cubicBezTo>
                    <a:pt x="60" y="3648"/>
                    <a:pt x="1" y="3881"/>
                    <a:pt x="119" y="4068"/>
                  </a:cubicBezTo>
                  <a:lnTo>
                    <a:pt x="786" y="5235"/>
                  </a:lnTo>
                  <a:cubicBezTo>
                    <a:pt x="865" y="5364"/>
                    <a:pt x="999" y="5437"/>
                    <a:pt x="1135" y="5437"/>
                  </a:cubicBezTo>
                  <a:cubicBezTo>
                    <a:pt x="1199" y="5437"/>
                    <a:pt x="1263" y="5421"/>
                    <a:pt x="1322" y="5387"/>
                  </a:cubicBezTo>
                  <a:lnTo>
                    <a:pt x="1684" y="5213"/>
                  </a:lnTo>
                  <a:cubicBezTo>
                    <a:pt x="1802" y="5283"/>
                    <a:pt x="1920" y="5353"/>
                    <a:pt x="2035" y="5412"/>
                  </a:cubicBezTo>
                  <a:lnTo>
                    <a:pt x="2060" y="5822"/>
                  </a:lnTo>
                  <a:cubicBezTo>
                    <a:pt x="2071" y="6032"/>
                    <a:pt x="2245" y="6206"/>
                    <a:pt x="2470" y="6206"/>
                  </a:cubicBezTo>
                  <a:lnTo>
                    <a:pt x="3813" y="6206"/>
                  </a:lnTo>
                  <a:cubicBezTo>
                    <a:pt x="4024" y="6206"/>
                    <a:pt x="4209" y="6032"/>
                    <a:pt x="4209" y="5822"/>
                  </a:cubicBezTo>
                  <a:lnTo>
                    <a:pt x="4234" y="5412"/>
                  </a:lnTo>
                  <a:cubicBezTo>
                    <a:pt x="4363" y="5353"/>
                    <a:pt x="4478" y="5283"/>
                    <a:pt x="4596" y="5213"/>
                  </a:cubicBezTo>
                  <a:lnTo>
                    <a:pt x="4947" y="5387"/>
                  </a:lnTo>
                  <a:cubicBezTo>
                    <a:pt x="5010" y="5421"/>
                    <a:pt x="5077" y="5437"/>
                    <a:pt x="5142" y="5437"/>
                  </a:cubicBezTo>
                  <a:cubicBezTo>
                    <a:pt x="5281" y="5437"/>
                    <a:pt x="5413" y="5364"/>
                    <a:pt x="5485" y="5235"/>
                  </a:cubicBezTo>
                  <a:lnTo>
                    <a:pt x="6161" y="4068"/>
                  </a:lnTo>
                  <a:cubicBezTo>
                    <a:pt x="6268" y="3881"/>
                    <a:pt x="6209" y="3648"/>
                    <a:pt x="6032" y="3530"/>
                  </a:cubicBezTo>
                  <a:lnTo>
                    <a:pt x="5696" y="3308"/>
                  </a:lnTo>
                  <a:lnTo>
                    <a:pt x="5696" y="3098"/>
                  </a:lnTo>
                  <a:lnTo>
                    <a:pt x="5696" y="2899"/>
                  </a:lnTo>
                  <a:lnTo>
                    <a:pt x="6032" y="2677"/>
                  </a:lnTo>
                  <a:cubicBezTo>
                    <a:pt x="6209" y="2559"/>
                    <a:pt x="6268" y="2326"/>
                    <a:pt x="6161" y="2138"/>
                  </a:cubicBezTo>
                  <a:lnTo>
                    <a:pt x="5485" y="969"/>
                  </a:lnTo>
                  <a:cubicBezTo>
                    <a:pt x="5410" y="839"/>
                    <a:pt x="5273" y="765"/>
                    <a:pt x="5129" y="765"/>
                  </a:cubicBezTo>
                  <a:cubicBezTo>
                    <a:pt x="5068" y="765"/>
                    <a:pt x="5006" y="778"/>
                    <a:pt x="4947" y="806"/>
                  </a:cubicBezTo>
                  <a:lnTo>
                    <a:pt x="4596" y="994"/>
                  </a:lnTo>
                  <a:cubicBezTo>
                    <a:pt x="4478" y="913"/>
                    <a:pt x="4363" y="854"/>
                    <a:pt x="4234" y="795"/>
                  </a:cubicBezTo>
                  <a:lnTo>
                    <a:pt x="4209" y="385"/>
                  </a:lnTo>
                  <a:cubicBezTo>
                    <a:pt x="4209" y="175"/>
                    <a:pt x="4024" y="1"/>
                    <a:pt x="38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48" name="Google Shape;948;p39"/>
            <p:cNvSpPr/>
            <p:nvPr/>
          </p:nvSpPr>
          <p:spPr>
            <a:xfrm>
              <a:off x="3411588" y="2205725"/>
              <a:ext cx="60775" cy="60475"/>
            </a:xfrm>
            <a:custGeom>
              <a:avLst/>
              <a:gdLst/>
              <a:ahLst/>
              <a:cxnLst/>
              <a:rect l="l" t="t" r="r" b="b"/>
              <a:pathLst>
                <a:path w="2431" h="2419" extrusionOk="0">
                  <a:moveTo>
                    <a:pt x="1215" y="805"/>
                  </a:moveTo>
                  <a:cubicBezTo>
                    <a:pt x="1437" y="805"/>
                    <a:pt x="1625" y="982"/>
                    <a:pt x="1625" y="1204"/>
                  </a:cubicBezTo>
                  <a:cubicBezTo>
                    <a:pt x="1625" y="1425"/>
                    <a:pt x="1437" y="1613"/>
                    <a:pt x="1215" y="1613"/>
                  </a:cubicBezTo>
                  <a:cubicBezTo>
                    <a:pt x="994" y="1613"/>
                    <a:pt x="817" y="1425"/>
                    <a:pt x="817" y="1204"/>
                  </a:cubicBezTo>
                  <a:cubicBezTo>
                    <a:pt x="817" y="982"/>
                    <a:pt x="994" y="805"/>
                    <a:pt x="1215" y="805"/>
                  </a:cubicBezTo>
                  <a:close/>
                  <a:moveTo>
                    <a:pt x="1215" y="0"/>
                  </a:moveTo>
                  <a:cubicBezTo>
                    <a:pt x="551" y="0"/>
                    <a:pt x="1" y="536"/>
                    <a:pt x="1" y="1204"/>
                  </a:cubicBezTo>
                  <a:cubicBezTo>
                    <a:pt x="1" y="1880"/>
                    <a:pt x="551" y="2419"/>
                    <a:pt x="1215" y="2419"/>
                  </a:cubicBezTo>
                  <a:cubicBezTo>
                    <a:pt x="1883" y="2419"/>
                    <a:pt x="2430" y="1880"/>
                    <a:pt x="2430" y="1204"/>
                  </a:cubicBezTo>
                  <a:cubicBezTo>
                    <a:pt x="2430" y="536"/>
                    <a:pt x="1883" y="0"/>
                    <a:pt x="1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0">
                <a:latin typeface="Raleway Black"/>
                <a:ea typeface="Raleway Black"/>
                <a:cs typeface="Raleway Black"/>
                <a:sym typeface="Raleway Black"/>
              </a:rPr>
              <a:t>COMPETITION COMPARISON</a:t>
            </a:r>
            <a:endParaRPr sz="2600" b="0"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graphicFrame>
        <p:nvGraphicFramePr>
          <p:cNvPr id="954" name="Google Shape;954;p40"/>
          <p:cNvGraphicFramePr/>
          <p:nvPr/>
        </p:nvGraphicFramePr>
        <p:xfrm>
          <a:off x="719963" y="1161610"/>
          <a:ext cx="7703850" cy="3290075"/>
        </p:xfrm>
        <a:graphic>
          <a:graphicData uri="http://schemas.openxmlformats.org/drawingml/2006/table">
            <a:tbl>
              <a:tblPr>
                <a:noFill/>
                <a:tableStyleId>{93E02001-B097-4FFF-921F-8E6271DBDBB1}</a:tableStyleId>
              </a:tblPr>
              <a:tblGrid>
                <a:gridCol w="95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9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7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7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1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3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FEATURES</a:t>
                      </a:r>
                      <a:endParaRPr sz="1200" b="1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VALUE</a:t>
                      </a:r>
                      <a:endParaRPr sz="1200" b="1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PRICING</a:t>
                      </a:r>
                      <a:endParaRPr sz="1200" b="1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TRIAL</a:t>
                      </a:r>
                      <a:endParaRPr sz="1200" b="1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COMPETENCE</a:t>
                      </a:r>
                      <a:endParaRPr sz="1200" b="1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SHARE</a:t>
                      </a:r>
                      <a:endParaRPr sz="1200" b="1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Company A</a:t>
                      </a:r>
                      <a:endParaRPr sz="1100" b="1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Fuel economy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Special offers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$23,000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No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Low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8%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Company B</a:t>
                      </a:r>
                      <a:endParaRPr sz="1100" b="1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Design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Reliability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$27,000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No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Low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5%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Company C</a:t>
                      </a:r>
                      <a:endParaRPr sz="1100" b="1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Performance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Repairs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$30,000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Yes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High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20%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Company D</a:t>
                      </a:r>
                      <a:endParaRPr sz="1100" b="1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Safety features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Marketing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$24,000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No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High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22%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Company E</a:t>
                      </a:r>
                      <a:endParaRPr sz="1100" b="1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Technology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Customers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$32,000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Yes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Low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10%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Company F</a:t>
                      </a:r>
                      <a:endParaRPr sz="1100" b="1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Comfort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Best prices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$15,000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Yes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High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30%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Company G</a:t>
                      </a:r>
                      <a:endParaRPr sz="1100" b="1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Customization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Brand name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$45,000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No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Low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5%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0">
                <a:latin typeface="Raleway Black"/>
                <a:ea typeface="Raleway Black"/>
                <a:cs typeface="Raleway Black"/>
                <a:sym typeface="Raleway Black"/>
              </a:rPr>
              <a:t>PRODUCT INFOGRAPHIC</a:t>
            </a:r>
            <a:endParaRPr sz="2600" b="0"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960" name="Google Shape;960;p41"/>
          <p:cNvSpPr txBox="1"/>
          <p:nvPr/>
        </p:nvSpPr>
        <p:spPr>
          <a:xfrm>
            <a:off x="838975" y="1274325"/>
            <a:ext cx="1663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VISUALS</a:t>
            </a:r>
            <a:endParaRPr sz="160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961" name="Google Shape;961;p41"/>
          <p:cNvSpPr txBox="1"/>
          <p:nvPr/>
        </p:nvSpPr>
        <p:spPr>
          <a:xfrm>
            <a:off x="838975" y="2287977"/>
            <a:ext cx="16638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PRICE</a:t>
            </a:r>
            <a:endParaRPr sz="160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962" name="Google Shape;962;p41"/>
          <p:cNvSpPr txBox="1"/>
          <p:nvPr/>
        </p:nvSpPr>
        <p:spPr>
          <a:xfrm>
            <a:off x="838975" y="3404903"/>
            <a:ext cx="1663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AVAILABILITY</a:t>
            </a:r>
            <a:endParaRPr sz="160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963" name="Google Shape;963;p41"/>
          <p:cNvSpPr txBox="1"/>
          <p:nvPr/>
        </p:nvSpPr>
        <p:spPr>
          <a:xfrm>
            <a:off x="6641225" y="1274325"/>
            <a:ext cx="1663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FEATURES</a:t>
            </a:r>
            <a:endParaRPr sz="160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964" name="Google Shape;964;p41"/>
          <p:cNvSpPr txBox="1"/>
          <p:nvPr/>
        </p:nvSpPr>
        <p:spPr>
          <a:xfrm>
            <a:off x="6641225" y="2287977"/>
            <a:ext cx="16638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USERS</a:t>
            </a:r>
            <a:endParaRPr sz="160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965" name="Google Shape;965;p41"/>
          <p:cNvSpPr txBox="1"/>
          <p:nvPr/>
        </p:nvSpPr>
        <p:spPr>
          <a:xfrm>
            <a:off x="6641225" y="3404903"/>
            <a:ext cx="1663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UPDATES</a:t>
            </a:r>
            <a:endParaRPr sz="160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966" name="Google Shape;966;p41"/>
          <p:cNvSpPr txBox="1"/>
          <p:nvPr/>
        </p:nvSpPr>
        <p:spPr>
          <a:xfrm>
            <a:off x="838975" y="1556126"/>
            <a:ext cx="1663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Showcase the design of your product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967" name="Google Shape;967;p41"/>
          <p:cNvSpPr txBox="1"/>
          <p:nvPr/>
        </p:nvSpPr>
        <p:spPr>
          <a:xfrm>
            <a:off x="838975" y="2621449"/>
            <a:ext cx="1663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Share the cost and price with investors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968" name="Google Shape;968;p41"/>
          <p:cNvSpPr txBox="1"/>
          <p:nvPr/>
        </p:nvSpPr>
        <p:spPr>
          <a:xfrm>
            <a:off x="838975" y="3686775"/>
            <a:ext cx="1663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When will the product be ready?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969" name="Google Shape;969;p41"/>
          <p:cNvSpPr txBox="1"/>
          <p:nvPr/>
        </p:nvSpPr>
        <p:spPr>
          <a:xfrm>
            <a:off x="6641225" y="1556126"/>
            <a:ext cx="1663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What makes your product unique?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970" name="Google Shape;970;p41"/>
          <p:cNvSpPr txBox="1"/>
          <p:nvPr/>
        </p:nvSpPr>
        <p:spPr>
          <a:xfrm>
            <a:off x="6641225" y="2621450"/>
            <a:ext cx="1663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Speak about the target audience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971" name="Google Shape;971;p41"/>
          <p:cNvSpPr txBox="1"/>
          <p:nvPr/>
        </p:nvSpPr>
        <p:spPr>
          <a:xfrm>
            <a:off x="6641225" y="3686775"/>
            <a:ext cx="1663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Do you plan on updating it?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972" name="Google Shape;972;p41"/>
          <p:cNvSpPr/>
          <p:nvPr/>
        </p:nvSpPr>
        <p:spPr>
          <a:xfrm>
            <a:off x="3889991" y="1149143"/>
            <a:ext cx="1407579" cy="2685758"/>
          </a:xfrm>
          <a:custGeom>
            <a:avLst/>
            <a:gdLst/>
            <a:ahLst/>
            <a:cxnLst/>
            <a:rect l="l" t="t" r="r" b="b"/>
            <a:pathLst>
              <a:path w="84552" h="161331" extrusionOk="0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solidFill>
            <a:srgbClr val="909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41"/>
          <p:cNvGrpSpPr/>
          <p:nvPr/>
        </p:nvGrpSpPr>
        <p:grpSpPr>
          <a:xfrm>
            <a:off x="3817877" y="1147177"/>
            <a:ext cx="1551654" cy="3149588"/>
            <a:chOff x="5186401" y="494525"/>
            <a:chExt cx="1834973" cy="3724678"/>
          </a:xfrm>
        </p:grpSpPr>
        <p:sp>
          <p:nvSpPr>
            <p:cNvPr id="974" name="Google Shape;974;p41"/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1"/>
            <p:cNvSpPr/>
            <p:nvPr/>
          </p:nvSpPr>
          <p:spPr>
            <a:xfrm>
              <a:off x="5890455" y="39696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76" name="Google Shape;976;p41"/>
          <p:cNvPicPr preferRelativeResize="0"/>
          <p:nvPr/>
        </p:nvPicPr>
        <p:blipFill rotWithShape="1">
          <a:blip r:embed="rId3">
            <a:alphaModFix/>
          </a:blip>
          <a:srcRect l="26965" r="38104"/>
          <a:stretch/>
        </p:blipFill>
        <p:spPr>
          <a:xfrm>
            <a:off x="3889999" y="1301546"/>
            <a:ext cx="1407611" cy="2685914"/>
          </a:xfrm>
          <a:prstGeom prst="rect">
            <a:avLst/>
          </a:prstGeom>
          <a:noFill/>
          <a:ln>
            <a:noFill/>
          </a:ln>
        </p:spPr>
      </p:pic>
      <p:sp>
        <p:nvSpPr>
          <p:cNvPr id="977" name="Google Shape;977;p41"/>
          <p:cNvSpPr/>
          <p:nvPr/>
        </p:nvSpPr>
        <p:spPr>
          <a:xfrm>
            <a:off x="2578975" y="1274325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41"/>
          <p:cNvSpPr/>
          <p:nvPr/>
        </p:nvSpPr>
        <p:spPr>
          <a:xfrm>
            <a:off x="2578975" y="2293950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41"/>
          <p:cNvSpPr/>
          <p:nvPr/>
        </p:nvSpPr>
        <p:spPr>
          <a:xfrm>
            <a:off x="2578975" y="3404900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41"/>
          <p:cNvSpPr/>
          <p:nvPr/>
        </p:nvSpPr>
        <p:spPr>
          <a:xfrm>
            <a:off x="6016325" y="1274325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41"/>
          <p:cNvSpPr/>
          <p:nvPr/>
        </p:nvSpPr>
        <p:spPr>
          <a:xfrm>
            <a:off x="6016325" y="2293950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41"/>
          <p:cNvSpPr/>
          <p:nvPr/>
        </p:nvSpPr>
        <p:spPr>
          <a:xfrm>
            <a:off x="6016325" y="3404900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83" name="Google Shape;983;p41"/>
          <p:cNvCxnSpPr>
            <a:stCxn id="977" idx="3"/>
          </p:cNvCxnSpPr>
          <p:nvPr/>
        </p:nvCxnSpPr>
        <p:spPr>
          <a:xfrm>
            <a:off x="3127675" y="1548675"/>
            <a:ext cx="1052700" cy="482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984" name="Google Shape;984;p41"/>
          <p:cNvCxnSpPr>
            <a:stCxn id="978" idx="3"/>
          </p:cNvCxnSpPr>
          <p:nvPr/>
        </p:nvCxnSpPr>
        <p:spPr>
          <a:xfrm rot="10800000" flipH="1">
            <a:off x="3127675" y="2191200"/>
            <a:ext cx="1754700" cy="377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985" name="Google Shape;985;p41"/>
          <p:cNvCxnSpPr>
            <a:stCxn id="979" idx="3"/>
          </p:cNvCxnSpPr>
          <p:nvPr/>
        </p:nvCxnSpPr>
        <p:spPr>
          <a:xfrm rot="10800000" flipH="1">
            <a:off x="3127675" y="3125150"/>
            <a:ext cx="1072500" cy="554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986" name="Google Shape;986;p41"/>
          <p:cNvCxnSpPr>
            <a:stCxn id="980" idx="1"/>
          </p:cNvCxnSpPr>
          <p:nvPr/>
        </p:nvCxnSpPr>
        <p:spPr>
          <a:xfrm flipH="1">
            <a:off x="4718525" y="1548675"/>
            <a:ext cx="1297800" cy="167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987" name="Google Shape;987;p41"/>
          <p:cNvCxnSpPr>
            <a:stCxn id="981" idx="1"/>
          </p:cNvCxnSpPr>
          <p:nvPr/>
        </p:nvCxnSpPr>
        <p:spPr>
          <a:xfrm flipH="1">
            <a:off x="5033225" y="2568300"/>
            <a:ext cx="983100" cy="298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988" name="Google Shape;988;p41"/>
          <p:cNvCxnSpPr>
            <a:stCxn id="982" idx="1"/>
          </p:cNvCxnSpPr>
          <p:nvPr/>
        </p:nvCxnSpPr>
        <p:spPr>
          <a:xfrm rot="10800000">
            <a:off x="5164625" y="3249950"/>
            <a:ext cx="851700" cy="429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989" name="Google Shape;989;p41"/>
          <p:cNvGrpSpPr/>
          <p:nvPr/>
        </p:nvGrpSpPr>
        <p:grpSpPr>
          <a:xfrm>
            <a:off x="2681488" y="3506675"/>
            <a:ext cx="343675" cy="345150"/>
            <a:chOff x="6289363" y="3797375"/>
            <a:chExt cx="343675" cy="345150"/>
          </a:xfrm>
        </p:grpSpPr>
        <p:sp>
          <p:nvSpPr>
            <p:cNvPr id="990" name="Google Shape;990;p41"/>
            <p:cNvSpPr/>
            <p:nvPr/>
          </p:nvSpPr>
          <p:spPr>
            <a:xfrm>
              <a:off x="6289363" y="3797375"/>
              <a:ext cx="343675" cy="345150"/>
            </a:xfrm>
            <a:custGeom>
              <a:avLst/>
              <a:gdLst/>
              <a:ahLst/>
              <a:cxnLst/>
              <a:rect l="l" t="t" r="r" b="b"/>
              <a:pathLst>
                <a:path w="13747" h="13806" extrusionOk="0">
                  <a:moveTo>
                    <a:pt x="6874" y="809"/>
                  </a:moveTo>
                  <a:cubicBezTo>
                    <a:pt x="7552" y="809"/>
                    <a:pt x="8125" y="1263"/>
                    <a:pt x="8299" y="1883"/>
                  </a:cubicBezTo>
                  <a:lnTo>
                    <a:pt x="5448" y="1883"/>
                  </a:lnTo>
                  <a:cubicBezTo>
                    <a:pt x="5622" y="1263"/>
                    <a:pt x="6195" y="809"/>
                    <a:pt x="6874" y="809"/>
                  </a:cubicBezTo>
                  <a:close/>
                  <a:moveTo>
                    <a:pt x="5390" y="2691"/>
                  </a:moveTo>
                  <a:lnTo>
                    <a:pt x="5390" y="3496"/>
                  </a:lnTo>
                  <a:lnTo>
                    <a:pt x="4582" y="3496"/>
                  </a:lnTo>
                  <a:lnTo>
                    <a:pt x="4582" y="2691"/>
                  </a:lnTo>
                  <a:close/>
                  <a:moveTo>
                    <a:pt x="9165" y="2691"/>
                  </a:moveTo>
                  <a:lnTo>
                    <a:pt x="9165" y="3496"/>
                  </a:lnTo>
                  <a:lnTo>
                    <a:pt x="6195" y="3496"/>
                  </a:lnTo>
                  <a:lnTo>
                    <a:pt x="6195" y="2691"/>
                  </a:lnTo>
                  <a:close/>
                  <a:moveTo>
                    <a:pt x="8299" y="4315"/>
                  </a:moveTo>
                  <a:cubicBezTo>
                    <a:pt x="8125" y="4935"/>
                    <a:pt x="7552" y="5390"/>
                    <a:pt x="6874" y="5390"/>
                  </a:cubicBezTo>
                  <a:cubicBezTo>
                    <a:pt x="6195" y="5390"/>
                    <a:pt x="5622" y="4935"/>
                    <a:pt x="5448" y="4315"/>
                  </a:cubicBezTo>
                  <a:close/>
                  <a:moveTo>
                    <a:pt x="1614" y="4315"/>
                  </a:moveTo>
                  <a:lnTo>
                    <a:pt x="1614" y="6220"/>
                  </a:lnTo>
                  <a:cubicBezTo>
                    <a:pt x="1100" y="5917"/>
                    <a:pt x="808" y="5578"/>
                    <a:pt x="808" y="5261"/>
                  </a:cubicBezTo>
                  <a:cubicBezTo>
                    <a:pt x="808" y="4958"/>
                    <a:pt x="1100" y="4618"/>
                    <a:pt x="1614" y="4315"/>
                  </a:cubicBezTo>
                  <a:close/>
                  <a:moveTo>
                    <a:pt x="12133" y="4315"/>
                  </a:moveTo>
                  <a:cubicBezTo>
                    <a:pt x="12647" y="4618"/>
                    <a:pt x="12941" y="4958"/>
                    <a:pt x="12941" y="5261"/>
                  </a:cubicBezTo>
                  <a:cubicBezTo>
                    <a:pt x="12941" y="5578"/>
                    <a:pt x="12647" y="5917"/>
                    <a:pt x="12133" y="6220"/>
                  </a:cubicBezTo>
                  <a:lnTo>
                    <a:pt x="12133" y="4315"/>
                  </a:lnTo>
                  <a:close/>
                  <a:moveTo>
                    <a:pt x="8487" y="6198"/>
                  </a:moveTo>
                  <a:cubicBezTo>
                    <a:pt x="9084" y="6198"/>
                    <a:pt x="9631" y="6501"/>
                    <a:pt x="9948" y="6980"/>
                  </a:cubicBezTo>
                  <a:cubicBezTo>
                    <a:pt x="9025" y="7168"/>
                    <a:pt x="7973" y="7272"/>
                    <a:pt x="6874" y="7272"/>
                  </a:cubicBezTo>
                  <a:cubicBezTo>
                    <a:pt x="5774" y="7272"/>
                    <a:pt x="4722" y="7168"/>
                    <a:pt x="3799" y="6980"/>
                  </a:cubicBezTo>
                  <a:cubicBezTo>
                    <a:pt x="4116" y="6501"/>
                    <a:pt x="4666" y="6198"/>
                    <a:pt x="5260" y="6198"/>
                  </a:cubicBezTo>
                  <a:close/>
                  <a:moveTo>
                    <a:pt x="12941" y="6630"/>
                  </a:moveTo>
                  <a:lnTo>
                    <a:pt x="12941" y="10967"/>
                  </a:lnTo>
                  <a:cubicBezTo>
                    <a:pt x="12941" y="11421"/>
                    <a:pt x="12333" y="11923"/>
                    <a:pt x="11303" y="12311"/>
                  </a:cubicBezTo>
                  <a:cubicBezTo>
                    <a:pt x="10837" y="12484"/>
                    <a:pt x="10299" y="12625"/>
                    <a:pt x="9727" y="12743"/>
                  </a:cubicBezTo>
                  <a:lnTo>
                    <a:pt x="8837" y="11292"/>
                  </a:lnTo>
                  <a:cubicBezTo>
                    <a:pt x="8767" y="11177"/>
                    <a:pt x="8627" y="11107"/>
                    <a:pt x="8487" y="11107"/>
                  </a:cubicBezTo>
                  <a:lnTo>
                    <a:pt x="7364" y="11107"/>
                  </a:lnTo>
                  <a:lnTo>
                    <a:pt x="6139" y="9143"/>
                  </a:lnTo>
                  <a:cubicBezTo>
                    <a:pt x="6068" y="9026"/>
                    <a:pt x="5939" y="8944"/>
                    <a:pt x="5799" y="8944"/>
                  </a:cubicBezTo>
                  <a:cubicBezTo>
                    <a:pt x="5670" y="8944"/>
                    <a:pt x="5541" y="9014"/>
                    <a:pt x="5460" y="9132"/>
                  </a:cubicBezTo>
                  <a:lnTo>
                    <a:pt x="3179" y="12543"/>
                  </a:lnTo>
                  <a:cubicBezTo>
                    <a:pt x="2924" y="12473"/>
                    <a:pt x="2677" y="12392"/>
                    <a:pt x="2444" y="12311"/>
                  </a:cubicBezTo>
                  <a:cubicBezTo>
                    <a:pt x="1414" y="11923"/>
                    <a:pt x="808" y="11421"/>
                    <a:pt x="808" y="10967"/>
                  </a:cubicBezTo>
                  <a:lnTo>
                    <a:pt x="808" y="6630"/>
                  </a:lnTo>
                  <a:cubicBezTo>
                    <a:pt x="1159" y="6899"/>
                    <a:pt x="1602" y="7143"/>
                    <a:pt x="2152" y="7342"/>
                  </a:cubicBezTo>
                  <a:cubicBezTo>
                    <a:pt x="3426" y="7822"/>
                    <a:pt x="5098" y="8080"/>
                    <a:pt x="6874" y="8080"/>
                  </a:cubicBezTo>
                  <a:cubicBezTo>
                    <a:pt x="8649" y="8080"/>
                    <a:pt x="10321" y="7822"/>
                    <a:pt x="11595" y="7342"/>
                  </a:cubicBezTo>
                  <a:cubicBezTo>
                    <a:pt x="12145" y="7143"/>
                    <a:pt x="12591" y="6899"/>
                    <a:pt x="12941" y="6630"/>
                  </a:cubicBezTo>
                  <a:close/>
                  <a:moveTo>
                    <a:pt x="5788" y="10100"/>
                  </a:moveTo>
                  <a:lnTo>
                    <a:pt x="6803" y="11727"/>
                  </a:lnTo>
                  <a:cubicBezTo>
                    <a:pt x="6874" y="11842"/>
                    <a:pt x="7003" y="11912"/>
                    <a:pt x="7143" y="11912"/>
                  </a:cubicBezTo>
                  <a:lnTo>
                    <a:pt x="8265" y="11912"/>
                  </a:lnTo>
                  <a:lnTo>
                    <a:pt x="8860" y="12872"/>
                  </a:lnTo>
                  <a:cubicBezTo>
                    <a:pt x="8228" y="12953"/>
                    <a:pt x="7564" y="12989"/>
                    <a:pt x="6874" y="12989"/>
                  </a:cubicBezTo>
                  <a:cubicBezTo>
                    <a:pt x="5869" y="12989"/>
                    <a:pt x="4899" y="12905"/>
                    <a:pt x="4021" y="12743"/>
                  </a:cubicBezTo>
                  <a:lnTo>
                    <a:pt x="5788" y="10100"/>
                  </a:lnTo>
                  <a:close/>
                  <a:moveTo>
                    <a:pt x="6874" y="1"/>
                  </a:moveTo>
                  <a:cubicBezTo>
                    <a:pt x="5751" y="1"/>
                    <a:pt x="4817" y="809"/>
                    <a:pt x="4618" y="1883"/>
                  </a:cubicBezTo>
                  <a:lnTo>
                    <a:pt x="4175" y="1883"/>
                  </a:lnTo>
                  <a:cubicBezTo>
                    <a:pt x="3950" y="1883"/>
                    <a:pt x="3776" y="2060"/>
                    <a:pt x="3776" y="2293"/>
                  </a:cubicBezTo>
                  <a:lnTo>
                    <a:pt x="3776" y="3906"/>
                  </a:lnTo>
                  <a:cubicBezTo>
                    <a:pt x="3776" y="4127"/>
                    <a:pt x="3950" y="4315"/>
                    <a:pt x="4175" y="4315"/>
                  </a:cubicBezTo>
                  <a:lnTo>
                    <a:pt x="4618" y="4315"/>
                  </a:lnTo>
                  <a:cubicBezTo>
                    <a:pt x="4688" y="4714"/>
                    <a:pt x="4876" y="5087"/>
                    <a:pt x="5131" y="5390"/>
                  </a:cubicBezTo>
                  <a:cubicBezTo>
                    <a:pt x="4220" y="5438"/>
                    <a:pt x="3403" y="5962"/>
                    <a:pt x="2983" y="6770"/>
                  </a:cubicBezTo>
                  <a:cubicBezTo>
                    <a:pt x="2795" y="6711"/>
                    <a:pt x="2607" y="6652"/>
                    <a:pt x="2421" y="6582"/>
                  </a:cubicBezTo>
                  <a:lnTo>
                    <a:pt x="2421" y="3662"/>
                  </a:lnTo>
                  <a:cubicBezTo>
                    <a:pt x="2421" y="3566"/>
                    <a:pt x="2396" y="3474"/>
                    <a:pt x="2337" y="3392"/>
                  </a:cubicBezTo>
                  <a:cubicBezTo>
                    <a:pt x="2258" y="3295"/>
                    <a:pt x="2138" y="3243"/>
                    <a:pt x="2017" y="3243"/>
                  </a:cubicBezTo>
                  <a:cubicBezTo>
                    <a:pt x="1964" y="3243"/>
                    <a:pt x="1910" y="3253"/>
                    <a:pt x="1860" y="3275"/>
                  </a:cubicBezTo>
                  <a:cubicBezTo>
                    <a:pt x="329" y="3928"/>
                    <a:pt x="0" y="4714"/>
                    <a:pt x="0" y="5250"/>
                  </a:cubicBezTo>
                  <a:lnTo>
                    <a:pt x="0" y="10978"/>
                  </a:lnTo>
                  <a:cubicBezTo>
                    <a:pt x="0" y="11808"/>
                    <a:pt x="761" y="12555"/>
                    <a:pt x="2152" y="13071"/>
                  </a:cubicBezTo>
                  <a:cubicBezTo>
                    <a:pt x="3426" y="13550"/>
                    <a:pt x="5098" y="13806"/>
                    <a:pt x="6874" y="13806"/>
                  </a:cubicBezTo>
                  <a:cubicBezTo>
                    <a:pt x="8649" y="13806"/>
                    <a:pt x="10321" y="13550"/>
                    <a:pt x="11595" y="13071"/>
                  </a:cubicBezTo>
                  <a:cubicBezTo>
                    <a:pt x="12986" y="12555"/>
                    <a:pt x="13747" y="11808"/>
                    <a:pt x="13747" y="10978"/>
                  </a:cubicBezTo>
                  <a:lnTo>
                    <a:pt x="13747" y="5250"/>
                  </a:lnTo>
                  <a:cubicBezTo>
                    <a:pt x="13747" y="4714"/>
                    <a:pt x="13432" y="3928"/>
                    <a:pt x="11889" y="3275"/>
                  </a:cubicBezTo>
                  <a:cubicBezTo>
                    <a:pt x="11838" y="3253"/>
                    <a:pt x="11784" y="3243"/>
                    <a:pt x="11730" y="3243"/>
                  </a:cubicBezTo>
                  <a:cubicBezTo>
                    <a:pt x="11609" y="3243"/>
                    <a:pt x="11489" y="3295"/>
                    <a:pt x="11410" y="3392"/>
                  </a:cubicBezTo>
                  <a:cubicBezTo>
                    <a:pt x="11351" y="3474"/>
                    <a:pt x="11328" y="3566"/>
                    <a:pt x="11328" y="3662"/>
                  </a:cubicBezTo>
                  <a:lnTo>
                    <a:pt x="11328" y="6582"/>
                  </a:lnTo>
                  <a:cubicBezTo>
                    <a:pt x="11140" y="6652"/>
                    <a:pt x="10964" y="6711"/>
                    <a:pt x="10767" y="6770"/>
                  </a:cubicBezTo>
                  <a:cubicBezTo>
                    <a:pt x="10347" y="5962"/>
                    <a:pt x="9539" y="5438"/>
                    <a:pt x="8616" y="5390"/>
                  </a:cubicBezTo>
                  <a:cubicBezTo>
                    <a:pt x="8874" y="5087"/>
                    <a:pt x="9059" y="4714"/>
                    <a:pt x="9129" y="4315"/>
                  </a:cubicBezTo>
                  <a:lnTo>
                    <a:pt x="9575" y="4315"/>
                  </a:lnTo>
                  <a:cubicBezTo>
                    <a:pt x="9797" y="4315"/>
                    <a:pt x="9971" y="4127"/>
                    <a:pt x="9971" y="3906"/>
                  </a:cubicBezTo>
                  <a:lnTo>
                    <a:pt x="9971" y="2293"/>
                  </a:lnTo>
                  <a:cubicBezTo>
                    <a:pt x="9971" y="2060"/>
                    <a:pt x="9797" y="1883"/>
                    <a:pt x="9575" y="1883"/>
                  </a:cubicBezTo>
                  <a:lnTo>
                    <a:pt x="9129" y="1883"/>
                  </a:lnTo>
                  <a:cubicBezTo>
                    <a:pt x="8944" y="809"/>
                    <a:pt x="7996" y="1"/>
                    <a:pt x="68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91" name="Google Shape;991;p41"/>
            <p:cNvSpPr/>
            <p:nvPr/>
          </p:nvSpPr>
          <p:spPr>
            <a:xfrm>
              <a:off x="6531888" y="4009250"/>
              <a:ext cx="60825" cy="60550"/>
            </a:xfrm>
            <a:custGeom>
              <a:avLst/>
              <a:gdLst/>
              <a:ahLst/>
              <a:cxnLst/>
              <a:rect l="l" t="t" r="r" b="b"/>
              <a:pathLst>
                <a:path w="2433" h="2422" extrusionOk="0">
                  <a:moveTo>
                    <a:pt x="1218" y="809"/>
                  </a:moveTo>
                  <a:cubicBezTo>
                    <a:pt x="1439" y="809"/>
                    <a:pt x="1627" y="983"/>
                    <a:pt x="1627" y="1204"/>
                  </a:cubicBezTo>
                  <a:cubicBezTo>
                    <a:pt x="1627" y="1440"/>
                    <a:pt x="1439" y="1614"/>
                    <a:pt x="1218" y="1614"/>
                  </a:cubicBezTo>
                  <a:cubicBezTo>
                    <a:pt x="996" y="1614"/>
                    <a:pt x="808" y="1440"/>
                    <a:pt x="808" y="1204"/>
                  </a:cubicBezTo>
                  <a:cubicBezTo>
                    <a:pt x="808" y="983"/>
                    <a:pt x="996" y="809"/>
                    <a:pt x="1218" y="809"/>
                  </a:cubicBezTo>
                  <a:close/>
                  <a:moveTo>
                    <a:pt x="1218" y="1"/>
                  </a:moveTo>
                  <a:cubicBezTo>
                    <a:pt x="550" y="1"/>
                    <a:pt x="0" y="539"/>
                    <a:pt x="0" y="1204"/>
                  </a:cubicBezTo>
                  <a:cubicBezTo>
                    <a:pt x="0" y="1883"/>
                    <a:pt x="550" y="2422"/>
                    <a:pt x="1218" y="2422"/>
                  </a:cubicBezTo>
                  <a:cubicBezTo>
                    <a:pt x="1883" y="2422"/>
                    <a:pt x="2432" y="1883"/>
                    <a:pt x="2432" y="1204"/>
                  </a:cubicBezTo>
                  <a:cubicBezTo>
                    <a:pt x="2432" y="539"/>
                    <a:pt x="1883" y="1"/>
                    <a:pt x="1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92" name="Google Shape;992;p41"/>
            <p:cNvSpPr/>
            <p:nvPr/>
          </p:nvSpPr>
          <p:spPr>
            <a:xfrm>
              <a:off x="6328488" y="4012200"/>
              <a:ext cx="41550" cy="20500"/>
            </a:xfrm>
            <a:custGeom>
              <a:avLst/>
              <a:gdLst/>
              <a:ahLst/>
              <a:cxnLst/>
              <a:rect l="l" t="t" r="r" b="b"/>
              <a:pathLst>
                <a:path w="1662" h="820" extrusionOk="0">
                  <a:moveTo>
                    <a:pt x="436" y="0"/>
                  </a:moveTo>
                  <a:cubicBezTo>
                    <a:pt x="236" y="0"/>
                    <a:pt x="49" y="152"/>
                    <a:pt x="26" y="362"/>
                  </a:cubicBezTo>
                  <a:cubicBezTo>
                    <a:pt x="1" y="609"/>
                    <a:pt x="189" y="820"/>
                    <a:pt x="436" y="820"/>
                  </a:cubicBezTo>
                  <a:lnTo>
                    <a:pt x="1230" y="820"/>
                  </a:lnTo>
                  <a:cubicBezTo>
                    <a:pt x="1440" y="820"/>
                    <a:pt x="1614" y="654"/>
                    <a:pt x="1639" y="455"/>
                  </a:cubicBezTo>
                  <a:cubicBezTo>
                    <a:pt x="1662" y="211"/>
                    <a:pt x="1474" y="0"/>
                    <a:pt x="1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93" name="Google Shape;993;p41"/>
            <p:cNvSpPr/>
            <p:nvPr/>
          </p:nvSpPr>
          <p:spPr>
            <a:xfrm>
              <a:off x="6328488" y="4052800"/>
              <a:ext cx="41550" cy="20225"/>
            </a:xfrm>
            <a:custGeom>
              <a:avLst/>
              <a:gdLst/>
              <a:ahLst/>
              <a:cxnLst/>
              <a:rect l="l" t="t" r="r" b="b"/>
              <a:pathLst>
                <a:path w="1662" h="809" extrusionOk="0">
                  <a:moveTo>
                    <a:pt x="436" y="1"/>
                  </a:moveTo>
                  <a:cubicBezTo>
                    <a:pt x="236" y="1"/>
                    <a:pt x="49" y="152"/>
                    <a:pt x="26" y="351"/>
                  </a:cubicBezTo>
                  <a:cubicBezTo>
                    <a:pt x="1" y="598"/>
                    <a:pt x="189" y="809"/>
                    <a:pt x="436" y="809"/>
                  </a:cubicBezTo>
                  <a:lnTo>
                    <a:pt x="1230" y="809"/>
                  </a:lnTo>
                  <a:cubicBezTo>
                    <a:pt x="1440" y="809"/>
                    <a:pt x="1614" y="654"/>
                    <a:pt x="1639" y="444"/>
                  </a:cubicBezTo>
                  <a:cubicBezTo>
                    <a:pt x="1662" y="200"/>
                    <a:pt x="1474" y="1"/>
                    <a:pt x="1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994" name="Google Shape;994;p41"/>
          <p:cNvGrpSpPr/>
          <p:nvPr/>
        </p:nvGrpSpPr>
        <p:grpSpPr>
          <a:xfrm>
            <a:off x="2680188" y="2395725"/>
            <a:ext cx="346275" cy="345150"/>
            <a:chOff x="5521113" y="3797375"/>
            <a:chExt cx="346275" cy="345150"/>
          </a:xfrm>
        </p:grpSpPr>
        <p:sp>
          <p:nvSpPr>
            <p:cNvPr id="995" name="Google Shape;995;p41"/>
            <p:cNvSpPr/>
            <p:nvPr/>
          </p:nvSpPr>
          <p:spPr>
            <a:xfrm>
              <a:off x="5576313" y="3797375"/>
              <a:ext cx="235900" cy="345150"/>
            </a:xfrm>
            <a:custGeom>
              <a:avLst/>
              <a:gdLst/>
              <a:ahLst/>
              <a:cxnLst/>
              <a:rect l="l" t="t" r="r" b="b"/>
              <a:pathLst>
                <a:path w="9436" h="13806" extrusionOk="0">
                  <a:moveTo>
                    <a:pt x="6607" y="3507"/>
                  </a:moveTo>
                  <a:cubicBezTo>
                    <a:pt x="6829" y="3507"/>
                    <a:pt x="7014" y="3684"/>
                    <a:pt x="7014" y="3906"/>
                  </a:cubicBezTo>
                  <a:cubicBezTo>
                    <a:pt x="7014" y="4127"/>
                    <a:pt x="6829" y="4315"/>
                    <a:pt x="6607" y="4315"/>
                  </a:cubicBezTo>
                  <a:cubicBezTo>
                    <a:pt x="6383" y="4315"/>
                    <a:pt x="6198" y="4127"/>
                    <a:pt x="6198" y="3906"/>
                  </a:cubicBezTo>
                  <a:cubicBezTo>
                    <a:pt x="6198" y="3684"/>
                    <a:pt x="6383" y="3507"/>
                    <a:pt x="6607" y="3507"/>
                  </a:cubicBezTo>
                  <a:close/>
                  <a:moveTo>
                    <a:pt x="2831" y="4315"/>
                  </a:moveTo>
                  <a:cubicBezTo>
                    <a:pt x="3053" y="4315"/>
                    <a:pt x="3241" y="4489"/>
                    <a:pt x="3241" y="4714"/>
                  </a:cubicBezTo>
                  <a:cubicBezTo>
                    <a:pt x="3241" y="4935"/>
                    <a:pt x="3053" y="5121"/>
                    <a:pt x="2831" y="5121"/>
                  </a:cubicBezTo>
                  <a:cubicBezTo>
                    <a:pt x="2610" y="5121"/>
                    <a:pt x="2433" y="4935"/>
                    <a:pt x="2433" y="4714"/>
                  </a:cubicBezTo>
                  <a:cubicBezTo>
                    <a:pt x="2433" y="4489"/>
                    <a:pt x="2610" y="4315"/>
                    <a:pt x="2831" y="4315"/>
                  </a:cubicBezTo>
                  <a:close/>
                  <a:moveTo>
                    <a:pt x="4725" y="809"/>
                  </a:moveTo>
                  <a:cubicBezTo>
                    <a:pt x="6874" y="809"/>
                    <a:pt x="8627" y="2562"/>
                    <a:pt x="8627" y="4725"/>
                  </a:cubicBezTo>
                  <a:cubicBezTo>
                    <a:pt x="8627" y="5836"/>
                    <a:pt x="8150" y="6910"/>
                    <a:pt x="7309" y="7645"/>
                  </a:cubicBezTo>
                  <a:cubicBezTo>
                    <a:pt x="6711" y="8184"/>
                    <a:pt x="6327" y="8922"/>
                    <a:pt x="6231" y="9716"/>
                  </a:cubicBezTo>
                  <a:lnTo>
                    <a:pt x="5120" y="9716"/>
                  </a:lnTo>
                  <a:lnTo>
                    <a:pt x="5120" y="7623"/>
                  </a:lnTo>
                  <a:lnTo>
                    <a:pt x="6840" y="6397"/>
                  </a:lnTo>
                  <a:cubicBezTo>
                    <a:pt x="6944" y="6327"/>
                    <a:pt x="7014" y="6198"/>
                    <a:pt x="7014" y="6069"/>
                  </a:cubicBezTo>
                  <a:lnTo>
                    <a:pt x="7014" y="5050"/>
                  </a:lnTo>
                  <a:cubicBezTo>
                    <a:pt x="7505" y="4876"/>
                    <a:pt x="7844" y="4397"/>
                    <a:pt x="7822" y="3836"/>
                  </a:cubicBezTo>
                  <a:cubicBezTo>
                    <a:pt x="7786" y="3216"/>
                    <a:pt x="7272" y="2725"/>
                    <a:pt x="6652" y="2691"/>
                  </a:cubicBezTo>
                  <a:cubicBezTo>
                    <a:pt x="6637" y="2691"/>
                    <a:pt x="6622" y="2690"/>
                    <a:pt x="6607" y="2690"/>
                  </a:cubicBezTo>
                  <a:cubicBezTo>
                    <a:pt x="5937" y="2690"/>
                    <a:pt x="5390" y="3242"/>
                    <a:pt x="5390" y="3906"/>
                  </a:cubicBezTo>
                  <a:cubicBezTo>
                    <a:pt x="5390" y="4433"/>
                    <a:pt x="5729" y="4888"/>
                    <a:pt x="6198" y="5050"/>
                  </a:cubicBezTo>
                  <a:lnTo>
                    <a:pt x="6198" y="5858"/>
                  </a:lnTo>
                  <a:lnTo>
                    <a:pt x="5120" y="6630"/>
                  </a:lnTo>
                  <a:lnTo>
                    <a:pt x="5120" y="5811"/>
                  </a:lnTo>
                  <a:cubicBezTo>
                    <a:pt x="5120" y="5600"/>
                    <a:pt x="4969" y="5415"/>
                    <a:pt x="4770" y="5390"/>
                  </a:cubicBezTo>
                  <a:cubicBezTo>
                    <a:pt x="4757" y="5389"/>
                    <a:pt x="4743" y="5388"/>
                    <a:pt x="4730" y="5388"/>
                  </a:cubicBezTo>
                  <a:cubicBezTo>
                    <a:pt x="4503" y="5388"/>
                    <a:pt x="4315" y="5569"/>
                    <a:pt x="4315" y="5799"/>
                  </a:cubicBezTo>
                  <a:lnTo>
                    <a:pt x="4315" y="7612"/>
                  </a:lnTo>
                  <a:lnTo>
                    <a:pt x="3241" y="6689"/>
                  </a:lnTo>
                  <a:lnTo>
                    <a:pt x="3241" y="5858"/>
                  </a:lnTo>
                  <a:cubicBezTo>
                    <a:pt x="3732" y="5682"/>
                    <a:pt x="4068" y="5205"/>
                    <a:pt x="4046" y="4644"/>
                  </a:cubicBezTo>
                  <a:cubicBezTo>
                    <a:pt x="4012" y="4024"/>
                    <a:pt x="3496" y="3533"/>
                    <a:pt x="2876" y="3507"/>
                  </a:cubicBezTo>
                  <a:cubicBezTo>
                    <a:pt x="2857" y="3507"/>
                    <a:pt x="2837" y="3506"/>
                    <a:pt x="2817" y="3506"/>
                  </a:cubicBezTo>
                  <a:cubicBezTo>
                    <a:pt x="2156" y="3506"/>
                    <a:pt x="1614" y="4054"/>
                    <a:pt x="1614" y="4714"/>
                  </a:cubicBezTo>
                  <a:cubicBezTo>
                    <a:pt x="1614" y="5238"/>
                    <a:pt x="1953" y="5696"/>
                    <a:pt x="2433" y="5858"/>
                  </a:cubicBezTo>
                  <a:lnTo>
                    <a:pt x="2433" y="6874"/>
                  </a:lnTo>
                  <a:cubicBezTo>
                    <a:pt x="2433" y="6992"/>
                    <a:pt x="2481" y="7109"/>
                    <a:pt x="2573" y="7191"/>
                  </a:cubicBezTo>
                  <a:lnTo>
                    <a:pt x="4315" y="8686"/>
                  </a:lnTo>
                  <a:lnTo>
                    <a:pt x="4315" y="9716"/>
                  </a:lnTo>
                  <a:lnTo>
                    <a:pt x="3216" y="9716"/>
                  </a:lnTo>
                  <a:cubicBezTo>
                    <a:pt x="3112" y="8922"/>
                    <a:pt x="2725" y="8184"/>
                    <a:pt x="2130" y="7645"/>
                  </a:cubicBezTo>
                  <a:cubicBezTo>
                    <a:pt x="1288" y="6910"/>
                    <a:pt x="809" y="5836"/>
                    <a:pt x="809" y="4725"/>
                  </a:cubicBezTo>
                  <a:cubicBezTo>
                    <a:pt x="809" y="2562"/>
                    <a:pt x="2562" y="809"/>
                    <a:pt x="4725" y="809"/>
                  </a:cubicBezTo>
                  <a:close/>
                  <a:moveTo>
                    <a:pt x="6198" y="10521"/>
                  </a:moveTo>
                  <a:lnTo>
                    <a:pt x="6198" y="11247"/>
                  </a:lnTo>
                  <a:cubicBezTo>
                    <a:pt x="6198" y="11317"/>
                    <a:pt x="6139" y="11388"/>
                    <a:pt x="6069" y="11388"/>
                  </a:cubicBezTo>
                  <a:lnTo>
                    <a:pt x="3367" y="11388"/>
                  </a:lnTo>
                  <a:cubicBezTo>
                    <a:pt x="3297" y="11388"/>
                    <a:pt x="3241" y="11317"/>
                    <a:pt x="3241" y="11247"/>
                  </a:cubicBezTo>
                  <a:lnTo>
                    <a:pt x="3241" y="10521"/>
                  </a:lnTo>
                  <a:close/>
                  <a:moveTo>
                    <a:pt x="5659" y="12193"/>
                  </a:moveTo>
                  <a:lnTo>
                    <a:pt x="5659" y="12591"/>
                  </a:lnTo>
                  <a:cubicBezTo>
                    <a:pt x="5659" y="12813"/>
                    <a:pt x="5485" y="13001"/>
                    <a:pt x="5261" y="13001"/>
                  </a:cubicBezTo>
                  <a:lnTo>
                    <a:pt x="4175" y="13001"/>
                  </a:lnTo>
                  <a:cubicBezTo>
                    <a:pt x="3953" y="13001"/>
                    <a:pt x="3777" y="12813"/>
                    <a:pt x="3777" y="12591"/>
                  </a:cubicBezTo>
                  <a:lnTo>
                    <a:pt x="3777" y="12193"/>
                  </a:lnTo>
                  <a:close/>
                  <a:moveTo>
                    <a:pt x="4725" y="1"/>
                  </a:moveTo>
                  <a:cubicBezTo>
                    <a:pt x="2119" y="1"/>
                    <a:pt x="1" y="2119"/>
                    <a:pt x="1" y="4714"/>
                  </a:cubicBezTo>
                  <a:cubicBezTo>
                    <a:pt x="1" y="6069"/>
                    <a:pt x="587" y="7354"/>
                    <a:pt x="1591" y="8243"/>
                  </a:cubicBezTo>
                  <a:cubicBezTo>
                    <a:pt x="2119" y="8723"/>
                    <a:pt x="2433" y="9399"/>
                    <a:pt x="2433" y="10114"/>
                  </a:cubicBezTo>
                  <a:lnTo>
                    <a:pt x="2433" y="11247"/>
                  </a:lnTo>
                  <a:cubicBezTo>
                    <a:pt x="2433" y="11620"/>
                    <a:pt x="2643" y="11949"/>
                    <a:pt x="2972" y="12100"/>
                  </a:cubicBezTo>
                  <a:lnTo>
                    <a:pt x="2972" y="12591"/>
                  </a:lnTo>
                  <a:cubicBezTo>
                    <a:pt x="2972" y="13270"/>
                    <a:pt x="3507" y="13806"/>
                    <a:pt x="4175" y="13806"/>
                  </a:cubicBezTo>
                  <a:lnTo>
                    <a:pt x="5261" y="13806"/>
                  </a:lnTo>
                  <a:cubicBezTo>
                    <a:pt x="5928" y="13806"/>
                    <a:pt x="6478" y="13270"/>
                    <a:pt x="6478" y="12591"/>
                  </a:cubicBezTo>
                  <a:lnTo>
                    <a:pt x="6478" y="12100"/>
                  </a:lnTo>
                  <a:cubicBezTo>
                    <a:pt x="6792" y="11949"/>
                    <a:pt x="7014" y="11620"/>
                    <a:pt x="7014" y="11247"/>
                  </a:cubicBezTo>
                  <a:lnTo>
                    <a:pt x="7014" y="10114"/>
                  </a:lnTo>
                  <a:cubicBezTo>
                    <a:pt x="7014" y="9399"/>
                    <a:pt x="7320" y="8723"/>
                    <a:pt x="7844" y="8243"/>
                  </a:cubicBezTo>
                  <a:cubicBezTo>
                    <a:pt x="8863" y="7354"/>
                    <a:pt x="9435" y="6069"/>
                    <a:pt x="9435" y="4714"/>
                  </a:cubicBezTo>
                  <a:cubicBezTo>
                    <a:pt x="9435" y="2119"/>
                    <a:pt x="7320" y="1"/>
                    <a:pt x="4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96" name="Google Shape;996;p41"/>
            <p:cNvSpPr/>
            <p:nvPr/>
          </p:nvSpPr>
          <p:spPr>
            <a:xfrm>
              <a:off x="5825913" y="3905250"/>
              <a:ext cx="41475" cy="20150"/>
            </a:xfrm>
            <a:custGeom>
              <a:avLst/>
              <a:gdLst/>
              <a:ahLst/>
              <a:cxnLst/>
              <a:rect l="l" t="t" r="r" b="b"/>
              <a:pathLst>
                <a:path w="1659" h="806" extrusionOk="0">
                  <a:moveTo>
                    <a:pt x="433" y="0"/>
                  </a:moveTo>
                  <a:cubicBezTo>
                    <a:pt x="223" y="0"/>
                    <a:pt x="46" y="152"/>
                    <a:pt x="23" y="362"/>
                  </a:cubicBezTo>
                  <a:cubicBezTo>
                    <a:pt x="1" y="609"/>
                    <a:pt x="186" y="806"/>
                    <a:pt x="422" y="806"/>
                  </a:cubicBezTo>
                  <a:lnTo>
                    <a:pt x="1227" y="806"/>
                  </a:lnTo>
                  <a:cubicBezTo>
                    <a:pt x="1426" y="806"/>
                    <a:pt x="1614" y="654"/>
                    <a:pt x="1636" y="455"/>
                  </a:cubicBezTo>
                  <a:cubicBezTo>
                    <a:pt x="1659" y="211"/>
                    <a:pt x="1474" y="0"/>
                    <a:pt x="1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97" name="Google Shape;997;p41"/>
            <p:cNvSpPr/>
            <p:nvPr/>
          </p:nvSpPr>
          <p:spPr>
            <a:xfrm>
              <a:off x="5818288" y="3837775"/>
              <a:ext cx="40700" cy="30375"/>
            </a:xfrm>
            <a:custGeom>
              <a:avLst/>
              <a:gdLst/>
              <a:ahLst/>
              <a:cxnLst/>
              <a:rect l="l" t="t" r="r" b="b"/>
              <a:pathLst>
                <a:path w="1628" h="1215" extrusionOk="0">
                  <a:moveTo>
                    <a:pt x="1161" y="1"/>
                  </a:moveTo>
                  <a:cubicBezTo>
                    <a:pt x="1092" y="1"/>
                    <a:pt x="1022" y="19"/>
                    <a:pt x="960" y="57"/>
                  </a:cubicBezTo>
                  <a:lnTo>
                    <a:pt x="258" y="455"/>
                  </a:lnTo>
                  <a:cubicBezTo>
                    <a:pt x="59" y="573"/>
                    <a:pt x="0" y="817"/>
                    <a:pt x="107" y="1016"/>
                  </a:cubicBezTo>
                  <a:cubicBezTo>
                    <a:pt x="185" y="1141"/>
                    <a:pt x="320" y="1214"/>
                    <a:pt x="459" y="1214"/>
                  </a:cubicBezTo>
                  <a:cubicBezTo>
                    <a:pt x="530" y="1214"/>
                    <a:pt x="601" y="1196"/>
                    <a:pt x="668" y="1156"/>
                  </a:cubicBezTo>
                  <a:lnTo>
                    <a:pt x="1358" y="758"/>
                  </a:lnTo>
                  <a:cubicBezTo>
                    <a:pt x="1557" y="643"/>
                    <a:pt x="1627" y="396"/>
                    <a:pt x="1509" y="197"/>
                  </a:cubicBezTo>
                  <a:cubicBezTo>
                    <a:pt x="1438" y="73"/>
                    <a:pt x="1300" y="1"/>
                    <a:pt x="1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98" name="Google Shape;998;p41"/>
            <p:cNvSpPr/>
            <p:nvPr/>
          </p:nvSpPr>
          <p:spPr>
            <a:xfrm>
              <a:off x="5818288" y="3962475"/>
              <a:ext cx="40700" cy="30425"/>
            </a:xfrm>
            <a:custGeom>
              <a:avLst/>
              <a:gdLst/>
              <a:ahLst/>
              <a:cxnLst/>
              <a:rect l="l" t="t" r="r" b="b"/>
              <a:pathLst>
                <a:path w="1628" h="1217" extrusionOk="0">
                  <a:moveTo>
                    <a:pt x="471" y="0"/>
                  </a:moveTo>
                  <a:cubicBezTo>
                    <a:pt x="327" y="0"/>
                    <a:pt x="187" y="73"/>
                    <a:pt x="107" y="200"/>
                  </a:cubicBezTo>
                  <a:cubicBezTo>
                    <a:pt x="0" y="399"/>
                    <a:pt x="59" y="646"/>
                    <a:pt x="258" y="750"/>
                  </a:cubicBezTo>
                  <a:lnTo>
                    <a:pt x="960" y="1159"/>
                  </a:lnTo>
                  <a:cubicBezTo>
                    <a:pt x="1022" y="1198"/>
                    <a:pt x="1091" y="1216"/>
                    <a:pt x="1160" y="1216"/>
                  </a:cubicBezTo>
                  <a:cubicBezTo>
                    <a:pt x="1300" y="1216"/>
                    <a:pt x="1438" y="1141"/>
                    <a:pt x="1509" y="1008"/>
                  </a:cubicBezTo>
                  <a:cubicBezTo>
                    <a:pt x="1627" y="820"/>
                    <a:pt x="1557" y="576"/>
                    <a:pt x="1358" y="458"/>
                  </a:cubicBezTo>
                  <a:lnTo>
                    <a:pt x="668" y="48"/>
                  </a:lnTo>
                  <a:cubicBezTo>
                    <a:pt x="605" y="16"/>
                    <a:pt x="538" y="0"/>
                    <a:pt x="4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99" name="Google Shape;999;p41"/>
            <p:cNvSpPr/>
            <p:nvPr/>
          </p:nvSpPr>
          <p:spPr>
            <a:xfrm>
              <a:off x="5521113" y="3905250"/>
              <a:ext cx="41825" cy="20150"/>
            </a:xfrm>
            <a:custGeom>
              <a:avLst/>
              <a:gdLst/>
              <a:ahLst/>
              <a:cxnLst/>
              <a:rect l="l" t="t" r="r" b="b"/>
              <a:pathLst>
                <a:path w="1673" h="806" extrusionOk="0">
                  <a:moveTo>
                    <a:pt x="444" y="0"/>
                  </a:moveTo>
                  <a:cubicBezTo>
                    <a:pt x="234" y="0"/>
                    <a:pt x="49" y="152"/>
                    <a:pt x="23" y="362"/>
                  </a:cubicBezTo>
                  <a:cubicBezTo>
                    <a:pt x="1" y="609"/>
                    <a:pt x="189" y="806"/>
                    <a:pt x="433" y="806"/>
                  </a:cubicBezTo>
                  <a:lnTo>
                    <a:pt x="1241" y="806"/>
                  </a:lnTo>
                  <a:cubicBezTo>
                    <a:pt x="1474" y="806"/>
                    <a:pt x="1673" y="609"/>
                    <a:pt x="1636" y="362"/>
                  </a:cubicBezTo>
                  <a:cubicBezTo>
                    <a:pt x="1614" y="152"/>
                    <a:pt x="1437" y="0"/>
                    <a:pt x="1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00" name="Google Shape;1000;p41"/>
            <p:cNvSpPr/>
            <p:nvPr/>
          </p:nvSpPr>
          <p:spPr>
            <a:xfrm>
              <a:off x="5529888" y="3837775"/>
              <a:ext cx="40350" cy="30375"/>
            </a:xfrm>
            <a:custGeom>
              <a:avLst/>
              <a:gdLst/>
              <a:ahLst/>
              <a:cxnLst/>
              <a:rect l="l" t="t" r="r" b="b"/>
              <a:pathLst>
                <a:path w="1614" h="1215" extrusionOk="0">
                  <a:moveTo>
                    <a:pt x="457" y="1"/>
                  </a:moveTo>
                  <a:cubicBezTo>
                    <a:pt x="320" y="1"/>
                    <a:pt x="183" y="73"/>
                    <a:pt x="104" y="197"/>
                  </a:cubicBezTo>
                  <a:cubicBezTo>
                    <a:pt x="1" y="396"/>
                    <a:pt x="60" y="643"/>
                    <a:pt x="259" y="758"/>
                  </a:cubicBezTo>
                  <a:lnTo>
                    <a:pt x="960" y="1156"/>
                  </a:lnTo>
                  <a:cubicBezTo>
                    <a:pt x="1022" y="1196"/>
                    <a:pt x="1091" y="1214"/>
                    <a:pt x="1159" y="1214"/>
                  </a:cubicBezTo>
                  <a:cubicBezTo>
                    <a:pt x="1296" y="1214"/>
                    <a:pt x="1431" y="1141"/>
                    <a:pt x="1507" y="1016"/>
                  </a:cubicBezTo>
                  <a:cubicBezTo>
                    <a:pt x="1614" y="817"/>
                    <a:pt x="1555" y="573"/>
                    <a:pt x="1356" y="455"/>
                  </a:cubicBezTo>
                  <a:lnTo>
                    <a:pt x="654" y="57"/>
                  </a:lnTo>
                  <a:cubicBezTo>
                    <a:pt x="593" y="19"/>
                    <a:pt x="525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01" name="Google Shape;1001;p41"/>
            <p:cNvSpPr/>
            <p:nvPr/>
          </p:nvSpPr>
          <p:spPr>
            <a:xfrm>
              <a:off x="5529888" y="3962475"/>
              <a:ext cx="40350" cy="30425"/>
            </a:xfrm>
            <a:custGeom>
              <a:avLst/>
              <a:gdLst/>
              <a:ahLst/>
              <a:cxnLst/>
              <a:rect l="l" t="t" r="r" b="b"/>
              <a:pathLst>
                <a:path w="1614" h="1217" extrusionOk="0">
                  <a:moveTo>
                    <a:pt x="1147" y="0"/>
                  </a:moveTo>
                  <a:cubicBezTo>
                    <a:pt x="1083" y="0"/>
                    <a:pt x="1018" y="16"/>
                    <a:pt x="960" y="48"/>
                  </a:cubicBezTo>
                  <a:lnTo>
                    <a:pt x="259" y="458"/>
                  </a:lnTo>
                  <a:cubicBezTo>
                    <a:pt x="60" y="576"/>
                    <a:pt x="1" y="820"/>
                    <a:pt x="104" y="1008"/>
                  </a:cubicBezTo>
                  <a:cubicBezTo>
                    <a:pt x="183" y="1141"/>
                    <a:pt x="320" y="1216"/>
                    <a:pt x="457" y="1216"/>
                  </a:cubicBezTo>
                  <a:cubicBezTo>
                    <a:pt x="525" y="1216"/>
                    <a:pt x="593" y="1198"/>
                    <a:pt x="654" y="1159"/>
                  </a:cubicBezTo>
                  <a:lnTo>
                    <a:pt x="1356" y="750"/>
                  </a:lnTo>
                  <a:cubicBezTo>
                    <a:pt x="1555" y="646"/>
                    <a:pt x="1614" y="399"/>
                    <a:pt x="1507" y="200"/>
                  </a:cubicBezTo>
                  <a:cubicBezTo>
                    <a:pt x="1428" y="73"/>
                    <a:pt x="1288" y="0"/>
                    <a:pt x="11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002" name="Google Shape;1002;p41"/>
          <p:cNvGrpSpPr/>
          <p:nvPr/>
        </p:nvGrpSpPr>
        <p:grpSpPr>
          <a:xfrm>
            <a:off x="6118138" y="3506675"/>
            <a:ext cx="345075" cy="345150"/>
            <a:chOff x="6269238" y="3243975"/>
            <a:chExt cx="345075" cy="345150"/>
          </a:xfrm>
        </p:grpSpPr>
        <p:sp>
          <p:nvSpPr>
            <p:cNvPr id="1003" name="Google Shape;1003;p41"/>
            <p:cNvSpPr/>
            <p:nvPr/>
          </p:nvSpPr>
          <p:spPr>
            <a:xfrm>
              <a:off x="6323588" y="3243975"/>
              <a:ext cx="235800" cy="345150"/>
            </a:xfrm>
            <a:custGeom>
              <a:avLst/>
              <a:gdLst/>
              <a:ahLst/>
              <a:cxnLst/>
              <a:rect l="l" t="t" r="r" b="b"/>
              <a:pathLst>
                <a:path w="9432" h="13806" extrusionOk="0">
                  <a:moveTo>
                    <a:pt x="4733" y="2991"/>
                  </a:moveTo>
                  <a:lnTo>
                    <a:pt x="4966" y="3507"/>
                  </a:lnTo>
                  <a:lnTo>
                    <a:pt x="4489" y="3507"/>
                  </a:lnTo>
                  <a:lnTo>
                    <a:pt x="4733" y="2991"/>
                  </a:lnTo>
                  <a:close/>
                  <a:moveTo>
                    <a:pt x="5342" y="4312"/>
                  </a:moveTo>
                  <a:lnTo>
                    <a:pt x="5715" y="5131"/>
                  </a:lnTo>
                  <a:lnTo>
                    <a:pt x="3740" y="5131"/>
                  </a:lnTo>
                  <a:lnTo>
                    <a:pt x="4113" y="4312"/>
                  </a:lnTo>
                  <a:close/>
                  <a:moveTo>
                    <a:pt x="4722" y="816"/>
                  </a:moveTo>
                  <a:cubicBezTo>
                    <a:pt x="6874" y="816"/>
                    <a:pt x="8627" y="2570"/>
                    <a:pt x="8627" y="4721"/>
                  </a:cubicBezTo>
                  <a:cubicBezTo>
                    <a:pt x="8627" y="6113"/>
                    <a:pt x="7900" y="7364"/>
                    <a:pt x="6744" y="8065"/>
                  </a:cubicBezTo>
                  <a:lnTo>
                    <a:pt x="6744" y="5529"/>
                  </a:lnTo>
                  <a:cubicBezTo>
                    <a:pt x="6744" y="5471"/>
                    <a:pt x="6733" y="5412"/>
                    <a:pt x="6708" y="5364"/>
                  </a:cubicBezTo>
                  <a:lnTo>
                    <a:pt x="5084" y="1857"/>
                  </a:lnTo>
                  <a:cubicBezTo>
                    <a:pt x="5014" y="1717"/>
                    <a:pt x="4873" y="1624"/>
                    <a:pt x="4722" y="1624"/>
                  </a:cubicBezTo>
                  <a:cubicBezTo>
                    <a:pt x="4559" y="1624"/>
                    <a:pt x="4419" y="1717"/>
                    <a:pt x="4349" y="1857"/>
                  </a:cubicBezTo>
                  <a:lnTo>
                    <a:pt x="2736" y="5364"/>
                  </a:lnTo>
                  <a:cubicBezTo>
                    <a:pt x="2710" y="5412"/>
                    <a:pt x="2699" y="5471"/>
                    <a:pt x="2699" y="5529"/>
                  </a:cubicBezTo>
                  <a:lnTo>
                    <a:pt x="2699" y="8065"/>
                  </a:lnTo>
                  <a:cubicBezTo>
                    <a:pt x="1529" y="7364"/>
                    <a:pt x="806" y="6113"/>
                    <a:pt x="806" y="4721"/>
                  </a:cubicBezTo>
                  <a:cubicBezTo>
                    <a:pt x="806" y="2570"/>
                    <a:pt x="2559" y="816"/>
                    <a:pt x="4722" y="816"/>
                  </a:cubicBezTo>
                  <a:close/>
                  <a:moveTo>
                    <a:pt x="4312" y="5936"/>
                  </a:moveTo>
                  <a:lnTo>
                    <a:pt x="4312" y="11384"/>
                  </a:lnTo>
                  <a:lnTo>
                    <a:pt x="3507" y="11384"/>
                  </a:lnTo>
                  <a:lnTo>
                    <a:pt x="3507" y="5936"/>
                  </a:lnTo>
                  <a:close/>
                  <a:moveTo>
                    <a:pt x="5937" y="5936"/>
                  </a:moveTo>
                  <a:lnTo>
                    <a:pt x="5937" y="11384"/>
                  </a:lnTo>
                  <a:lnTo>
                    <a:pt x="5120" y="11384"/>
                  </a:lnTo>
                  <a:lnTo>
                    <a:pt x="5120" y="5936"/>
                  </a:lnTo>
                  <a:close/>
                  <a:moveTo>
                    <a:pt x="5937" y="12192"/>
                  </a:moveTo>
                  <a:lnTo>
                    <a:pt x="5937" y="12599"/>
                  </a:lnTo>
                  <a:cubicBezTo>
                    <a:pt x="5937" y="12823"/>
                    <a:pt x="5751" y="12997"/>
                    <a:pt x="5527" y="12997"/>
                  </a:cubicBezTo>
                  <a:lnTo>
                    <a:pt x="3914" y="12997"/>
                  </a:lnTo>
                  <a:cubicBezTo>
                    <a:pt x="3681" y="12997"/>
                    <a:pt x="3507" y="12823"/>
                    <a:pt x="3507" y="12599"/>
                  </a:cubicBezTo>
                  <a:lnTo>
                    <a:pt x="3507" y="12192"/>
                  </a:lnTo>
                  <a:close/>
                  <a:moveTo>
                    <a:pt x="4722" y="0"/>
                  </a:moveTo>
                  <a:cubicBezTo>
                    <a:pt x="2116" y="0"/>
                    <a:pt x="0" y="2115"/>
                    <a:pt x="0" y="4721"/>
                  </a:cubicBezTo>
                  <a:cubicBezTo>
                    <a:pt x="0" y="5681"/>
                    <a:pt x="292" y="6604"/>
                    <a:pt x="828" y="7387"/>
                  </a:cubicBezTo>
                  <a:cubicBezTo>
                    <a:pt x="1297" y="8077"/>
                    <a:pt x="1939" y="8626"/>
                    <a:pt x="2699" y="8977"/>
                  </a:cubicBezTo>
                  <a:lnTo>
                    <a:pt x="2699" y="12599"/>
                  </a:lnTo>
                  <a:cubicBezTo>
                    <a:pt x="2699" y="13266"/>
                    <a:pt x="3238" y="13805"/>
                    <a:pt x="3914" y="13805"/>
                  </a:cubicBezTo>
                  <a:lnTo>
                    <a:pt x="5527" y="13805"/>
                  </a:lnTo>
                  <a:cubicBezTo>
                    <a:pt x="6195" y="13805"/>
                    <a:pt x="6744" y="13266"/>
                    <a:pt x="6744" y="12599"/>
                  </a:cubicBezTo>
                  <a:lnTo>
                    <a:pt x="6744" y="8977"/>
                  </a:lnTo>
                  <a:cubicBezTo>
                    <a:pt x="7491" y="8626"/>
                    <a:pt x="8136" y="8077"/>
                    <a:pt x="8613" y="7387"/>
                  </a:cubicBezTo>
                  <a:cubicBezTo>
                    <a:pt x="9151" y="6604"/>
                    <a:pt x="9432" y="5681"/>
                    <a:pt x="9432" y="4721"/>
                  </a:cubicBezTo>
                  <a:cubicBezTo>
                    <a:pt x="9432" y="2115"/>
                    <a:pt x="7317" y="0"/>
                    <a:pt x="47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04" name="Google Shape;1004;p41"/>
            <p:cNvSpPr/>
            <p:nvPr/>
          </p:nvSpPr>
          <p:spPr>
            <a:xfrm>
              <a:off x="6573963" y="3351750"/>
              <a:ext cx="40350" cy="20525"/>
            </a:xfrm>
            <a:custGeom>
              <a:avLst/>
              <a:gdLst/>
              <a:ahLst/>
              <a:cxnLst/>
              <a:rect l="l" t="t" r="r" b="b"/>
              <a:pathLst>
                <a:path w="1614" h="821" extrusionOk="0">
                  <a:moveTo>
                    <a:pt x="399" y="1"/>
                  </a:moveTo>
                  <a:cubicBezTo>
                    <a:pt x="177" y="1"/>
                    <a:pt x="0" y="189"/>
                    <a:pt x="0" y="410"/>
                  </a:cubicBezTo>
                  <a:cubicBezTo>
                    <a:pt x="0" y="632"/>
                    <a:pt x="177" y="820"/>
                    <a:pt x="399" y="820"/>
                  </a:cubicBezTo>
                  <a:lnTo>
                    <a:pt x="1207" y="820"/>
                  </a:lnTo>
                  <a:cubicBezTo>
                    <a:pt x="1440" y="820"/>
                    <a:pt x="1614" y="632"/>
                    <a:pt x="1614" y="410"/>
                  </a:cubicBezTo>
                  <a:cubicBezTo>
                    <a:pt x="1614" y="189"/>
                    <a:pt x="1440" y="1"/>
                    <a:pt x="1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05" name="Google Shape;1005;p41"/>
            <p:cNvSpPr/>
            <p:nvPr/>
          </p:nvSpPr>
          <p:spPr>
            <a:xfrm>
              <a:off x="6565838" y="3284525"/>
              <a:ext cx="40625" cy="30275"/>
            </a:xfrm>
            <a:custGeom>
              <a:avLst/>
              <a:gdLst/>
              <a:ahLst/>
              <a:cxnLst/>
              <a:rect l="l" t="t" r="r" b="b"/>
              <a:pathLst>
                <a:path w="1625" h="1211" extrusionOk="0">
                  <a:moveTo>
                    <a:pt x="1150" y="0"/>
                  </a:moveTo>
                  <a:cubicBezTo>
                    <a:pt x="1084" y="0"/>
                    <a:pt x="1017" y="16"/>
                    <a:pt x="957" y="50"/>
                  </a:cubicBezTo>
                  <a:lnTo>
                    <a:pt x="255" y="457"/>
                  </a:lnTo>
                  <a:cubicBezTo>
                    <a:pt x="59" y="575"/>
                    <a:pt x="0" y="822"/>
                    <a:pt x="104" y="1007"/>
                  </a:cubicBezTo>
                  <a:cubicBezTo>
                    <a:pt x="183" y="1140"/>
                    <a:pt x="318" y="1211"/>
                    <a:pt x="459" y="1211"/>
                  </a:cubicBezTo>
                  <a:cubicBezTo>
                    <a:pt x="528" y="1211"/>
                    <a:pt x="599" y="1193"/>
                    <a:pt x="665" y="1158"/>
                  </a:cubicBezTo>
                  <a:lnTo>
                    <a:pt x="1355" y="751"/>
                  </a:lnTo>
                  <a:cubicBezTo>
                    <a:pt x="1554" y="645"/>
                    <a:pt x="1624" y="401"/>
                    <a:pt x="1507" y="202"/>
                  </a:cubicBezTo>
                  <a:cubicBezTo>
                    <a:pt x="1436" y="74"/>
                    <a:pt x="1293" y="0"/>
                    <a:pt x="1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06" name="Google Shape;1006;p41"/>
            <p:cNvSpPr/>
            <p:nvPr/>
          </p:nvSpPr>
          <p:spPr>
            <a:xfrm>
              <a:off x="6565838" y="3409225"/>
              <a:ext cx="40625" cy="30375"/>
            </a:xfrm>
            <a:custGeom>
              <a:avLst/>
              <a:gdLst/>
              <a:ahLst/>
              <a:cxnLst/>
              <a:rect l="l" t="t" r="r" b="b"/>
              <a:pathLst>
                <a:path w="1625" h="1215" extrusionOk="0">
                  <a:moveTo>
                    <a:pt x="459" y="0"/>
                  </a:moveTo>
                  <a:cubicBezTo>
                    <a:pt x="318" y="0"/>
                    <a:pt x="183" y="71"/>
                    <a:pt x="104" y="204"/>
                  </a:cubicBezTo>
                  <a:cubicBezTo>
                    <a:pt x="0" y="392"/>
                    <a:pt x="59" y="636"/>
                    <a:pt x="255" y="754"/>
                  </a:cubicBezTo>
                  <a:lnTo>
                    <a:pt x="957" y="1164"/>
                  </a:lnTo>
                  <a:cubicBezTo>
                    <a:pt x="1018" y="1198"/>
                    <a:pt x="1087" y="1214"/>
                    <a:pt x="1155" y="1214"/>
                  </a:cubicBezTo>
                  <a:cubicBezTo>
                    <a:pt x="1297" y="1214"/>
                    <a:pt x="1437" y="1144"/>
                    <a:pt x="1507" y="1009"/>
                  </a:cubicBezTo>
                  <a:cubicBezTo>
                    <a:pt x="1624" y="813"/>
                    <a:pt x="1554" y="566"/>
                    <a:pt x="1355" y="462"/>
                  </a:cubicBezTo>
                  <a:lnTo>
                    <a:pt x="665" y="53"/>
                  </a:lnTo>
                  <a:cubicBezTo>
                    <a:pt x="599" y="18"/>
                    <a:pt x="528" y="0"/>
                    <a:pt x="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07" name="Google Shape;1007;p41"/>
            <p:cNvSpPr/>
            <p:nvPr/>
          </p:nvSpPr>
          <p:spPr>
            <a:xfrm>
              <a:off x="6269238" y="3351750"/>
              <a:ext cx="40625" cy="20525"/>
            </a:xfrm>
            <a:custGeom>
              <a:avLst/>
              <a:gdLst/>
              <a:ahLst/>
              <a:cxnLst/>
              <a:rect l="l" t="t" r="r" b="b"/>
              <a:pathLst>
                <a:path w="1625" h="821" extrusionOk="0">
                  <a:moveTo>
                    <a:pt x="407" y="1"/>
                  </a:moveTo>
                  <a:cubicBezTo>
                    <a:pt x="186" y="1"/>
                    <a:pt x="0" y="189"/>
                    <a:pt x="0" y="410"/>
                  </a:cubicBezTo>
                  <a:cubicBezTo>
                    <a:pt x="0" y="632"/>
                    <a:pt x="186" y="820"/>
                    <a:pt x="407" y="820"/>
                  </a:cubicBezTo>
                  <a:lnTo>
                    <a:pt x="1215" y="820"/>
                  </a:lnTo>
                  <a:cubicBezTo>
                    <a:pt x="1437" y="820"/>
                    <a:pt x="1625" y="632"/>
                    <a:pt x="1625" y="410"/>
                  </a:cubicBezTo>
                  <a:cubicBezTo>
                    <a:pt x="1625" y="189"/>
                    <a:pt x="1437" y="1"/>
                    <a:pt x="1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08" name="Google Shape;1008;p41"/>
            <p:cNvSpPr/>
            <p:nvPr/>
          </p:nvSpPr>
          <p:spPr>
            <a:xfrm>
              <a:off x="6277363" y="3284525"/>
              <a:ext cx="40650" cy="30275"/>
            </a:xfrm>
            <a:custGeom>
              <a:avLst/>
              <a:gdLst/>
              <a:ahLst/>
              <a:cxnLst/>
              <a:rect l="l" t="t" r="r" b="b"/>
              <a:pathLst>
                <a:path w="1626" h="1211" extrusionOk="0">
                  <a:moveTo>
                    <a:pt x="466" y="0"/>
                  </a:moveTo>
                  <a:cubicBezTo>
                    <a:pt x="325" y="0"/>
                    <a:pt x="186" y="74"/>
                    <a:pt x="107" y="202"/>
                  </a:cubicBezTo>
                  <a:cubicBezTo>
                    <a:pt x="1" y="401"/>
                    <a:pt x="60" y="645"/>
                    <a:pt x="259" y="751"/>
                  </a:cubicBezTo>
                  <a:lnTo>
                    <a:pt x="960" y="1158"/>
                  </a:lnTo>
                  <a:cubicBezTo>
                    <a:pt x="1022" y="1193"/>
                    <a:pt x="1090" y="1211"/>
                    <a:pt x="1158" y="1211"/>
                  </a:cubicBezTo>
                  <a:cubicBezTo>
                    <a:pt x="1296" y="1211"/>
                    <a:pt x="1431" y="1140"/>
                    <a:pt x="1510" y="1007"/>
                  </a:cubicBezTo>
                  <a:cubicBezTo>
                    <a:pt x="1625" y="822"/>
                    <a:pt x="1555" y="575"/>
                    <a:pt x="1359" y="457"/>
                  </a:cubicBezTo>
                  <a:lnTo>
                    <a:pt x="657" y="50"/>
                  </a:lnTo>
                  <a:cubicBezTo>
                    <a:pt x="597" y="16"/>
                    <a:pt x="532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09" name="Google Shape;1009;p41"/>
            <p:cNvSpPr/>
            <p:nvPr/>
          </p:nvSpPr>
          <p:spPr>
            <a:xfrm>
              <a:off x="6277363" y="3409225"/>
              <a:ext cx="40650" cy="30375"/>
            </a:xfrm>
            <a:custGeom>
              <a:avLst/>
              <a:gdLst/>
              <a:ahLst/>
              <a:cxnLst/>
              <a:rect l="l" t="t" r="r" b="b"/>
              <a:pathLst>
                <a:path w="1626" h="1215" extrusionOk="0">
                  <a:moveTo>
                    <a:pt x="1158" y="0"/>
                  </a:moveTo>
                  <a:cubicBezTo>
                    <a:pt x="1090" y="0"/>
                    <a:pt x="1022" y="18"/>
                    <a:pt x="960" y="53"/>
                  </a:cubicBezTo>
                  <a:lnTo>
                    <a:pt x="259" y="462"/>
                  </a:lnTo>
                  <a:cubicBezTo>
                    <a:pt x="60" y="566"/>
                    <a:pt x="1" y="813"/>
                    <a:pt x="107" y="1009"/>
                  </a:cubicBezTo>
                  <a:cubicBezTo>
                    <a:pt x="185" y="1144"/>
                    <a:pt x="322" y="1214"/>
                    <a:pt x="461" y="1214"/>
                  </a:cubicBezTo>
                  <a:cubicBezTo>
                    <a:pt x="528" y="1214"/>
                    <a:pt x="596" y="1198"/>
                    <a:pt x="657" y="1164"/>
                  </a:cubicBezTo>
                  <a:lnTo>
                    <a:pt x="1359" y="754"/>
                  </a:lnTo>
                  <a:cubicBezTo>
                    <a:pt x="1555" y="636"/>
                    <a:pt x="1625" y="392"/>
                    <a:pt x="1510" y="204"/>
                  </a:cubicBezTo>
                  <a:cubicBezTo>
                    <a:pt x="1431" y="71"/>
                    <a:pt x="1296" y="0"/>
                    <a:pt x="1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010" name="Google Shape;1010;p41"/>
          <p:cNvGrpSpPr/>
          <p:nvPr/>
        </p:nvGrpSpPr>
        <p:grpSpPr>
          <a:xfrm>
            <a:off x="6118100" y="2395725"/>
            <a:ext cx="345150" cy="345150"/>
            <a:chOff x="5512088" y="3243975"/>
            <a:chExt cx="345150" cy="345150"/>
          </a:xfrm>
        </p:grpSpPr>
        <p:sp>
          <p:nvSpPr>
            <p:cNvPr id="1011" name="Google Shape;1011;p41"/>
            <p:cNvSpPr/>
            <p:nvPr/>
          </p:nvSpPr>
          <p:spPr>
            <a:xfrm>
              <a:off x="5755513" y="3243975"/>
              <a:ext cx="101725" cy="101125"/>
            </a:xfrm>
            <a:custGeom>
              <a:avLst/>
              <a:gdLst/>
              <a:ahLst/>
              <a:cxnLst/>
              <a:rect l="l" t="t" r="r" b="b"/>
              <a:pathLst>
                <a:path w="4069" h="4045" extrusionOk="0">
                  <a:moveTo>
                    <a:pt x="432" y="0"/>
                  </a:moveTo>
                  <a:cubicBezTo>
                    <a:pt x="233" y="0"/>
                    <a:pt x="45" y="152"/>
                    <a:pt x="23" y="362"/>
                  </a:cubicBezTo>
                  <a:cubicBezTo>
                    <a:pt x="0" y="606"/>
                    <a:pt x="186" y="816"/>
                    <a:pt x="421" y="816"/>
                  </a:cubicBezTo>
                  <a:lnTo>
                    <a:pt x="3260" y="816"/>
                  </a:lnTo>
                  <a:lnTo>
                    <a:pt x="3260" y="3636"/>
                  </a:lnTo>
                  <a:cubicBezTo>
                    <a:pt x="3260" y="3846"/>
                    <a:pt x="3412" y="4020"/>
                    <a:pt x="3611" y="4043"/>
                  </a:cubicBezTo>
                  <a:cubicBezTo>
                    <a:pt x="3626" y="4044"/>
                    <a:pt x="3641" y="4045"/>
                    <a:pt x="3655" y="4045"/>
                  </a:cubicBezTo>
                  <a:cubicBezTo>
                    <a:pt x="3882" y="4045"/>
                    <a:pt x="4068" y="3866"/>
                    <a:pt x="4068" y="3647"/>
                  </a:cubicBezTo>
                  <a:lnTo>
                    <a:pt x="4068" y="410"/>
                  </a:lnTo>
                  <a:cubicBezTo>
                    <a:pt x="4068" y="185"/>
                    <a:pt x="3880" y="0"/>
                    <a:pt x="36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12" name="Google Shape;1012;p41"/>
            <p:cNvSpPr/>
            <p:nvPr/>
          </p:nvSpPr>
          <p:spPr>
            <a:xfrm>
              <a:off x="5512088" y="3488150"/>
              <a:ext cx="101700" cy="100975"/>
            </a:xfrm>
            <a:custGeom>
              <a:avLst/>
              <a:gdLst/>
              <a:ahLst/>
              <a:cxnLst/>
              <a:rect l="l" t="t" r="r" b="b"/>
              <a:pathLst>
                <a:path w="4068" h="4039" extrusionOk="0">
                  <a:moveTo>
                    <a:pt x="391" y="0"/>
                  </a:moveTo>
                  <a:cubicBezTo>
                    <a:pt x="180" y="0"/>
                    <a:pt x="0" y="185"/>
                    <a:pt x="0" y="402"/>
                  </a:cubicBezTo>
                  <a:lnTo>
                    <a:pt x="0" y="3640"/>
                  </a:lnTo>
                  <a:cubicBezTo>
                    <a:pt x="0" y="3861"/>
                    <a:pt x="174" y="4038"/>
                    <a:pt x="396" y="4038"/>
                  </a:cubicBezTo>
                  <a:lnTo>
                    <a:pt x="3636" y="4038"/>
                  </a:lnTo>
                  <a:cubicBezTo>
                    <a:pt x="3880" y="4038"/>
                    <a:pt x="4068" y="3839"/>
                    <a:pt x="4043" y="3592"/>
                  </a:cubicBezTo>
                  <a:cubicBezTo>
                    <a:pt x="4020" y="3382"/>
                    <a:pt x="3832" y="3230"/>
                    <a:pt x="3622" y="3230"/>
                  </a:cubicBezTo>
                  <a:lnTo>
                    <a:pt x="805" y="3230"/>
                  </a:lnTo>
                  <a:lnTo>
                    <a:pt x="805" y="414"/>
                  </a:lnTo>
                  <a:cubicBezTo>
                    <a:pt x="805" y="203"/>
                    <a:pt x="654" y="26"/>
                    <a:pt x="443" y="4"/>
                  </a:cubicBezTo>
                  <a:cubicBezTo>
                    <a:pt x="426" y="1"/>
                    <a:pt x="408" y="0"/>
                    <a:pt x="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13" name="Google Shape;1013;p41"/>
            <p:cNvSpPr/>
            <p:nvPr/>
          </p:nvSpPr>
          <p:spPr>
            <a:xfrm>
              <a:off x="5512088" y="3243975"/>
              <a:ext cx="101700" cy="101125"/>
            </a:xfrm>
            <a:custGeom>
              <a:avLst/>
              <a:gdLst/>
              <a:ahLst/>
              <a:cxnLst/>
              <a:rect l="l" t="t" r="r" b="b"/>
              <a:pathLst>
                <a:path w="4068" h="4045" extrusionOk="0">
                  <a:moveTo>
                    <a:pt x="396" y="0"/>
                  </a:moveTo>
                  <a:cubicBezTo>
                    <a:pt x="174" y="0"/>
                    <a:pt x="0" y="185"/>
                    <a:pt x="0" y="410"/>
                  </a:cubicBezTo>
                  <a:lnTo>
                    <a:pt x="0" y="3647"/>
                  </a:lnTo>
                  <a:cubicBezTo>
                    <a:pt x="0" y="3866"/>
                    <a:pt x="186" y="4045"/>
                    <a:pt x="401" y="4045"/>
                  </a:cubicBezTo>
                  <a:cubicBezTo>
                    <a:pt x="415" y="4045"/>
                    <a:pt x="429" y="4044"/>
                    <a:pt x="443" y="4043"/>
                  </a:cubicBezTo>
                  <a:cubicBezTo>
                    <a:pt x="654" y="4020"/>
                    <a:pt x="805" y="3846"/>
                    <a:pt x="805" y="3636"/>
                  </a:cubicBezTo>
                  <a:lnTo>
                    <a:pt x="805" y="816"/>
                  </a:lnTo>
                  <a:lnTo>
                    <a:pt x="3622" y="816"/>
                  </a:lnTo>
                  <a:cubicBezTo>
                    <a:pt x="3832" y="816"/>
                    <a:pt x="4020" y="665"/>
                    <a:pt x="4043" y="455"/>
                  </a:cubicBezTo>
                  <a:cubicBezTo>
                    <a:pt x="4068" y="211"/>
                    <a:pt x="3880" y="0"/>
                    <a:pt x="3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14" name="Google Shape;1014;p41"/>
            <p:cNvSpPr/>
            <p:nvPr/>
          </p:nvSpPr>
          <p:spPr>
            <a:xfrm>
              <a:off x="5755513" y="3488150"/>
              <a:ext cx="101725" cy="100975"/>
            </a:xfrm>
            <a:custGeom>
              <a:avLst/>
              <a:gdLst/>
              <a:ahLst/>
              <a:cxnLst/>
              <a:rect l="l" t="t" r="r" b="b"/>
              <a:pathLst>
                <a:path w="4069" h="4039" extrusionOk="0">
                  <a:moveTo>
                    <a:pt x="3666" y="0"/>
                  </a:moveTo>
                  <a:cubicBezTo>
                    <a:pt x="3648" y="0"/>
                    <a:pt x="3629" y="1"/>
                    <a:pt x="3611" y="4"/>
                  </a:cubicBezTo>
                  <a:cubicBezTo>
                    <a:pt x="3412" y="26"/>
                    <a:pt x="3260" y="203"/>
                    <a:pt x="3260" y="414"/>
                  </a:cubicBezTo>
                  <a:lnTo>
                    <a:pt x="3260" y="3230"/>
                  </a:lnTo>
                  <a:lnTo>
                    <a:pt x="432" y="3230"/>
                  </a:lnTo>
                  <a:cubicBezTo>
                    <a:pt x="233" y="3230"/>
                    <a:pt x="45" y="3382"/>
                    <a:pt x="23" y="3592"/>
                  </a:cubicBezTo>
                  <a:cubicBezTo>
                    <a:pt x="0" y="3839"/>
                    <a:pt x="186" y="4038"/>
                    <a:pt x="421" y="4038"/>
                  </a:cubicBezTo>
                  <a:lnTo>
                    <a:pt x="3659" y="4038"/>
                  </a:lnTo>
                  <a:cubicBezTo>
                    <a:pt x="3880" y="4038"/>
                    <a:pt x="4068" y="3861"/>
                    <a:pt x="4068" y="3640"/>
                  </a:cubicBezTo>
                  <a:lnTo>
                    <a:pt x="4068" y="402"/>
                  </a:lnTo>
                  <a:cubicBezTo>
                    <a:pt x="4068" y="185"/>
                    <a:pt x="3888" y="0"/>
                    <a:pt x="3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15" name="Google Shape;1015;p41"/>
            <p:cNvSpPr/>
            <p:nvPr/>
          </p:nvSpPr>
          <p:spPr>
            <a:xfrm>
              <a:off x="5611413" y="3312175"/>
              <a:ext cx="144125" cy="107925"/>
            </a:xfrm>
            <a:custGeom>
              <a:avLst/>
              <a:gdLst/>
              <a:ahLst/>
              <a:cxnLst/>
              <a:rect l="l" t="t" r="r" b="b"/>
              <a:pathLst>
                <a:path w="5765" h="4317" extrusionOk="0">
                  <a:moveTo>
                    <a:pt x="2927" y="1"/>
                  </a:moveTo>
                  <a:cubicBezTo>
                    <a:pt x="1307" y="1"/>
                    <a:pt x="0" y="1370"/>
                    <a:pt x="106" y="3012"/>
                  </a:cubicBezTo>
                  <a:cubicBezTo>
                    <a:pt x="106" y="3023"/>
                    <a:pt x="106" y="3034"/>
                    <a:pt x="117" y="3045"/>
                  </a:cubicBezTo>
                  <a:cubicBezTo>
                    <a:pt x="242" y="3178"/>
                    <a:pt x="377" y="3233"/>
                    <a:pt x="499" y="3233"/>
                  </a:cubicBezTo>
                  <a:cubicBezTo>
                    <a:pt x="721" y="3233"/>
                    <a:pt x="900" y="3054"/>
                    <a:pt x="900" y="2835"/>
                  </a:cubicBezTo>
                  <a:cubicBezTo>
                    <a:pt x="900" y="1718"/>
                    <a:pt x="1810" y="808"/>
                    <a:pt x="2928" y="808"/>
                  </a:cubicBezTo>
                  <a:cubicBezTo>
                    <a:pt x="3552" y="808"/>
                    <a:pt x="4242" y="1092"/>
                    <a:pt x="4875" y="1783"/>
                  </a:cubicBezTo>
                  <a:cubicBezTo>
                    <a:pt x="4923" y="1842"/>
                    <a:pt x="4945" y="1912"/>
                    <a:pt x="4945" y="1982"/>
                  </a:cubicBezTo>
                  <a:lnTo>
                    <a:pt x="4945" y="4075"/>
                  </a:lnTo>
                  <a:cubicBezTo>
                    <a:pt x="4945" y="4097"/>
                    <a:pt x="4956" y="4109"/>
                    <a:pt x="4968" y="4120"/>
                  </a:cubicBezTo>
                  <a:cubicBezTo>
                    <a:pt x="5094" y="4259"/>
                    <a:pt x="5232" y="4316"/>
                    <a:pt x="5357" y="4316"/>
                  </a:cubicBezTo>
                  <a:cubicBezTo>
                    <a:pt x="5581" y="4316"/>
                    <a:pt x="5764" y="4134"/>
                    <a:pt x="5764" y="3910"/>
                  </a:cubicBezTo>
                  <a:lnTo>
                    <a:pt x="5764" y="1643"/>
                  </a:lnTo>
                  <a:cubicBezTo>
                    <a:pt x="5764" y="1539"/>
                    <a:pt x="5717" y="1444"/>
                    <a:pt x="5647" y="1362"/>
                  </a:cubicBezTo>
                  <a:cubicBezTo>
                    <a:pt x="4763" y="397"/>
                    <a:pt x="3800" y="1"/>
                    <a:pt x="29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16" name="Google Shape;1016;p41"/>
            <p:cNvSpPr/>
            <p:nvPr/>
          </p:nvSpPr>
          <p:spPr>
            <a:xfrm>
              <a:off x="5613763" y="3413225"/>
              <a:ext cx="144100" cy="107950"/>
            </a:xfrm>
            <a:custGeom>
              <a:avLst/>
              <a:gdLst/>
              <a:ahLst/>
              <a:cxnLst/>
              <a:rect l="l" t="t" r="r" b="b"/>
              <a:pathLst>
                <a:path w="5764" h="4318" extrusionOk="0">
                  <a:moveTo>
                    <a:pt x="409" y="1"/>
                  </a:moveTo>
                  <a:cubicBezTo>
                    <a:pt x="286" y="1"/>
                    <a:pt x="149" y="58"/>
                    <a:pt x="23" y="196"/>
                  </a:cubicBezTo>
                  <a:cubicBezTo>
                    <a:pt x="12" y="207"/>
                    <a:pt x="1" y="218"/>
                    <a:pt x="1" y="232"/>
                  </a:cubicBezTo>
                  <a:lnTo>
                    <a:pt x="1" y="2673"/>
                  </a:lnTo>
                  <a:cubicBezTo>
                    <a:pt x="1" y="2768"/>
                    <a:pt x="34" y="2872"/>
                    <a:pt x="105" y="2953"/>
                  </a:cubicBezTo>
                  <a:cubicBezTo>
                    <a:pt x="988" y="3920"/>
                    <a:pt x="1954" y="4317"/>
                    <a:pt x="2829" y="4317"/>
                  </a:cubicBezTo>
                  <a:cubicBezTo>
                    <a:pt x="4453" y="4317"/>
                    <a:pt x="5764" y="2948"/>
                    <a:pt x="5656" y="1307"/>
                  </a:cubicBezTo>
                  <a:cubicBezTo>
                    <a:pt x="5656" y="1295"/>
                    <a:pt x="5645" y="1270"/>
                    <a:pt x="5645" y="1259"/>
                  </a:cubicBezTo>
                  <a:cubicBezTo>
                    <a:pt x="5519" y="1133"/>
                    <a:pt x="5384" y="1080"/>
                    <a:pt x="5262" y="1080"/>
                  </a:cubicBezTo>
                  <a:cubicBezTo>
                    <a:pt x="5034" y="1080"/>
                    <a:pt x="4851" y="1261"/>
                    <a:pt x="4851" y="1481"/>
                  </a:cubicBezTo>
                  <a:cubicBezTo>
                    <a:pt x="4851" y="2598"/>
                    <a:pt x="3948" y="3504"/>
                    <a:pt x="2833" y="3504"/>
                  </a:cubicBezTo>
                  <a:cubicBezTo>
                    <a:pt x="2210" y="3504"/>
                    <a:pt x="1521" y="3221"/>
                    <a:pt x="887" y="2533"/>
                  </a:cubicBezTo>
                  <a:cubicBezTo>
                    <a:pt x="842" y="2476"/>
                    <a:pt x="806" y="2406"/>
                    <a:pt x="806" y="2336"/>
                  </a:cubicBezTo>
                  <a:lnTo>
                    <a:pt x="806" y="406"/>
                  </a:lnTo>
                  <a:cubicBezTo>
                    <a:pt x="806" y="182"/>
                    <a:pt x="629" y="1"/>
                    <a:pt x="4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17" name="Google Shape;1017;p41"/>
            <p:cNvSpPr/>
            <p:nvPr/>
          </p:nvSpPr>
          <p:spPr>
            <a:xfrm>
              <a:off x="5673963" y="3379475"/>
              <a:ext cx="40900" cy="101225"/>
            </a:xfrm>
            <a:custGeom>
              <a:avLst/>
              <a:gdLst/>
              <a:ahLst/>
              <a:cxnLst/>
              <a:rect l="l" t="t" r="r" b="b"/>
              <a:pathLst>
                <a:path w="1636" h="4049" extrusionOk="0">
                  <a:moveTo>
                    <a:pt x="1235" y="1"/>
                  </a:moveTo>
                  <a:cubicBezTo>
                    <a:pt x="1018" y="1"/>
                    <a:pt x="830" y="179"/>
                    <a:pt x="830" y="412"/>
                  </a:cubicBezTo>
                  <a:lnTo>
                    <a:pt x="830" y="2831"/>
                  </a:lnTo>
                  <a:cubicBezTo>
                    <a:pt x="830" y="3055"/>
                    <a:pt x="653" y="3240"/>
                    <a:pt x="432" y="3240"/>
                  </a:cubicBezTo>
                  <a:cubicBezTo>
                    <a:pt x="426" y="3240"/>
                    <a:pt x="419" y="3240"/>
                    <a:pt x="413" y="3240"/>
                  </a:cubicBezTo>
                  <a:cubicBezTo>
                    <a:pt x="178" y="3240"/>
                    <a:pt x="0" y="3446"/>
                    <a:pt x="22" y="3686"/>
                  </a:cubicBezTo>
                  <a:cubicBezTo>
                    <a:pt x="47" y="3897"/>
                    <a:pt x="247" y="4048"/>
                    <a:pt x="443" y="4048"/>
                  </a:cubicBezTo>
                  <a:cubicBezTo>
                    <a:pt x="1111" y="4037"/>
                    <a:pt x="1635" y="3498"/>
                    <a:pt x="1635" y="2831"/>
                  </a:cubicBezTo>
                  <a:lnTo>
                    <a:pt x="1635" y="412"/>
                  </a:lnTo>
                  <a:cubicBezTo>
                    <a:pt x="1635" y="213"/>
                    <a:pt x="1484" y="25"/>
                    <a:pt x="1273" y="3"/>
                  </a:cubicBezTo>
                  <a:cubicBezTo>
                    <a:pt x="1261" y="2"/>
                    <a:pt x="1248" y="1"/>
                    <a:pt x="1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18" name="Google Shape;1018;p41"/>
            <p:cNvSpPr/>
            <p:nvPr/>
          </p:nvSpPr>
          <p:spPr>
            <a:xfrm>
              <a:off x="5654388" y="3352650"/>
              <a:ext cx="40900" cy="100950"/>
            </a:xfrm>
            <a:custGeom>
              <a:avLst/>
              <a:gdLst/>
              <a:ahLst/>
              <a:cxnLst/>
              <a:rect l="l" t="t" r="r" b="b"/>
              <a:pathLst>
                <a:path w="1636" h="4038" extrusionOk="0">
                  <a:moveTo>
                    <a:pt x="1202" y="1"/>
                  </a:moveTo>
                  <a:cubicBezTo>
                    <a:pt x="1195" y="1"/>
                    <a:pt x="1188" y="1"/>
                    <a:pt x="1181" y="1"/>
                  </a:cubicBezTo>
                  <a:cubicBezTo>
                    <a:pt x="525" y="13"/>
                    <a:pt x="0" y="551"/>
                    <a:pt x="0" y="1216"/>
                  </a:cubicBezTo>
                  <a:lnTo>
                    <a:pt x="0" y="3623"/>
                  </a:lnTo>
                  <a:cubicBezTo>
                    <a:pt x="0" y="3833"/>
                    <a:pt x="152" y="4021"/>
                    <a:pt x="351" y="4033"/>
                  </a:cubicBezTo>
                  <a:cubicBezTo>
                    <a:pt x="371" y="4036"/>
                    <a:pt x="391" y="4037"/>
                    <a:pt x="411" y="4037"/>
                  </a:cubicBezTo>
                  <a:cubicBezTo>
                    <a:pt x="629" y="4037"/>
                    <a:pt x="805" y="3861"/>
                    <a:pt x="805" y="3637"/>
                  </a:cubicBezTo>
                  <a:lnTo>
                    <a:pt x="805" y="1216"/>
                  </a:lnTo>
                  <a:cubicBezTo>
                    <a:pt x="805" y="994"/>
                    <a:pt x="982" y="807"/>
                    <a:pt x="1204" y="807"/>
                  </a:cubicBezTo>
                  <a:cubicBezTo>
                    <a:pt x="1436" y="807"/>
                    <a:pt x="1636" y="607"/>
                    <a:pt x="1613" y="363"/>
                  </a:cubicBezTo>
                  <a:cubicBezTo>
                    <a:pt x="1591" y="160"/>
                    <a:pt x="1404" y="1"/>
                    <a:pt x="1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19" name="Google Shape;1019;p41"/>
            <p:cNvSpPr/>
            <p:nvPr/>
          </p:nvSpPr>
          <p:spPr>
            <a:xfrm>
              <a:off x="5673938" y="3287450"/>
              <a:ext cx="121925" cy="274175"/>
            </a:xfrm>
            <a:custGeom>
              <a:avLst/>
              <a:gdLst/>
              <a:ahLst/>
              <a:cxnLst/>
              <a:rect l="l" t="t" r="r" b="b"/>
              <a:pathLst>
                <a:path w="4877" h="10967" extrusionOk="0">
                  <a:moveTo>
                    <a:pt x="2586" y="0"/>
                  </a:moveTo>
                  <a:cubicBezTo>
                    <a:pt x="2453" y="0"/>
                    <a:pt x="2322" y="68"/>
                    <a:pt x="2245" y="188"/>
                  </a:cubicBezTo>
                  <a:cubicBezTo>
                    <a:pt x="2116" y="376"/>
                    <a:pt x="2175" y="620"/>
                    <a:pt x="2363" y="738"/>
                  </a:cubicBezTo>
                  <a:cubicBezTo>
                    <a:pt x="3426" y="1417"/>
                    <a:pt x="4069" y="2562"/>
                    <a:pt x="4069" y="3824"/>
                  </a:cubicBezTo>
                  <a:lnTo>
                    <a:pt x="4069" y="6512"/>
                  </a:lnTo>
                  <a:cubicBezTo>
                    <a:pt x="4069" y="8523"/>
                    <a:pt x="2433" y="10147"/>
                    <a:pt x="433" y="10158"/>
                  </a:cubicBezTo>
                  <a:cubicBezTo>
                    <a:pt x="222" y="10158"/>
                    <a:pt x="48" y="10299"/>
                    <a:pt x="23" y="10509"/>
                  </a:cubicBezTo>
                  <a:cubicBezTo>
                    <a:pt x="1" y="10756"/>
                    <a:pt x="189" y="10966"/>
                    <a:pt x="422" y="10966"/>
                  </a:cubicBezTo>
                  <a:cubicBezTo>
                    <a:pt x="2876" y="10966"/>
                    <a:pt x="4876" y="8966"/>
                    <a:pt x="4876" y="6512"/>
                  </a:cubicBezTo>
                  <a:lnTo>
                    <a:pt x="4876" y="3824"/>
                  </a:lnTo>
                  <a:cubicBezTo>
                    <a:pt x="4876" y="2292"/>
                    <a:pt x="4105" y="879"/>
                    <a:pt x="2795" y="59"/>
                  </a:cubicBezTo>
                  <a:cubicBezTo>
                    <a:pt x="2730" y="19"/>
                    <a:pt x="2658" y="0"/>
                    <a:pt x="25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20" name="Google Shape;1020;p41"/>
            <p:cNvSpPr/>
            <p:nvPr/>
          </p:nvSpPr>
          <p:spPr>
            <a:xfrm>
              <a:off x="5573438" y="3271750"/>
              <a:ext cx="121850" cy="274075"/>
            </a:xfrm>
            <a:custGeom>
              <a:avLst/>
              <a:gdLst/>
              <a:ahLst/>
              <a:cxnLst/>
              <a:rect l="l" t="t" r="r" b="b"/>
              <a:pathLst>
                <a:path w="4874" h="10963" extrusionOk="0">
                  <a:moveTo>
                    <a:pt x="4442" y="0"/>
                  </a:moveTo>
                  <a:cubicBezTo>
                    <a:pt x="1987" y="0"/>
                    <a:pt x="1" y="1986"/>
                    <a:pt x="1" y="4452"/>
                  </a:cubicBezTo>
                  <a:lnTo>
                    <a:pt x="1" y="7140"/>
                  </a:lnTo>
                  <a:cubicBezTo>
                    <a:pt x="1" y="8671"/>
                    <a:pt x="772" y="10074"/>
                    <a:pt x="2057" y="10893"/>
                  </a:cubicBezTo>
                  <a:cubicBezTo>
                    <a:pt x="2132" y="10940"/>
                    <a:pt x="2213" y="10962"/>
                    <a:pt x="2292" y="10962"/>
                  </a:cubicBezTo>
                  <a:cubicBezTo>
                    <a:pt x="2413" y="10962"/>
                    <a:pt x="2529" y="10910"/>
                    <a:pt x="2607" y="10812"/>
                  </a:cubicBezTo>
                  <a:cubicBezTo>
                    <a:pt x="2758" y="10624"/>
                    <a:pt x="2711" y="10343"/>
                    <a:pt x="2500" y="10214"/>
                  </a:cubicBezTo>
                  <a:cubicBezTo>
                    <a:pt x="1437" y="9549"/>
                    <a:pt x="806" y="8391"/>
                    <a:pt x="806" y="7140"/>
                  </a:cubicBezTo>
                  <a:lnTo>
                    <a:pt x="806" y="4452"/>
                  </a:lnTo>
                  <a:cubicBezTo>
                    <a:pt x="806" y="2441"/>
                    <a:pt x="2430" y="805"/>
                    <a:pt x="4442" y="805"/>
                  </a:cubicBezTo>
                  <a:cubicBezTo>
                    <a:pt x="4641" y="805"/>
                    <a:pt x="4829" y="654"/>
                    <a:pt x="4851" y="455"/>
                  </a:cubicBezTo>
                  <a:cubicBezTo>
                    <a:pt x="4874" y="210"/>
                    <a:pt x="4688" y="0"/>
                    <a:pt x="4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21" name="Google Shape;1021;p41"/>
            <p:cNvSpPr/>
            <p:nvPr/>
          </p:nvSpPr>
          <p:spPr>
            <a:xfrm>
              <a:off x="5552688" y="3284575"/>
              <a:ext cx="20150" cy="20150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399" y="0"/>
                  </a:moveTo>
                  <a:cubicBezTo>
                    <a:pt x="174" y="0"/>
                    <a:pt x="0" y="174"/>
                    <a:pt x="0" y="399"/>
                  </a:cubicBezTo>
                  <a:cubicBezTo>
                    <a:pt x="0" y="620"/>
                    <a:pt x="174" y="806"/>
                    <a:pt x="399" y="806"/>
                  </a:cubicBezTo>
                  <a:cubicBezTo>
                    <a:pt x="620" y="806"/>
                    <a:pt x="806" y="620"/>
                    <a:pt x="806" y="399"/>
                  </a:cubicBezTo>
                  <a:cubicBezTo>
                    <a:pt x="806" y="174"/>
                    <a:pt x="620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22" name="Google Shape;1022;p41"/>
            <p:cNvSpPr/>
            <p:nvPr/>
          </p:nvSpPr>
          <p:spPr>
            <a:xfrm>
              <a:off x="5796388" y="3284575"/>
              <a:ext cx="20525" cy="20150"/>
            </a:xfrm>
            <a:custGeom>
              <a:avLst/>
              <a:gdLst/>
              <a:ahLst/>
              <a:cxnLst/>
              <a:rect l="l" t="t" r="r" b="b"/>
              <a:pathLst>
                <a:path w="821" h="806" extrusionOk="0">
                  <a:moveTo>
                    <a:pt x="410" y="0"/>
                  </a:moveTo>
                  <a:cubicBezTo>
                    <a:pt x="189" y="0"/>
                    <a:pt x="1" y="174"/>
                    <a:pt x="1" y="399"/>
                  </a:cubicBezTo>
                  <a:cubicBezTo>
                    <a:pt x="1" y="620"/>
                    <a:pt x="189" y="806"/>
                    <a:pt x="410" y="806"/>
                  </a:cubicBezTo>
                  <a:cubicBezTo>
                    <a:pt x="632" y="806"/>
                    <a:pt x="820" y="620"/>
                    <a:pt x="820" y="399"/>
                  </a:cubicBezTo>
                  <a:cubicBezTo>
                    <a:pt x="820" y="174"/>
                    <a:pt x="632" y="0"/>
                    <a:pt x="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23" name="Google Shape;1023;p41"/>
            <p:cNvSpPr/>
            <p:nvPr/>
          </p:nvSpPr>
          <p:spPr>
            <a:xfrm>
              <a:off x="5552688" y="3528575"/>
              <a:ext cx="20150" cy="20225"/>
            </a:xfrm>
            <a:custGeom>
              <a:avLst/>
              <a:gdLst/>
              <a:ahLst/>
              <a:cxnLst/>
              <a:rect l="l" t="t" r="r" b="b"/>
              <a:pathLst>
                <a:path w="806" h="809" extrusionOk="0">
                  <a:moveTo>
                    <a:pt x="399" y="0"/>
                  </a:moveTo>
                  <a:cubicBezTo>
                    <a:pt x="174" y="0"/>
                    <a:pt x="0" y="177"/>
                    <a:pt x="0" y="398"/>
                  </a:cubicBezTo>
                  <a:cubicBezTo>
                    <a:pt x="0" y="620"/>
                    <a:pt x="174" y="808"/>
                    <a:pt x="399" y="808"/>
                  </a:cubicBezTo>
                  <a:cubicBezTo>
                    <a:pt x="620" y="808"/>
                    <a:pt x="806" y="620"/>
                    <a:pt x="806" y="398"/>
                  </a:cubicBezTo>
                  <a:cubicBezTo>
                    <a:pt x="806" y="177"/>
                    <a:pt x="620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24" name="Google Shape;1024;p41"/>
            <p:cNvSpPr/>
            <p:nvPr/>
          </p:nvSpPr>
          <p:spPr>
            <a:xfrm>
              <a:off x="5796388" y="3528575"/>
              <a:ext cx="20525" cy="20225"/>
            </a:xfrm>
            <a:custGeom>
              <a:avLst/>
              <a:gdLst/>
              <a:ahLst/>
              <a:cxnLst/>
              <a:rect l="l" t="t" r="r" b="b"/>
              <a:pathLst>
                <a:path w="821" h="809" extrusionOk="0">
                  <a:moveTo>
                    <a:pt x="410" y="0"/>
                  </a:moveTo>
                  <a:cubicBezTo>
                    <a:pt x="189" y="0"/>
                    <a:pt x="1" y="177"/>
                    <a:pt x="1" y="398"/>
                  </a:cubicBezTo>
                  <a:cubicBezTo>
                    <a:pt x="1" y="620"/>
                    <a:pt x="189" y="808"/>
                    <a:pt x="410" y="808"/>
                  </a:cubicBezTo>
                  <a:cubicBezTo>
                    <a:pt x="632" y="808"/>
                    <a:pt x="820" y="620"/>
                    <a:pt x="820" y="398"/>
                  </a:cubicBezTo>
                  <a:cubicBezTo>
                    <a:pt x="820" y="177"/>
                    <a:pt x="632" y="0"/>
                    <a:pt x="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025" name="Google Shape;1025;p41"/>
          <p:cNvGrpSpPr/>
          <p:nvPr/>
        </p:nvGrpSpPr>
        <p:grpSpPr>
          <a:xfrm>
            <a:off x="6124688" y="1376275"/>
            <a:ext cx="331975" cy="344800"/>
            <a:chOff x="6285563" y="2681150"/>
            <a:chExt cx="331975" cy="344800"/>
          </a:xfrm>
        </p:grpSpPr>
        <p:sp>
          <p:nvSpPr>
            <p:cNvPr id="1026" name="Google Shape;1026;p41"/>
            <p:cNvSpPr/>
            <p:nvPr/>
          </p:nvSpPr>
          <p:spPr>
            <a:xfrm>
              <a:off x="6285563" y="2721475"/>
              <a:ext cx="236175" cy="304475"/>
            </a:xfrm>
            <a:custGeom>
              <a:avLst/>
              <a:gdLst/>
              <a:ahLst/>
              <a:cxnLst/>
              <a:rect l="l" t="t" r="r" b="b"/>
              <a:pathLst>
                <a:path w="9447" h="12179" extrusionOk="0">
                  <a:moveTo>
                    <a:pt x="4313" y="831"/>
                  </a:moveTo>
                  <a:lnTo>
                    <a:pt x="4313" y="1765"/>
                  </a:lnTo>
                  <a:cubicBezTo>
                    <a:pt x="4313" y="1978"/>
                    <a:pt x="4487" y="2150"/>
                    <a:pt x="4698" y="2150"/>
                  </a:cubicBezTo>
                  <a:cubicBezTo>
                    <a:pt x="4706" y="2150"/>
                    <a:pt x="4714" y="2150"/>
                    <a:pt x="4722" y="2149"/>
                  </a:cubicBezTo>
                  <a:cubicBezTo>
                    <a:pt x="5003" y="2149"/>
                    <a:pt x="5213" y="2444"/>
                    <a:pt x="5084" y="2736"/>
                  </a:cubicBezTo>
                  <a:cubicBezTo>
                    <a:pt x="5028" y="2876"/>
                    <a:pt x="4888" y="2969"/>
                    <a:pt x="4722" y="2969"/>
                  </a:cubicBezTo>
                  <a:cubicBezTo>
                    <a:pt x="4501" y="2969"/>
                    <a:pt x="4313" y="3145"/>
                    <a:pt x="4313" y="3367"/>
                  </a:cubicBezTo>
                  <a:lnTo>
                    <a:pt x="4313" y="4312"/>
                  </a:lnTo>
                  <a:lnTo>
                    <a:pt x="3707" y="4312"/>
                  </a:lnTo>
                  <a:cubicBezTo>
                    <a:pt x="3541" y="3847"/>
                    <a:pt x="3098" y="3507"/>
                    <a:pt x="2573" y="3507"/>
                  </a:cubicBezTo>
                  <a:cubicBezTo>
                    <a:pt x="2035" y="3507"/>
                    <a:pt x="1592" y="3847"/>
                    <a:pt x="1426" y="4312"/>
                  </a:cubicBezTo>
                  <a:lnTo>
                    <a:pt x="831" y="4312"/>
                  </a:lnTo>
                  <a:cubicBezTo>
                    <a:pt x="1031" y="2478"/>
                    <a:pt x="2489" y="1016"/>
                    <a:pt x="4313" y="831"/>
                  </a:cubicBezTo>
                  <a:close/>
                  <a:moveTo>
                    <a:pt x="2570" y="4311"/>
                  </a:moveTo>
                  <a:cubicBezTo>
                    <a:pt x="2627" y="4311"/>
                    <a:pt x="2687" y="4323"/>
                    <a:pt x="2747" y="4349"/>
                  </a:cubicBezTo>
                  <a:cubicBezTo>
                    <a:pt x="2888" y="4408"/>
                    <a:pt x="2969" y="4559"/>
                    <a:pt x="2969" y="4711"/>
                  </a:cubicBezTo>
                  <a:cubicBezTo>
                    <a:pt x="2969" y="4944"/>
                    <a:pt x="3157" y="5120"/>
                    <a:pt x="3379" y="5120"/>
                  </a:cubicBezTo>
                  <a:lnTo>
                    <a:pt x="4313" y="5120"/>
                  </a:lnTo>
                  <a:lnTo>
                    <a:pt x="4313" y="6077"/>
                  </a:lnTo>
                  <a:cubicBezTo>
                    <a:pt x="4313" y="6294"/>
                    <a:pt x="4489" y="6465"/>
                    <a:pt x="4702" y="6465"/>
                  </a:cubicBezTo>
                  <a:cubicBezTo>
                    <a:pt x="4709" y="6465"/>
                    <a:pt x="4716" y="6464"/>
                    <a:pt x="4722" y="6464"/>
                  </a:cubicBezTo>
                  <a:cubicBezTo>
                    <a:pt x="5003" y="6464"/>
                    <a:pt x="5213" y="6756"/>
                    <a:pt x="5084" y="7048"/>
                  </a:cubicBezTo>
                  <a:cubicBezTo>
                    <a:pt x="5028" y="7188"/>
                    <a:pt x="4888" y="7283"/>
                    <a:pt x="4722" y="7283"/>
                  </a:cubicBezTo>
                  <a:cubicBezTo>
                    <a:pt x="4501" y="7283"/>
                    <a:pt x="4313" y="7457"/>
                    <a:pt x="4313" y="7679"/>
                  </a:cubicBezTo>
                  <a:lnTo>
                    <a:pt x="4313" y="9701"/>
                  </a:lnTo>
                  <a:lnTo>
                    <a:pt x="3216" y="9701"/>
                  </a:lnTo>
                  <a:cubicBezTo>
                    <a:pt x="3121" y="8907"/>
                    <a:pt x="2736" y="8170"/>
                    <a:pt x="2127" y="7645"/>
                  </a:cubicBezTo>
                  <a:cubicBezTo>
                    <a:pt x="1392" y="6989"/>
                    <a:pt x="935" y="6091"/>
                    <a:pt x="831" y="5120"/>
                  </a:cubicBezTo>
                  <a:lnTo>
                    <a:pt x="1766" y="5120"/>
                  </a:lnTo>
                  <a:cubicBezTo>
                    <a:pt x="1987" y="5120"/>
                    <a:pt x="2164" y="4944"/>
                    <a:pt x="2164" y="4722"/>
                  </a:cubicBezTo>
                  <a:cubicBezTo>
                    <a:pt x="2164" y="4498"/>
                    <a:pt x="2343" y="4311"/>
                    <a:pt x="2570" y="4311"/>
                  </a:cubicBezTo>
                  <a:close/>
                  <a:moveTo>
                    <a:pt x="8616" y="5120"/>
                  </a:moveTo>
                  <a:cubicBezTo>
                    <a:pt x="8510" y="6091"/>
                    <a:pt x="8055" y="6989"/>
                    <a:pt x="7317" y="7645"/>
                  </a:cubicBezTo>
                  <a:cubicBezTo>
                    <a:pt x="6711" y="8170"/>
                    <a:pt x="6324" y="8907"/>
                    <a:pt x="6232" y="9701"/>
                  </a:cubicBezTo>
                  <a:lnTo>
                    <a:pt x="5132" y="9701"/>
                  </a:lnTo>
                  <a:lnTo>
                    <a:pt x="5132" y="8018"/>
                  </a:lnTo>
                  <a:cubicBezTo>
                    <a:pt x="5600" y="7855"/>
                    <a:pt x="5940" y="7398"/>
                    <a:pt x="5940" y="6874"/>
                  </a:cubicBezTo>
                  <a:cubicBezTo>
                    <a:pt x="5940" y="6346"/>
                    <a:pt x="5600" y="5903"/>
                    <a:pt x="5132" y="5726"/>
                  </a:cubicBezTo>
                  <a:lnTo>
                    <a:pt x="5132" y="5120"/>
                  </a:lnTo>
                  <a:lnTo>
                    <a:pt x="5741" y="5120"/>
                  </a:lnTo>
                  <a:cubicBezTo>
                    <a:pt x="5903" y="5586"/>
                    <a:pt x="6347" y="5925"/>
                    <a:pt x="6885" y="5925"/>
                  </a:cubicBezTo>
                  <a:cubicBezTo>
                    <a:pt x="7413" y="5925"/>
                    <a:pt x="7856" y="5586"/>
                    <a:pt x="8019" y="5120"/>
                  </a:cubicBezTo>
                  <a:close/>
                  <a:moveTo>
                    <a:pt x="6206" y="10509"/>
                  </a:moveTo>
                  <a:lnTo>
                    <a:pt x="6206" y="11244"/>
                  </a:lnTo>
                  <a:cubicBezTo>
                    <a:pt x="6206" y="11314"/>
                    <a:pt x="6150" y="11373"/>
                    <a:pt x="6066" y="11373"/>
                  </a:cubicBezTo>
                  <a:lnTo>
                    <a:pt x="3379" y="11373"/>
                  </a:lnTo>
                  <a:cubicBezTo>
                    <a:pt x="3297" y="11373"/>
                    <a:pt x="3238" y="11314"/>
                    <a:pt x="3238" y="11244"/>
                  </a:cubicBezTo>
                  <a:lnTo>
                    <a:pt x="3238" y="10509"/>
                  </a:lnTo>
                  <a:close/>
                  <a:moveTo>
                    <a:pt x="4734" y="1"/>
                  </a:moveTo>
                  <a:cubicBezTo>
                    <a:pt x="2127" y="1"/>
                    <a:pt x="1" y="2116"/>
                    <a:pt x="1" y="4722"/>
                  </a:cubicBezTo>
                  <a:cubicBezTo>
                    <a:pt x="1" y="6066"/>
                    <a:pt x="584" y="7353"/>
                    <a:pt x="1592" y="8240"/>
                  </a:cubicBezTo>
                  <a:cubicBezTo>
                    <a:pt x="2127" y="8720"/>
                    <a:pt x="2433" y="9398"/>
                    <a:pt x="2433" y="10111"/>
                  </a:cubicBezTo>
                  <a:lnTo>
                    <a:pt x="2433" y="11244"/>
                  </a:lnTo>
                  <a:cubicBezTo>
                    <a:pt x="2433" y="11758"/>
                    <a:pt x="2854" y="12178"/>
                    <a:pt x="3379" y="12178"/>
                  </a:cubicBezTo>
                  <a:lnTo>
                    <a:pt x="6066" y="12178"/>
                  </a:lnTo>
                  <a:cubicBezTo>
                    <a:pt x="6593" y="12178"/>
                    <a:pt x="7014" y="11758"/>
                    <a:pt x="7014" y="11244"/>
                  </a:cubicBezTo>
                  <a:lnTo>
                    <a:pt x="7014" y="10111"/>
                  </a:lnTo>
                  <a:cubicBezTo>
                    <a:pt x="7014" y="9398"/>
                    <a:pt x="7317" y="8720"/>
                    <a:pt x="7856" y="8240"/>
                  </a:cubicBezTo>
                  <a:cubicBezTo>
                    <a:pt x="8860" y="7353"/>
                    <a:pt x="9447" y="6066"/>
                    <a:pt x="9447" y="4722"/>
                  </a:cubicBezTo>
                  <a:cubicBezTo>
                    <a:pt x="9447" y="4500"/>
                    <a:pt x="9259" y="4312"/>
                    <a:pt x="9037" y="4312"/>
                  </a:cubicBezTo>
                  <a:lnTo>
                    <a:pt x="7679" y="4312"/>
                  </a:lnTo>
                  <a:cubicBezTo>
                    <a:pt x="7458" y="4312"/>
                    <a:pt x="7284" y="4500"/>
                    <a:pt x="7284" y="4711"/>
                  </a:cubicBezTo>
                  <a:cubicBezTo>
                    <a:pt x="7284" y="4935"/>
                    <a:pt x="7104" y="5122"/>
                    <a:pt x="6884" y="5122"/>
                  </a:cubicBezTo>
                  <a:cubicBezTo>
                    <a:pt x="6828" y="5122"/>
                    <a:pt x="6770" y="5110"/>
                    <a:pt x="6711" y="5084"/>
                  </a:cubicBezTo>
                  <a:cubicBezTo>
                    <a:pt x="6557" y="5025"/>
                    <a:pt x="6476" y="4873"/>
                    <a:pt x="6476" y="4722"/>
                  </a:cubicBezTo>
                  <a:cubicBezTo>
                    <a:pt x="6476" y="4500"/>
                    <a:pt x="6302" y="4312"/>
                    <a:pt x="6066" y="4312"/>
                  </a:cubicBezTo>
                  <a:lnTo>
                    <a:pt x="5132" y="4312"/>
                  </a:lnTo>
                  <a:lnTo>
                    <a:pt x="5132" y="3706"/>
                  </a:lnTo>
                  <a:cubicBezTo>
                    <a:pt x="5600" y="3541"/>
                    <a:pt x="5940" y="3086"/>
                    <a:pt x="5940" y="2559"/>
                  </a:cubicBezTo>
                  <a:cubicBezTo>
                    <a:pt x="5940" y="2034"/>
                    <a:pt x="5600" y="1577"/>
                    <a:pt x="5132" y="1414"/>
                  </a:cubicBezTo>
                  <a:lnTo>
                    <a:pt x="5132" y="396"/>
                  </a:lnTo>
                  <a:cubicBezTo>
                    <a:pt x="5132" y="175"/>
                    <a:pt x="4958" y="1"/>
                    <a:pt x="4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27" name="Google Shape;1027;p41"/>
            <p:cNvSpPr/>
            <p:nvPr/>
          </p:nvSpPr>
          <p:spPr>
            <a:xfrm>
              <a:off x="6489238" y="2681150"/>
              <a:ext cx="128300" cy="148150"/>
            </a:xfrm>
            <a:custGeom>
              <a:avLst/>
              <a:gdLst/>
              <a:ahLst/>
              <a:cxnLst/>
              <a:rect l="l" t="t" r="r" b="b"/>
              <a:pathLst>
                <a:path w="5132" h="5926" extrusionOk="0">
                  <a:moveTo>
                    <a:pt x="809" y="817"/>
                  </a:moveTo>
                  <a:cubicBezTo>
                    <a:pt x="2643" y="1016"/>
                    <a:pt x="4105" y="2478"/>
                    <a:pt x="4290" y="4312"/>
                  </a:cubicBezTo>
                  <a:lnTo>
                    <a:pt x="3367" y="4312"/>
                  </a:lnTo>
                  <a:cubicBezTo>
                    <a:pt x="3145" y="4312"/>
                    <a:pt x="2969" y="4489"/>
                    <a:pt x="2969" y="4711"/>
                  </a:cubicBezTo>
                  <a:cubicBezTo>
                    <a:pt x="2969" y="4873"/>
                    <a:pt x="2876" y="5014"/>
                    <a:pt x="2736" y="5084"/>
                  </a:cubicBezTo>
                  <a:cubicBezTo>
                    <a:pt x="2679" y="5107"/>
                    <a:pt x="2622" y="5117"/>
                    <a:pt x="2568" y="5117"/>
                  </a:cubicBezTo>
                  <a:cubicBezTo>
                    <a:pt x="2345" y="5117"/>
                    <a:pt x="2164" y="4939"/>
                    <a:pt x="2164" y="4722"/>
                  </a:cubicBezTo>
                  <a:cubicBezTo>
                    <a:pt x="2152" y="4489"/>
                    <a:pt x="1976" y="4312"/>
                    <a:pt x="1754" y="4312"/>
                  </a:cubicBezTo>
                  <a:lnTo>
                    <a:pt x="809" y="4312"/>
                  </a:lnTo>
                  <a:lnTo>
                    <a:pt x="809" y="3706"/>
                  </a:lnTo>
                  <a:cubicBezTo>
                    <a:pt x="1274" y="3530"/>
                    <a:pt x="1614" y="3086"/>
                    <a:pt x="1614" y="2559"/>
                  </a:cubicBezTo>
                  <a:cubicBezTo>
                    <a:pt x="1614" y="2034"/>
                    <a:pt x="1274" y="1577"/>
                    <a:pt x="809" y="1414"/>
                  </a:cubicBezTo>
                  <a:lnTo>
                    <a:pt x="809" y="817"/>
                  </a:lnTo>
                  <a:close/>
                  <a:moveTo>
                    <a:pt x="420" y="1"/>
                  </a:moveTo>
                  <a:cubicBezTo>
                    <a:pt x="413" y="1"/>
                    <a:pt x="406" y="1"/>
                    <a:pt x="399" y="1"/>
                  </a:cubicBezTo>
                  <a:cubicBezTo>
                    <a:pt x="177" y="1"/>
                    <a:pt x="1" y="174"/>
                    <a:pt x="1" y="385"/>
                  </a:cubicBezTo>
                  <a:lnTo>
                    <a:pt x="1" y="1754"/>
                  </a:lnTo>
                  <a:cubicBezTo>
                    <a:pt x="1" y="1975"/>
                    <a:pt x="189" y="2149"/>
                    <a:pt x="399" y="2149"/>
                  </a:cubicBezTo>
                  <a:cubicBezTo>
                    <a:pt x="680" y="2149"/>
                    <a:pt x="901" y="2430"/>
                    <a:pt x="772" y="2736"/>
                  </a:cubicBezTo>
                  <a:cubicBezTo>
                    <a:pt x="713" y="2876"/>
                    <a:pt x="562" y="2957"/>
                    <a:pt x="410" y="2957"/>
                  </a:cubicBezTo>
                  <a:cubicBezTo>
                    <a:pt x="189" y="2957"/>
                    <a:pt x="1" y="3145"/>
                    <a:pt x="1" y="3367"/>
                  </a:cubicBezTo>
                  <a:lnTo>
                    <a:pt x="1" y="4722"/>
                  </a:lnTo>
                  <a:cubicBezTo>
                    <a:pt x="1" y="4944"/>
                    <a:pt x="177" y="5120"/>
                    <a:pt x="399" y="5120"/>
                  </a:cubicBezTo>
                  <a:lnTo>
                    <a:pt x="1415" y="5120"/>
                  </a:lnTo>
                  <a:cubicBezTo>
                    <a:pt x="1591" y="5586"/>
                    <a:pt x="2035" y="5925"/>
                    <a:pt x="2562" y="5925"/>
                  </a:cubicBezTo>
                  <a:cubicBezTo>
                    <a:pt x="3086" y="5925"/>
                    <a:pt x="3544" y="5586"/>
                    <a:pt x="3706" y="5120"/>
                  </a:cubicBezTo>
                  <a:lnTo>
                    <a:pt x="4722" y="5120"/>
                  </a:lnTo>
                  <a:cubicBezTo>
                    <a:pt x="4946" y="5120"/>
                    <a:pt x="5120" y="4944"/>
                    <a:pt x="5120" y="4722"/>
                  </a:cubicBezTo>
                  <a:cubicBezTo>
                    <a:pt x="5132" y="2123"/>
                    <a:pt x="3016" y="1"/>
                    <a:pt x="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028" name="Google Shape;1028;p41"/>
          <p:cNvGrpSpPr/>
          <p:nvPr/>
        </p:nvGrpSpPr>
        <p:grpSpPr>
          <a:xfrm>
            <a:off x="2680750" y="1376275"/>
            <a:ext cx="345150" cy="344800"/>
            <a:chOff x="5512088" y="2681150"/>
            <a:chExt cx="345150" cy="344800"/>
          </a:xfrm>
        </p:grpSpPr>
        <p:sp>
          <p:nvSpPr>
            <p:cNvPr id="1029" name="Google Shape;1029;p41"/>
            <p:cNvSpPr/>
            <p:nvPr/>
          </p:nvSpPr>
          <p:spPr>
            <a:xfrm>
              <a:off x="5512088" y="2681150"/>
              <a:ext cx="345150" cy="344800"/>
            </a:xfrm>
            <a:custGeom>
              <a:avLst/>
              <a:gdLst/>
              <a:ahLst/>
              <a:cxnLst/>
              <a:rect l="l" t="t" r="r" b="b"/>
              <a:pathLst>
                <a:path w="13806" h="13792" extrusionOk="0">
                  <a:moveTo>
                    <a:pt x="6896" y="806"/>
                  </a:moveTo>
                  <a:cubicBezTo>
                    <a:pt x="8158" y="806"/>
                    <a:pt x="9188" y="1835"/>
                    <a:pt x="9188" y="3098"/>
                  </a:cubicBezTo>
                  <a:cubicBezTo>
                    <a:pt x="9188" y="3776"/>
                    <a:pt x="8882" y="4419"/>
                    <a:pt x="8357" y="4862"/>
                  </a:cubicBezTo>
                  <a:cubicBezTo>
                    <a:pt x="8018" y="5143"/>
                    <a:pt x="7785" y="5516"/>
                    <a:pt x="7704" y="5925"/>
                  </a:cubicBezTo>
                  <a:lnTo>
                    <a:pt x="7305" y="5925"/>
                  </a:lnTo>
                  <a:lnTo>
                    <a:pt x="7305" y="3799"/>
                  </a:lnTo>
                  <a:lnTo>
                    <a:pt x="7984" y="3120"/>
                  </a:lnTo>
                  <a:cubicBezTo>
                    <a:pt x="8136" y="2969"/>
                    <a:pt x="8158" y="2736"/>
                    <a:pt x="8029" y="2570"/>
                  </a:cubicBezTo>
                  <a:cubicBezTo>
                    <a:pt x="7948" y="2472"/>
                    <a:pt x="7831" y="2422"/>
                    <a:pt x="7713" y="2422"/>
                  </a:cubicBezTo>
                  <a:cubicBezTo>
                    <a:pt x="7609" y="2422"/>
                    <a:pt x="7504" y="2460"/>
                    <a:pt x="7423" y="2537"/>
                  </a:cubicBezTo>
                  <a:lnTo>
                    <a:pt x="6896" y="3061"/>
                  </a:lnTo>
                  <a:lnTo>
                    <a:pt x="6382" y="2537"/>
                  </a:lnTo>
                  <a:cubicBezTo>
                    <a:pt x="6300" y="2460"/>
                    <a:pt x="6194" y="2422"/>
                    <a:pt x="6090" y="2422"/>
                  </a:cubicBezTo>
                  <a:cubicBezTo>
                    <a:pt x="5971" y="2422"/>
                    <a:pt x="5854" y="2472"/>
                    <a:pt x="5773" y="2570"/>
                  </a:cubicBezTo>
                  <a:cubicBezTo>
                    <a:pt x="5644" y="2736"/>
                    <a:pt x="5670" y="2969"/>
                    <a:pt x="5810" y="3120"/>
                  </a:cubicBezTo>
                  <a:lnTo>
                    <a:pt x="6497" y="3799"/>
                  </a:lnTo>
                  <a:lnTo>
                    <a:pt x="6497" y="5925"/>
                  </a:lnTo>
                  <a:lnTo>
                    <a:pt x="6090" y="5925"/>
                  </a:lnTo>
                  <a:cubicBezTo>
                    <a:pt x="6006" y="5516"/>
                    <a:pt x="5785" y="5143"/>
                    <a:pt x="5445" y="4862"/>
                  </a:cubicBezTo>
                  <a:cubicBezTo>
                    <a:pt x="4909" y="4419"/>
                    <a:pt x="4604" y="3776"/>
                    <a:pt x="4604" y="3098"/>
                  </a:cubicBezTo>
                  <a:cubicBezTo>
                    <a:pt x="4604" y="1835"/>
                    <a:pt x="5633" y="806"/>
                    <a:pt x="6896" y="806"/>
                  </a:cubicBezTo>
                  <a:close/>
                  <a:moveTo>
                    <a:pt x="7678" y="6733"/>
                  </a:moveTo>
                  <a:lnTo>
                    <a:pt x="7678" y="7409"/>
                  </a:lnTo>
                  <a:cubicBezTo>
                    <a:pt x="7678" y="7480"/>
                    <a:pt x="7619" y="7538"/>
                    <a:pt x="7549" y="7538"/>
                  </a:cubicBezTo>
                  <a:lnTo>
                    <a:pt x="6253" y="7538"/>
                  </a:lnTo>
                  <a:cubicBezTo>
                    <a:pt x="6183" y="7538"/>
                    <a:pt x="6113" y="7480"/>
                    <a:pt x="6113" y="7409"/>
                  </a:cubicBezTo>
                  <a:lnTo>
                    <a:pt x="6113" y="6733"/>
                  </a:lnTo>
                  <a:close/>
                  <a:moveTo>
                    <a:pt x="2023" y="11772"/>
                  </a:moveTo>
                  <a:lnTo>
                    <a:pt x="2023" y="12986"/>
                  </a:lnTo>
                  <a:lnTo>
                    <a:pt x="805" y="12986"/>
                  </a:lnTo>
                  <a:lnTo>
                    <a:pt x="805" y="11772"/>
                  </a:lnTo>
                  <a:close/>
                  <a:moveTo>
                    <a:pt x="5692" y="11772"/>
                  </a:moveTo>
                  <a:lnTo>
                    <a:pt x="5692" y="12986"/>
                  </a:lnTo>
                  <a:lnTo>
                    <a:pt x="4477" y="12986"/>
                  </a:lnTo>
                  <a:lnTo>
                    <a:pt x="4477" y="11772"/>
                  </a:lnTo>
                  <a:close/>
                  <a:moveTo>
                    <a:pt x="9350" y="11772"/>
                  </a:moveTo>
                  <a:lnTo>
                    <a:pt x="9350" y="12986"/>
                  </a:lnTo>
                  <a:lnTo>
                    <a:pt x="8136" y="12986"/>
                  </a:lnTo>
                  <a:lnTo>
                    <a:pt x="8136" y="11772"/>
                  </a:lnTo>
                  <a:close/>
                  <a:moveTo>
                    <a:pt x="12997" y="11772"/>
                  </a:moveTo>
                  <a:lnTo>
                    <a:pt x="12997" y="12986"/>
                  </a:lnTo>
                  <a:lnTo>
                    <a:pt x="11782" y="12986"/>
                  </a:lnTo>
                  <a:lnTo>
                    <a:pt x="11782" y="11772"/>
                  </a:lnTo>
                  <a:close/>
                  <a:moveTo>
                    <a:pt x="6896" y="1"/>
                  </a:moveTo>
                  <a:cubicBezTo>
                    <a:pt x="5179" y="1"/>
                    <a:pt x="3787" y="1392"/>
                    <a:pt x="3787" y="3098"/>
                  </a:cubicBezTo>
                  <a:cubicBezTo>
                    <a:pt x="3787" y="4021"/>
                    <a:pt x="4197" y="4899"/>
                    <a:pt x="4921" y="5482"/>
                  </a:cubicBezTo>
                  <a:cubicBezTo>
                    <a:pt x="5165" y="5693"/>
                    <a:pt x="5305" y="5973"/>
                    <a:pt x="5305" y="6254"/>
                  </a:cubicBezTo>
                  <a:lnTo>
                    <a:pt x="5305" y="7409"/>
                  </a:lnTo>
                  <a:cubicBezTo>
                    <a:pt x="5305" y="7926"/>
                    <a:pt x="5726" y="8358"/>
                    <a:pt x="6253" y="8358"/>
                  </a:cubicBezTo>
                  <a:lnTo>
                    <a:pt x="6497" y="8358"/>
                  </a:lnTo>
                  <a:lnTo>
                    <a:pt x="6497" y="9188"/>
                  </a:lnTo>
                  <a:lnTo>
                    <a:pt x="1425" y="9188"/>
                  </a:lnTo>
                  <a:cubicBezTo>
                    <a:pt x="1204" y="9188"/>
                    <a:pt x="1027" y="9373"/>
                    <a:pt x="1027" y="9598"/>
                  </a:cubicBezTo>
                  <a:lnTo>
                    <a:pt x="1027" y="10964"/>
                  </a:lnTo>
                  <a:lnTo>
                    <a:pt x="396" y="10964"/>
                  </a:lnTo>
                  <a:cubicBezTo>
                    <a:pt x="174" y="10964"/>
                    <a:pt x="0" y="11152"/>
                    <a:pt x="0" y="11373"/>
                  </a:cubicBezTo>
                  <a:lnTo>
                    <a:pt x="0" y="13396"/>
                  </a:lnTo>
                  <a:cubicBezTo>
                    <a:pt x="0" y="13618"/>
                    <a:pt x="174" y="13791"/>
                    <a:pt x="396" y="13791"/>
                  </a:cubicBezTo>
                  <a:lnTo>
                    <a:pt x="2418" y="13791"/>
                  </a:lnTo>
                  <a:cubicBezTo>
                    <a:pt x="2654" y="13791"/>
                    <a:pt x="2828" y="13618"/>
                    <a:pt x="2828" y="13396"/>
                  </a:cubicBezTo>
                  <a:lnTo>
                    <a:pt x="2828" y="11373"/>
                  </a:lnTo>
                  <a:cubicBezTo>
                    <a:pt x="2828" y="11152"/>
                    <a:pt x="2654" y="10964"/>
                    <a:pt x="2418" y="10964"/>
                  </a:cubicBezTo>
                  <a:lnTo>
                    <a:pt x="1835" y="10964"/>
                  </a:lnTo>
                  <a:lnTo>
                    <a:pt x="1835" y="9993"/>
                  </a:lnTo>
                  <a:lnTo>
                    <a:pt x="4688" y="9993"/>
                  </a:lnTo>
                  <a:lnTo>
                    <a:pt x="4688" y="10964"/>
                  </a:lnTo>
                  <a:lnTo>
                    <a:pt x="4068" y="10964"/>
                  </a:lnTo>
                  <a:cubicBezTo>
                    <a:pt x="3846" y="10964"/>
                    <a:pt x="3669" y="11152"/>
                    <a:pt x="3669" y="11373"/>
                  </a:cubicBezTo>
                  <a:lnTo>
                    <a:pt x="3669" y="13396"/>
                  </a:lnTo>
                  <a:cubicBezTo>
                    <a:pt x="3669" y="13618"/>
                    <a:pt x="3846" y="13791"/>
                    <a:pt x="4068" y="13791"/>
                  </a:cubicBezTo>
                  <a:lnTo>
                    <a:pt x="6090" y="13791"/>
                  </a:lnTo>
                  <a:cubicBezTo>
                    <a:pt x="6312" y="13791"/>
                    <a:pt x="6497" y="13618"/>
                    <a:pt x="6497" y="13396"/>
                  </a:cubicBezTo>
                  <a:lnTo>
                    <a:pt x="6497" y="11373"/>
                  </a:lnTo>
                  <a:cubicBezTo>
                    <a:pt x="6497" y="11152"/>
                    <a:pt x="6312" y="10964"/>
                    <a:pt x="6090" y="10964"/>
                  </a:cubicBezTo>
                  <a:lnTo>
                    <a:pt x="5470" y="10964"/>
                  </a:lnTo>
                  <a:lnTo>
                    <a:pt x="5470" y="9993"/>
                  </a:lnTo>
                  <a:lnTo>
                    <a:pt x="8335" y="9993"/>
                  </a:lnTo>
                  <a:lnTo>
                    <a:pt x="8335" y="10964"/>
                  </a:lnTo>
                  <a:lnTo>
                    <a:pt x="7737" y="10964"/>
                  </a:lnTo>
                  <a:cubicBezTo>
                    <a:pt x="7516" y="10964"/>
                    <a:pt x="7328" y="11152"/>
                    <a:pt x="7328" y="11373"/>
                  </a:cubicBezTo>
                  <a:lnTo>
                    <a:pt x="7328" y="13396"/>
                  </a:lnTo>
                  <a:cubicBezTo>
                    <a:pt x="7328" y="13618"/>
                    <a:pt x="7516" y="13791"/>
                    <a:pt x="7737" y="13791"/>
                  </a:cubicBezTo>
                  <a:lnTo>
                    <a:pt x="9760" y="13791"/>
                  </a:lnTo>
                  <a:cubicBezTo>
                    <a:pt x="9981" y="13791"/>
                    <a:pt x="10158" y="13618"/>
                    <a:pt x="10158" y="13396"/>
                  </a:cubicBezTo>
                  <a:lnTo>
                    <a:pt x="10158" y="11373"/>
                  </a:lnTo>
                  <a:cubicBezTo>
                    <a:pt x="10158" y="11152"/>
                    <a:pt x="9981" y="10964"/>
                    <a:pt x="9760" y="10964"/>
                  </a:cubicBezTo>
                  <a:lnTo>
                    <a:pt x="9140" y="10964"/>
                  </a:lnTo>
                  <a:lnTo>
                    <a:pt x="9140" y="9993"/>
                  </a:lnTo>
                  <a:lnTo>
                    <a:pt x="11993" y="9993"/>
                  </a:lnTo>
                  <a:lnTo>
                    <a:pt x="11993" y="10964"/>
                  </a:lnTo>
                  <a:lnTo>
                    <a:pt x="11373" y="10964"/>
                  </a:lnTo>
                  <a:cubicBezTo>
                    <a:pt x="11151" y="10964"/>
                    <a:pt x="10975" y="11152"/>
                    <a:pt x="10975" y="11373"/>
                  </a:cubicBezTo>
                  <a:lnTo>
                    <a:pt x="10975" y="13396"/>
                  </a:lnTo>
                  <a:cubicBezTo>
                    <a:pt x="10975" y="13618"/>
                    <a:pt x="11151" y="13791"/>
                    <a:pt x="11373" y="13791"/>
                  </a:cubicBezTo>
                  <a:lnTo>
                    <a:pt x="13396" y="13791"/>
                  </a:lnTo>
                  <a:cubicBezTo>
                    <a:pt x="13617" y="13791"/>
                    <a:pt x="13805" y="13618"/>
                    <a:pt x="13805" y="13396"/>
                  </a:cubicBezTo>
                  <a:lnTo>
                    <a:pt x="13805" y="11373"/>
                  </a:lnTo>
                  <a:cubicBezTo>
                    <a:pt x="13805" y="11152"/>
                    <a:pt x="13617" y="10964"/>
                    <a:pt x="13396" y="10964"/>
                  </a:cubicBezTo>
                  <a:lnTo>
                    <a:pt x="12798" y="10964"/>
                  </a:lnTo>
                  <a:lnTo>
                    <a:pt x="12798" y="9598"/>
                  </a:lnTo>
                  <a:cubicBezTo>
                    <a:pt x="12798" y="9373"/>
                    <a:pt x="12624" y="9188"/>
                    <a:pt x="12402" y="9188"/>
                  </a:cubicBezTo>
                  <a:lnTo>
                    <a:pt x="7305" y="9188"/>
                  </a:lnTo>
                  <a:lnTo>
                    <a:pt x="7305" y="8358"/>
                  </a:lnTo>
                  <a:lnTo>
                    <a:pt x="7549" y="8358"/>
                  </a:lnTo>
                  <a:cubicBezTo>
                    <a:pt x="8065" y="8358"/>
                    <a:pt x="8486" y="7926"/>
                    <a:pt x="8486" y="7409"/>
                  </a:cubicBezTo>
                  <a:lnTo>
                    <a:pt x="8486" y="6254"/>
                  </a:lnTo>
                  <a:cubicBezTo>
                    <a:pt x="8486" y="5973"/>
                    <a:pt x="8638" y="5693"/>
                    <a:pt x="8882" y="5482"/>
                  </a:cubicBezTo>
                  <a:cubicBezTo>
                    <a:pt x="9597" y="4899"/>
                    <a:pt x="10018" y="4021"/>
                    <a:pt x="10018" y="3098"/>
                  </a:cubicBezTo>
                  <a:cubicBezTo>
                    <a:pt x="10018" y="1392"/>
                    <a:pt x="8615" y="1"/>
                    <a:pt x="68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30" name="Google Shape;1030;p41"/>
            <p:cNvSpPr/>
            <p:nvPr/>
          </p:nvSpPr>
          <p:spPr>
            <a:xfrm>
              <a:off x="5782663" y="2748350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398" y="0"/>
                  </a:moveTo>
                  <a:cubicBezTo>
                    <a:pt x="177" y="0"/>
                    <a:pt x="0" y="188"/>
                    <a:pt x="0" y="410"/>
                  </a:cubicBezTo>
                  <a:cubicBezTo>
                    <a:pt x="0" y="631"/>
                    <a:pt x="177" y="808"/>
                    <a:pt x="398" y="808"/>
                  </a:cubicBezTo>
                  <a:lnTo>
                    <a:pt x="1204" y="808"/>
                  </a:lnTo>
                  <a:cubicBezTo>
                    <a:pt x="1439" y="808"/>
                    <a:pt x="1613" y="631"/>
                    <a:pt x="1613" y="410"/>
                  </a:cubicBezTo>
                  <a:cubicBezTo>
                    <a:pt x="1613" y="188"/>
                    <a:pt x="1439" y="0"/>
                    <a:pt x="1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31" name="Google Shape;1031;p41"/>
            <p:cNvSpPr/>
            <p:nvPr/>
          </p:nvSpPr>
          <p:spPr>
            <a:xfrm>
              <a:off x="5774438" y="2694450"/>
              <a:ext cx="40700" cy="30375"/>
            </a:xfrm>
            <a:custGeom>
              <a:avLst/>
              <a:gdLst/>
              <a:ahLst/>
              <a:cxnLst/>
              <a:rect l="l" t="t" r="r" b="b"/>
              <a:pathLst>
                <a:path w="1628" h="1215" extrusionOk="0">
                  <a:moveTo>
                    <a:pt x="1158" y="1"/>
                  </a:moveTo>
                  <a:cubicBezTo>
                    <a:pt x="1091" y="1"/>
                    <a:pt x="1022" y="18"/>
                    <a:pt x="960" y="52"/>
                  </a:cubicBezTo>
                  <a:lnTo>
                    <a:pt x="259" y="462"/>
                  </a:lnTo>
                  <a:cubicBezTo>
                    <a:pt x="60" y="565"/>
                    <a:pt x="1" y="824"/>
                    <a:pt x="107" y="1011"/>
                  </a:cubicBezTo>
                  <a:cubicBezTo>
                    <a:pt x="186" y="1145"/>
                    <a:pt x="322" y="1214"/>
                    <a:pt x="459" y="1214"/>
                  </a:cubicBezTo>
                  <a:cubicBezTo>
                    <a:pt x="527" y="1214"/>
                    <a:pt x="595" y="1197"/>
                    <a:pt x="657" y="1163"/>
                  </a:cubicBezTo>
                  <a:lnTo>
                    <a:pt x="1359" y="753"/>
                  </a:lnTo>
                  <a:cubicBezTo>
                    <a:pt x="1558" y="650"/>
                    <a:pt x="1628" y="403"/>
                    <a:pt x="1510" y="204"/>
                  </a:cubicBezTo>
                  <a:cubicBezTo>
                    <a:pt x="1431" y="70"/>
                    <a:pt x="1296" y="1"/>
                    <a:pt x="1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32" name="Google Shape;1032;p41"/>
            <p:cNvSpPr/>
            <p:nvPr/>
          </p:nvSpPr>
          <p:spPr>
            <a:xfrm>
              <a:off x="5774438" y="2792200"/>
              <a:ext cx="40700" cy="30350"/>
            </a:xfrm>
            <a:custGeom>
              <a:avLst/>
              <a:gdLst/>
              <a:ahLst/>
              <a:cxnLst/>
              <a:rect l="l" t="t" r="r" b="b"/>
              <a:pathLst>
                <a:path w="1628" h="1214" extrusionOk="0">
                  <a:moveTo>
                    <a:pt x="457" y="0"/>
                  </a:moveTo>
                  <a:cubicBezTo>
                    <a:pt x="320" y="0"/>
                    <a:pt x="186" y="73"/>
                    <a:pt x="107" y="199"/>
                  </a:cubicBezTo>
                  <a:cubicBezTo>
                    <a:pt x="1" y="398"/>
                    <a:pt x="60" y="642"/>
                    <a:pt x="259" y="760"/>
                  </a:cubicBezTo>
                  <a:lnTo>
                    <a:pt x="960" y="1158"/>
                  </a:lnTo>
                  <a:cubicBezTo>
                    <a:pt x="1023" y="1196"/>
                    <a:pt x="1091" y="1214"/>
                    <a:pt x="1159" y="1214"/>
                  </a:cubicBezTo>
                  <a:cubicBezTo>
                    <a:pt x="1296" y="1214"/>
                    <a:pt x="1431" y="1141"/>
                    <a:pt x="1510" y="1018"/>
                  </a:cubicBezTo>
                  <a:cubicBezTo>
                    <a:pt x="1628" y="819"/>
                    <a:pt x="1558" y="572"/>
                    <a:pt x="1359" y="457"/>
                  </a:cubicBezTo>
                  <a:lnTo>
                    <a:pt x="657" y="58"/>
                  </a:lnTo>
                  <a:cubicBezTo>
                    <a:pt x="594" y="19"/>
                    <a:pt x="525" y="0"/>
                    <a:pt x="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33" name="Google Shape;1033;p41"/>
            <p:cNvSpPr/>
            <p:nvPr/>
          </p:nvSpPr>
          <p:spPr>
            <a:xfrm>
              <a:off x="5546513" y="2748350"/>
              <a:ext cx="40700" cy="20200"/>
            </a:xfrm>
            <a:custGeom>
              <a:avLst/>
              <a:gdLst/>
              <a:ahLst/>
              <a:cxnLst/>
              <a:rect l="l" t="t" r="r" b="b"/>
              <a:pathLst>
                <a:path w="1628" h="808" extrusionOk="0">
                  <a:moveTo>
                    <a:pt x="410" y="0"/>
                  </a:moveTo>
                  <a:cubicBezTo>
                    <a:pt x="188" y="0"/>
                    <a:pt x="1" y="188"/>
                    <a:pt x="1" y="410"/>
                  </a:cubicBezTo>
                  <a:cubicBezTo>
                    <a:pt x="1" y="631"/>
                    <a:pt x="188" y="808"/>
                    <a:pt x="410" y="808"/>
                  </a:cubicBezTo>
                  <a:lnTo>
                    <a:pt x="1218" y="808"/>
                  </a:lnTo>
                  <a:cubicBezTo>
                    <a:pt x="1440" y="808"/>
                    <a:pt x="1628" y="631"/>
                    <a:pt x="1628" y="410"/>
                  </a:cubicBezTo>
                  <a:cubicBezTo>
                    <a:pt x="1628" y="188"/>
                    <a:pt x="1440" y="0"/>
                    <a:pt x="1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34" name="Google Shape;1034;p41"/>
            <p:cNvSpPr/>
            <p:nvPr/>
          </p:nvSpPr>
          <p:spPr>
            <a:xfrm>
              <a:off x="5554713" y="2694450"/>
              <a:ext cx="40650" cy="30375"/>
            </a:xfrm>
            <a:custGeom>
              <a:avLst/>
              <a:gdLst/>
              <a:ahLst/>
              <a:cxnLst/>
              <a:rect l="l" t="t" r="r" b="b"/>
              <a:pathLst>
                <a:path w="1626" h="1215" extrusionOk="0">
                  <a:moveTo>
                    <a:pt x="462" y="1"/>
                  </a:moveTo>
                  <a:cubicBezTo>
                    <a:pt x="321" y="1"/>
                    <a:pt x="184" y="70"/>
                    <a:pt x="107" y="204"/>
                  </a:cubicBezTo>
                  <a:cubicBezTo>
                    <a:pt x="1" y="403"/>
                    <a:pt x="60" y="650"/>
                    <a:pt x="259" y="753"/>
                  </a:cubicBezTo>
                  <a:lnTo>
                    <a:pt x="960" y="1163"/>
                  </a:lnTo>
                  <a:cubicBezTo>
                    <a:pt x="1021" y="1197"/>
                    <a:pt x="1090" y="1214"/>
                    <a:pt x="1159" y="1214"/>
                  </a:cubicBezTo>
                  <a:cubicBezTo>
                    <a:pt x="1299" y="1214"/>
                    <a:pt x="1439" y="1145"/>
                    <a:pt x="1510" y="1011"/>
                  </a:cubicBezTo>
                  <a:cubicBezTo>
                    <a:pt x="1625" y="824"/>
                    <a:pt x="1555" y="565"/>
                    <a:pt x="1356" y="462"/>
                  </a:cubicBezTo>
                  <a:lnTo>
                    <a:pt x="668" y="52"/>
                  </a:lnTo>
                  <a:cubicBezTo>
                    <a:pt x="603" y="18"/>
                    <a:pt x="532" y="1"/>
                    <a:pt x="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35" name="Google Shape;1035;p41"/>
            <p:cNvSpPr/>
            <p:nvPr/>
          </p:nvSpPr>
          <p:spPr>
            <a:xfrm>
              <a:off x="5554713" y="2792200"/>
              <a:ext cx="40650" cy="30350"/>
            </a:xfrm>
            <a:custGeom>
              <a:avLst/>
              <a:gdLst/>
              <a:ahLst/>
              <a:cxnLst/>
              <a:rect l="l" t="t" r="r" b="b"/>
              <a:pathLst>
                <a:path w="1626" h="1214" extrusionOk="0">
                  <a:moveTo>
                    <a:pt x="1162" y="0"/>
                  </a:moveTo>
                  <a:cubicBezTo>
                    <a:pt x="1092" y="0"/>
                    <a:pt x="1022" y="19"/>
                    <a:pt x="960" y="58"/>
                  </a:cubicBezTo>
                  <a:lnTo>
                    <a:pt x="259" y="457"/>
                  </a:lnTo>
                  <a:cubicBezTo>
                    <a:pt x="60" y="572"/>
                    <a:pt x="1" y="819"/>
                    <a:pt x="107" y="1018"/>
                  </a:cubicBezTo>
                  <a:cubicBezTo>
                    <a:pt x="184" y="1141"/>
                    <a:pt x="320" y="1214"/>
                    <a:pt x="461" y="1214"/>
                  </a:cubicBezTo>
                  <a:cubicBezTo>
                    <a:pt x="531" y="1214"/>
                    <a:pt x="602" y="1196"/>
                    <a:pt x="668" y="1158"/>
                  </a:cubicBezTo>
                  <a:lnTo>
                    <a:pt x="1356" y="760"/>
                  </a:lnTo>
                  <a:cubicBezTo>
                    <a:pt x="1555" y="642"/>
                    <a:pt x="1625" y="398"/>
                    <a:pt x="1510" y="199"/>
                  </a:cubicBezTo>
                  <a:cubicBezTo>
                    <a:pt x="1439" y="73"/>
                    <a:pt x="1301" y="0"/>
                    <a:pt x="1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0">
                <a:latin typeface="Raleway Black"/>
                <a:ea typeface="Raleway Black"/>
                <a:cs typeface="Raleway Black"/>
                <a:sym typeface="Raleway Black"/>
              </a:rPr>
              <a:t>TIMELINE OF YOUR PRESENTATION</a:t>
            </a:r>
            <a:endParaRPr sz="2600" b="0"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041" name="Google Shape;1041;p42"/>
          <p:cNvSpPr/>
          <p:nvPr/>
        </p:nvSpPr>
        <p:spPr>
          <a:xfrm>
            <a:off x="1336675" y="1165800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42"/>
          <p:cNvSpPr/>
          <p:nvPr/>
        </p:nvSpPr>
        <p:spPr>
          <a:xfrm>
            <a:off x="3300575" y="1165800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42"/>
          <p:cNvSpPr/>
          <p:nvPr/>
        </p:nvSpPr>
        <p:spPr>
          <a:xfrm>
            <a:off x="5264475" y="1165800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42"/>
          <p:cNvSpPr/>
          <p:nvPr/>
        </p:nvSpPr>
        <p:spPr>
          <a:xfrm>
            <a:off x="7228375" y="1165800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42"/>
          <p:cNvSpPr txBox="1"/>
          <p:nvPr/>
        </p:nvSpPr>
        <p:spPr>
          <a:xfrm flipH="1">
            <a:off x="696625" y="186257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Provide a brief overview of the pitch deck's content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046" name="Google Shape;1046;p42"/>
          <p:cNvSpPr txBox="1"/>
          <p:nvPr/>
        </p:nvSpPr>
        <p:spPr>
          <a:xfrm flipH="1">
            <a:off x="2660525" y="186257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Engage the audience with a compelling introduction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047" name="Google Shape;1047;p42"/>
          <p:cNvSpPr txBox="1"/>
          <p:nvPr/>
        </p:nvSpPr>
        <p:spPr>
          <a:xfrm flipH="1">
            <a:off x="4624425" y="186257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Identify the customer's pain points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and challenges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048" name="Google Shape;1048;p42"/>
          <p:cNvSpPr txBox="1"/>
          <p:nvPr/>
        </p:nvSpPr>
        <p:spPr>
          <a:xfrm flipH="1">
            <a:off x="6588325" y="186257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Describe how your product or service can solve the problem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cxnSp>
        <p:nvCxnSpPr>
          <p:cNvPr id="1049" name="Google Shape;1049;p42"/>
          <p:cNvCxnSpPr>
            <a:stCxn id="1041" idx="3"/>
            <a:endCxn id="1042" idx="1"/>
          </p:cNvCxnSpPr>
          <p:nvPr/>
        </p:nvCxnSpPr>
        <p:spPr>
          <a:xfrm>
            <a:off x="1885375" y="1440150"/>
            <a:ext cx="1415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050" name="Google Shape;1050;p42"/>
          <p:cNvCxnSpPr>
            <a:stCxn id="1042" idx="3"/>
            <a:endCxn id="1043" idx="1"/>
          </p:cNvCxnSpPr>
          <p:nvPr/>
        </p:nvCxnSpPr>
        <p:spPr>
          <a:xfrm>
            <a:off x="3849275" y="1440150"/>
            <a:ext cx="1415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051" name="Google Shape;1051;p42"/>
          <p:cNvCxnSpPr>
            <a:stCxn id="1043" idx="3"/>
            <a:endCxn id="1044" idx="1"/>
          </p:cNvCxnSpPr>
          <p:nvPr/>
        </p:nvCxnSpPr>
        <p:spPr>
          <a:xfrm>
            <a:off x="5813175" y="1440150"/>
            <a:ext cx="1415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052" name="Google Shape;1052;p42"/>
          <p:cNvCxnSpPr>
            <a:stCxn id="1041" idx="2"/>
            <a:endCxn id="1045" idx="0"/>
          </p:cNvCxnSpPr>
          <p:nvPr/>
        </p:nvCxnSpPr>
        <p:spPr>
          <a:xfrm>
            <a:off x="1611025" y="1714500"/>
            <a:ext cx="0" cy="148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3" name="Google Shape;1053;p42"/>
          <p:cNvCxnSpPr>
            <a:stCxn id="1042" idx="2"/>
            <a:endCxn id="1046" idx="0"/>
          </p:cNvCxnSpPr>
          <p:nvPr/>
        </p:nvCxnSpPr>
        <p:spPr>
          <a:xfrm>
            <a:off x="3574925" y="1714500"/>
            <a:ext cx="0" cy="148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4" name="Google Shape;1054;p42"/>
          <p:cNvCxnSpPr>
            <a:stCxn id="1043" idx="2"/>
            <a:endCxn id="1047" idx="0"/>
          </p:cNvCxnSpPr>
          <p:nvPr/>
        </p:nvCxnSpPr>
        <p:spPr>
          <a:xfrm>
            <a:off x="5538825" y="1714500"/>
            <a:ext cx="0" cy="148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5" name="Google Shape;1055;p42"/>
          <p:cNvCxnSpPr>
            <a:stCxn id="1044" idx="2"/>
            <a:endCxn id="1048" idx="0"/>
          </p:cNvCxnSpPr>
          <p:nvPr/>
        </p:nvCxnSpPr>
        <p:spPr>
          <a:xfrm>
            <a:off x="7502725" y="1714500"/>
            <a:ext cx="0" cy="148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6" name="Google Shape;1056;p42"/>
          <p:cNvSpPr/>
          <p:nvPr/>
        </p:nvSpPr>
        <p:spPr>
          <a:xfrm>
            <a:off x="1336675" y="3025525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42"/>
          <p:cNvSpPr/>
          <p:nvPr/>
        </p:nvSpPr>
        <p:spPr>
          <a:xfrm>
            <a:off x="3300575" y="3025525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42"/>
          <p:cNvSpPr/>
          <p:nvPr/>
        </p:nvSpPr>
        <p:spPr>
          <a:xfrm>
            <a:off x="5264475" y="3025525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42"/>
          <p:cNvSpPr/>
          <p:nvPr/>
        </p:nvSpPr>
        <p:spPr>
          <a:xfrm>
            <a:off x="7228375" y="3025525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p42"/>
          <p:cNvSpPr txBox="1"/>
          <p:nvPr/>
        </p:nvSpPr>
        <p:spPr>
          <a:xfrm flipH="1">
            <a:off x="696625" y="369702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Highlight the unique value proposition and benefits of your  specific solution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061" name="Google Shape;1061;p42"/>
          <p:cNvSpPr txBox="1"/>
          <p:nvPr/>
        </p:nvSpPr>
        <p:spPr>
          <a:xfrm flipH="1">
            <a:off x="2660525" y="369702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Analyze the target market size, growth potential, and competition briefly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062" name="Google Shape;1062;p42"/>
          <p:cNvSpPr txBox="1"/>
          <p:nvPr/>
        </p:nvSpPr>
        <p:spPr>
          <a:xfrm flipH="1">
            <a:off x="4624425" y="369702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Explain your financial needs and briefly outline your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funding allocation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063" name="Google Shape;1063;p42"/>
          <p:cNvSpPr txBox="1"/>
          <p:nvPr/>
        </p:nvSpPr>
        <p:spPr>
          <a:xfrm flipH="1">
            <a:off x="6588325" y="369702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End with a clear and concise call to action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cxnSp>
        <p:nvCxnSpPr>
          <p:cNvPr id="1064" name="Google Shape;1064;p42"/>
          <p:cNvCxnSpPr>
            <a:stCxn id="1056" idx="3"/>
            <a:endCxn id="1057" idx="1"/>
          </p:cNvCxnSpPr>
          <p:nvPr/>
        </p:nvCxnSpPr>
        <p:spPr>
          <a:xfrm>
            <a:off x="1885375" y="3299875"/>
            <a:ext cx="1415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065" name="Google Shape;1065;p42"/>
          <p:cNvCxnSpPr>
            <a:stCxn id="1057" idx="3"/>
            <a:endCxn id="1058" idx="1"/>
          </p:cNvCxnSpPr>
          <p:nvPr/>
        </p:nvCxnSpPr>
        <p:spPr>
          <a:xfrm>
            <a:off x="3849275" y="3299875"/>
            <a:ext cx="1415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066" name="Google Shape;1066;p42"/>
          <p:cNvCxnSpPr>
            <a:stCxn id="1058" idx="3"/>
            <a:endCxn id="1059" idx="1"/>
          </p:cNvCxnSpPr>
          <p:nvPr/>
        </p:nvCxnSpPr>
        <p:spPr>
          <a:xfrm>
            <a:off x="5813175" y="3299875"/>
            <a:ext cx="1415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067" name="Google Shape;1067;p42"/>
          <p:cNvCxnSpPr>
            <a:stCxn id="1056" idx="2"/>
            <a:endCxn id="1060" idx="0"/>
          </p:cNvCxnSpPr>
          <p:nvPr/>
        </p:nvCxnSpPr>
        <p:spPr>
          <a:xfrm>
            <a:off x="1611025" y="3574225"/>
            <a:ext cx="0" cy="122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8" name="Google Shape;1068;p42"/>
          <p:cNvCxnSpPr>
            <a:stCxn id="1057" idx="2"/>
            <a:endCxn id="1061" idx="0"/>
          </p:cNvCxnSpPr>
          <p:nvPr/>
        </p:nvCxnSpPr>
        <p:spPr>
          <a:xfrm>
            <a:off x="3574925" y="3574225"/>
            <a:ext cx="0" cy="122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9" name="Google Shape;1069;p42"/>
          <p:cNvCxnSpPr>
            <a:stCxn id="1058" idx="2"/>
            <a:endCxn id="1062" idx="0"/>
          </p:cNvCxnSpPr>
          <p:nvPr/>
        </p:nvCxnSpPr>
        <p:spPr>
          <a:xfrm>
            <a:off x="5538825" y="3574225"/>
            <a:ext cx="0" cy="122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0" name="Google Shape;1070;p42"/>
          <p:cNvCxnSpPr>
            <a:stCxn id="1059" idx="2"/>
            <a:endCxn id="1063" idx="0"/>
          </p:cNvCxnSpPr>
          <p:nvPr/>
        </p:nvCxnSpPr>
        <p:spPr>
          <a:xfrm>
            <a:off x="7502725" y="3574225"/>
            <a:ext cx="0" cy="122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71" name="Google Shape;1071;p42"/>
          <p:cNvGrpSpPr/>
          <p:nvPr/>
        </p:nvGrpSpPr>
        <p:grpSpPr>
          <a:xfrm>
            <a:off x="5365025" y="3127300"/>
            <a:ext cx="347475" cy="345150"/>
            <a:chOff x="4744113" y="3243975"/>
            <a:chExt cx="347475" cy="345150"/>
          </a:xfrm>
        </p:grpSpPr>
        <p:sp>
          <p:nvSpPr>
            <p:cNvPr id="1072" name="Google Shape;1072;p42"/>
            <p:cNvSpPr/>
            <p:nvPr/>
          </p:nvSpPr>
          <p:spPr>
            <a:xfrm>
              <a:off x="4744113" y="3339725"/>
              <a:ext cx="182950" cy="249400"/>
            </a:xfrm>
            <a:custGeom>
              <a:avLst/>
              <a:gdLst/>
              <a:ahLst/>
              <a:cxnLst/>
              <a:rect l="l" t="t" r="r" b="b"/>
              <a:pathLst>
                <a:path w="7318" h="9976" extrusionOk="0">
                  <a:moveTo>
                    <a:pt x="3697" y="810"/>
                  </a:moveTo>
                  <a:cubicBezTo>
                    <a:pt x="3704" y="810"/>
                    <a:pt x="3711" y="810"/>
                    <a:pt x="3718" y="810"/>
                  </a:cubicBezTo>
                  <a:cubicBezTo>
                    <a:pt x="5272" y="833"/>
                    <a:pt x="6523" y="2095"/>
                    <a:pt x="6523" y="3638"/>
                  </a:cubicBezTo>
                  <a:cubicBezTo>
                    <a:pt x="6523" y="4398"/>
                    <a:pt x="6217" y="5111"/>
                    <a:pt x="5682" y="5649"/>
                  </a:cubicBezTo>
                  <a:cubicBezTo>
                    <a:pt x="5154" y="6174"/>
                    <a:pt x="4815" y="6842"/>
                    <a:pt x="4722" y="7554"/>
                  </a:cubicBezTo>
                  <a:lnTo>
                    <a:pt x="4091" y="7554"/>
                  </a:lnTo>
                  <a:lnTo>
                    <a:pt x="4091" y="4889"/>
                  </a:lnTo>
                  <a:lnTo>
                    <a:pt x="5050" y="3930"/>
                  </a:lnTo>
                  <a:cubicBezTo>
                    <a:pt x="5191" y="3789"/>
                    <a:pt x="5213" y="3557"/>
                    <a:pt x="5084" y="3394"/>
                  </a:cubicBezTo>
                  <a:cubicBezTo>
                    <a:pt x="5003" y="3288"/>
                    <a:pt x="4886" y="3235"/>
                    <a:pt x="4768" y="3235"/>
                  </a:cubicBezTo>
                  <a:cubicBezTo>
                    <a:pt x="4664" y="3235"/>
                    <a:pt x="4560" y="3276"/>
                    <a:pt x="4478" y="3357"/>
                  </a:cubicBezTo>
                  <a:lnTo>
                    <a:pt x="3693" y="4154"/>
                  </a:lnTo>
                  <a:lnTo>
                    <a:pt x="2899" y="3357"/>
                  </a:lnTo>
                  <a:cubicBezTo>
                    <a:pt x="2817" y="3276"/>
                    <a:pt x="2713" y="3235"/>
                    <a:pt x="2608" y="3235"/>
                  </a:cubicBezTo>
                  <a:cubicBezTo>
                    <a:pt x="2490" y="3235"/>
                    <a:pt x="2372" y="3288"/>
                    <a:pt x="2290" y="3394"/>
                  </a:cubicBezTo>
                  <a:cubicBezTo>
                    <a:pt x="2164" y="3557"/>
                    <a:pt x="2186" y="3789"/>
                    <a:pt x="2338" y="3930"/>
                  </a:cubicBezTo>
                  <a:lnTo>
                    <a:pt x="3286" y="4889"/>
                  </a:lnTo>
                  <a:lnTo>
                    <a:pt x="3286" y="7554"/>
                  </a:lnTo>
                  <a:lnTo>
                    <a:pt x="2655" y="7554"/>
                  </a:lnTo>
                  <a:cubicBezTo>
                    <a:pt x="2559" y="6842"/>
                    <a:pt x="2234" y="6174"/>
                    <a:pt x="1695" y="5649"/>
                  </a:cubicBezTo>
                  <a:cubicBezTo>
                    <a:pt x="1145" y="5099"/>
                    <a:pt x="854" y="4376"/>
                    <a:pt x="854" y="3615"/>
                  </a:cubicBezTo>
                  <a:cubicBezTo>
                    <a:pt x="876" y="2057"/>
                    <a:pt x="2152" y="810"/>
                    <a:pt x="3697" y="810"/>
                  </a:cubicBezTo>
                  <a:close/>
                  <a:moveTo>
                    <a:pt x="4689" y="8362"/>
                  </a:moveTo>
                  <a:lnTo>
                    <a:pt x="4689" y="8769"/>
                  </a:lnTo>
                  <a:cubicBezTo>
                    <a:pt x="4689" y="8993"/>
                    <a:pt x="4501" y="9167"/>
                    <a:pt x="4279" y="9167"/>
                  </a:cubicBezTo>
                  <a:lnTo>
                    <a:pt x="3075" y="9167"/>
                  </a:lnTo>
                  <a:cubicBezTo>
                    <a:pt x="2840" y="9167"/>
                    <a:pt x="2666" y="8993"/>
                    <a:pt x="2666" y="8769"/>
                  </a:cubicBezTo>
                  <a:lnTo>
                    <a:pt x="2666" y="8362"/>
                  </a:lnTo>
                  <a:close/>
                  <a:moveTo>
                    <a:pt x="3679" y="1"/>
                  </a:moveTo>
                  <a:cubicBezTo>
                    <a:pt x="3645" y="1"/>
                    <a:pt x="3611" y="1"/>
                    <a:pt x="3578" y="2"/>
                  </a:cubicBezTo>
                  <a:cubicBezTo>
                    <a:pt x="1659" y="50"/>
                    <a:pt x="105" y="1604"/>
                    <a:pt x="35" y="3509"/>
                  </a:cubicBezTo>
                  <a:cubicBezTo>
                    <a:pt x="1" y="4538"/>
                    <a:pt x="385" y="5498"/>
                    <a:pt x="1112" y="6222"/>
                  </a:cubicBezTo>
                  <a:cubicBezTo>
                    <a:pt x="1589" y="6701"/>
                    <a:pt x="1858" y="7321"/>
                    <a:pt x="1858" y="7952"/>
                  </a:cubicBezTo>
                  <a:lnTo>
                    <a:pt x="1858" y="8769"/>
                  </a:lnTo>
                  <a:cubicBezTo>
                    <a:pt x="1858" y="9436"/>
                    <a:pt x="2397" y="9975"/>
                    <a:pt x="3075" y="9975"/>
                  </a:cubicBezTo>
                  <a:lnTo>
                    <a:pt x="4279" y="9975"/>
                  </a:lnTo>
                  <a:cubicBezTo>
                    <a:pt x="4955" y="9975"/>
                    <a:pt x="5494" y="9436"/>
                    <a:pt x="5494" y="8769"/>
                  </a:cubicBezTo>
                  <a:lnTo>
                    <a:pt x="5494" y="7952"/>
                  </a:lnTo>
                  <a:cubicBezTo>
                    <a:pt x="5494" y="7321"/>
                    <a:pt x="5763" y="6701"/>
                    <a:pt x="6243" y="6222"/>
                  </a:cubicBezTo>
                  <a:cubicBezTo>
                    <a:pt x="6933" y="5531"/>
                    <a:pt x="7317" y="4620"/>
                    <a:pt x="7317" y="3638"/>
                  </a:cubicBezTo>
                  <a:cubicBezTo>
                    <a:pt x="7317" y="1638"/>
                    <a:pt x="5689" y="1"/>
                    <a:pt x="36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73" name="Google Shape;1073;p42"/>
            <p:cNvSpPr/>
            <p:nvPr/>
          </p:nvSpPr>
          <p:spPr>
            <a:xfrm>
              <a:off x="4935238" y="3434175"/>
              <a:ext cx="156350" cy="154950"/>
            </a:xfrm>
            <a:custGeom>
              <a:avLst/>
              <a:gdLst/>
              <a:ahLst/>
              <a:cxnLst/>
              <a:rect l="l" t="t" r="r" b="b"/>
              <a:pathLst>
                <a:path w="6254" h="6198" extrusionOk="0">
                  <a:moveTo>
                    <a:pt x="3412" y="808"/>
                  </a:moveTo>
                  <a:lnTo>
                    <a:pt x="3426" y="1089"/>
                  </a:lnTo>
                  <a:cubicBezTo>
                    <a:pt x="3437" y="1251"/>
                    <a:pt x="3541" y="1392"/>
                    <a:pt x="3706" y="1450"/>
                  </a:cubicBezTo>
                  <a:cubicBezTo>
                    <a:pt x="3917" y="1521"/>
                    <a:pt x="4102" y="1624"/>
                    <a:pt x="4267" y="1779"/>
                  </a:cubicBezTo>
                  <a:cubicBezTo>
                    <a:pt x="4342" y="1840"/>
                    <a:pt x="4434" y="1873"/>
                    <a:pt x="4528" y="1873"/>
                  </a:cubicBezTo>
                  <a:cubicBezTo>
                    <a:pt x="4593" y="1873"/>
                    <a:pt x="4660" y="1857"/>
                    <a:pt x="4722" y="1824"/>
                  </a:cubicBezTo>
                  <a:lnTo>
                    <a:pt x="4969" y="1709"/>
                  </a:lnTo>
                  <a:lnTo>
                    <a:pt x="5260" y="2200"/>
                  </a:lnTo>
                  <a:lnTo>
                    <a:pt x="5025" y="2351"/>
                  </a:lnTo>
                  <a:cubicBezTo>
                    <a:pt x="4884" y="2444"/>
                    <a:pt x="4814" y="2606"/>
                    <a:pt x="4851" y="2772"/>
                  </a:cubicBezTo>
                  <a:cubicBezTo>
                    <a:pt x="4873" y="2876"/>
                    <a:pt x="4873" y="2993"/>
                    <a:pt x="4873" y="3097"/>
                  </a:cubicBezTo>
                  <a:cubicBezTo>
                    <a:pt x="4873" y="3204"/>
                    <a:pt x="4873" y="3322"/>
                    <a:pt x="4851" y="3425"/>
                  </a:cubicBezTo>
                  <a:cubicBezTo>
                    <a:pt x="4814" y="3588"/>
                    <a:pt x="4884" y="3754"/>
                    <a:pt x="5025" y="3846"/>
                  </a:cubicBezTo>
                  <a:lnTo>
                    <a:pt x="5260" y="3998"/>
                  </a:lnTo>
                  <a:lnTo>
                    <a:pt x="4969" y="4500"/>
                  </a:lnTo>
                  <a:lnTo>
                    <a:pt x="4722" y="4374"/>
                  </a:lnTo>
                  <a:cubicBezTo>
                    <a:pt x="4660" y="4339"/>
                    <a:pt x="4594" y="4323"/>
                    <a:pt x="4529" y="4323"/>
                  </a:cubicBezTo>
                  <a:cubicBezTo>
                    <a:pt x="4434" y="4323"/>
                    <a:pt x="4342" y="4357"/>
                    <a:pt x="4267" y="4419"/>
                  </a:cubicBezTo>
                  <a:cubicBezTo>
                    <a:pt x="4102" y="4570"/>
                    <a:pt x="3917" y="4677"/>
                    <a:pt x="3706" y="4758"/>
                  </a:cubicBezTo>
                  <a:cubicBezTo>
                    <a:pt x="3541" y="4806"/>
                    <a:pt x="3437" y="4946"/>
                    <a:pt x="3426" y="5120"/>
                  </a:cubicBezTo>
                  <a:lnTo>
                    <a:pt x="3412" y="5389"/>
                  </a:lnTo>
                  <a:lnTo>
                    <a:pt x="2839" y="5389"/>
                  </a:lnTo>
                  <a:lnTo>
                    <a:pt x="2828" y="5120"/>
                  </a:lnTo>
                  <a:cubicBezTo>
                    <a:pt x="2817" y="4946"/>
                    <a:pt x="2710" y="4806"/>
                    <a:pt x="2548" y="4758"/>
                  </a:cubicBezTo>
                  <a:cubicBezTo>
                    <a:pt x="2337" y="4677"/>
                    <a:pt x="2149" y="4570"/>
                    <a:pt x="1987" y="4419"/>
                  </a:cubicBezTo>
                  <a:cubicBezTo>
                    <a:pt x="1910" y="4357"/>
                    <a:pt x="1818" y="4323"/>
                    <a:pt x="1724" y="4323"/>
                  </a:cubicBezTo>
                  <a:cubicBezTo>
                    <a:pt x="1659" y="4323"/>
                    <a:pt x="1594" y="4339"/>
                    <a:pt x="1532" y="4374"/>
                  </a:cubicBezTo>
                  <a:lnTo>
                    <a:pt x="1285" y="4500"/>
                  </a:lnTo>
                  <a:lnTo>
                    <a:pt x="993" y="3998"/>
                  </a:lnTo>
                  <a:lnTo>
                    <a:pt x="1226" y="3846"/>
                  </a:lnTo>
                  <a:cubicBezTo>
                    <a:pt x="1367" y="3754"/>
                    <a:pt x="1437" y="3588"/>
                    <a:pt x="1403" y="3425"/>
                  </a:cubicBezTo>
                  <a:cubicBezTo>
                    <a:pt x="1392" y="3322"/>
                    <a:pt x="1378" y="3204"/>
                    <a:pt x="1378" y="3097"/>
                  </a:cubicBezTo>
                  <a:cubicBezTo>
                    <a:pt x="1378" y="2993"/>
                    <a:pt x="1392" y="2876"/>
                    <a:pt x="1403" y="2772"/>
                  </a:cubicBezTo>
                  <a:cubicBezTo>
                    <a:pt x="1437" y="2606"/>
                    <a:pt x="1367" y="2444"/>
                    <a:pt x="1226" y="2351"/>
                  </a:cubicBezTo>
                  <a:lnTo>
                    <a:pt x="993" y="2200"/>
                  </a:lnTo>
                  <a:lnTo>
                    <a:pt x="1285" y="1709"/>
                  </a:lnTo>
                  <a:lnTo>
                    <a:pt x="1532" y="1824"/>
                  </a:lnTo>
                  <a:cubicBezTo>
                    <a:pt x="1594" y="1857"/>
                    <a:pt x="1660" y="1873"/>
                    <a:pt x="1725" y="1873"/>
                  </a:cubicBezTo>
                  <a:cubicBezTo>
                    <a:pt x="1819" y="1873"/>
                    <a:pt x="1910" y="1840"/>
                    <a:pt x="1987" y="1779"/>
                  </a:cubicBezTo>
                  <a:cubicBezTo>
                    <a:pt x="2149" y="1624"/>
                    <a:pt x="2337" y="1521"/>
                    <a:pt x="2548" y="1450"/>
                  </a:cubicBezTo>
                  <a:cubicBezTo>
                    <a:pt x="2710" y="1392"/>
                    <a:pt x="2817" y="1251"/>
                    <a:pt x="2828" y="1089"/>
                  </a:cubicBezTo>
                  <a:lnTo>
                    <a:pt x="2839" y="808"/>
                  </a:lnTo>
                  <a:close/>
                  <a:moveTo>
                    <a:pt x="2455" y="0"/>
                  </a:moveTo>
                  <a:cubicBezTo>
                    <a:pt x="2233" y="0"/>
                    <a:pt x="2057" y="166"/>
                    <a:pt x="2045" y="387"/>
                  </a:cubicBezTo>
                  <a:lnTo>
                    <a:pt x="2034" y="783"/>
                  </a:lnTo>
                  <a:cubicBezTo>
                    <a:pt x="1905" y="842"/>
                    <a:pt x="1787" y="912"/>
                    <a:pt x="1672" y="993"/>
                  </a:cubicBezTo>
                  <a:lnTo>
                    <a:pt x="1308" y="808"/>
                  </a:lnTo>
                  <a:cubicBezTo>
                    <a:pt x="1251" y="779"/>
                    <a:pt x="1190" y="765"/>
                    <a:pt x="1129" y="765"/>
                  </a:cubicBezTo>
                  <a:cubicBezTo>
                    <a:pt x="991" y="765"/>
                    <a:pt x="855" y="837"/>
                    <a:pt x="783" y="960"/>
                  </a:cubicBezTo>
                  <a:lnTo>
                    <a:pt x="104" y="2129"/>
                  </a:lnTo>
                  <a:cubicBezTo>
                    <a:pt x="0" y="2315"/>
                    <a:pt x="59" y="2561"/>
                    <a:pt x="233" y="2676"/>
                  </a:cubicBezTo>
                  <a:lnTo>
                    <a:pt x="573" y="2887"/>
                  </a:lnTo>
                  <a:cubicBezTo>
                    <a:pt x="573" y="2957"/>
                    <a:pt x="561" y="3027"/>
                    <a:pt x="561" y="3097"/>
                  </a:cubicBezTo>
                  <a:cubicBezTo>
                    <a:pt x="561" y="3167"/>
                    <a:pt x="573" y="3237"/>
                    <a:pt x="573" y="3308"/>
                  </a:cubicBezTo>
                  <a:lnTo>
                    <a:pt x="233" y="3518"/>
                  </a:lnTo>
                  <a:cubicBezTo>
                    <a:pt x="59" y="3636"/>
                    <a:pt x="0" y="3883"/>
                    <a:pt x="104" y="4068"/>
                  </a:cubicBezTo>
                  <a:lnTo>
                    <a:pt x="783" y="5238"/>
                  </a:lnTo>
                  <a:cubicBezTo>
                    <a:pt x="854" y="5366"/>
                    <a:pt x="986" y="5439"/>
                    <a:pt x="1121" y="5439"/>
                  </a:cubicBezTo>
                  <a:cubicBezTo>
                    <a:pt x="1185" y="5439"/>
                    <a:pt x="1249" y="5423"/>
                    <a:pt x="1308" y="5389"/>
                  </a:cubicBezTo>
                  <a:lnTo>
                    <a:pt x="1672" y="5201"/>
                  </a:lnTo>
                  <a:cubicBezTo>
                    <a:pt x="1787" y="5285"/>
                    <a:pt x="1905" y="5355"/>
                    <a:pt x="2034" y="5412"/>
                  </a:cubicBezTo>
                  <a:lnTo>
                    <a:pt x="2045" y="5810"/>
                  </a:lnTo>
                  <a:cubicBezTo>
                    <a:pt x="2057" y="6032"/>
                    <a:pt x="2233" y="6197"/>
                    <a:pt x="2455" y="6197"/>
                  </a:cubicBezTo>
                  <a:lnTo>
                    <a:pt x="3799" y="6197"/>
                  </a:lnTo>
                  <a:cubicBezTo>
                    <a:pt x="4020" y="6197"/>
                    <a:pt x="4197" y="6032"/>
                    <a:pt x="4208" y="5810"/>
                  </a:cubicBezTo>
                  <a:lnTo>
                    <a:pt x="4220" y="5412"/>
                  </a:lnTo>
                  <a:cubicBezTo>
                    <a:pt x="4349" y="5355"/>
                    <a:pt x="4464" y="5285"/>
                    <a:pt x="4581" y="5201"/>
                  </a:cubicBezTo>
                  <a:lnTo>
                    <a:pt x="4943" y="5389"/>
                  </a:lnTo>
                  <a:cubicBezTo>
                    <a:pt x="5003" y="5423"/>
                    <a:pt x="5068" y="5439"/>
                    <a:pt x="5131" y="5439"/>
                  </a:cubicBezTo>
                  <a:cubicBezTo>
                    <a:pt x="5267" y="5439"/>
                    <a:pt x="5398" y="5366"/>
                    <a:pt x="5471" y="5238"/>
                  </a:cubicBezTo>
                  <a:lnTo>
                    <a:pt x="6147" y="4068"/>
                  </a:lnTo>
                  <a:cubicBezTo>
                    <a:pt x="6253" y="3883"/>
                    <a:pt x="6194" y="3636"/>
                    <a:pt x="6021" y="3518"/>
                  </a:cubicBezTo>
                  <a:lnTo>
                    <a:pt x="5681" y="3308"/>
                  </a:lnTo>
                  <a:cubicBezTo>
                    <a:pt x="5681" y="3237"/>
                    <a:pt x="5692" y="3167"/>
                    <a:pt x="5692" y="3097"/>
                  </a:cubicBezTo>
                  <a:cubicBezTo>
                    <a:pt x="5692" y="3027"/>
                    <a:pt x="5681" y="2957"/>
                    <a:pt x="5681" y="2887"/>
                  </a:cubicBezTo>
                  <a:lnTo>
                    <a:pt x="6021" y="2676"/>
                  </a:lnTo>
                  <a:cubicBezTo>
                    <a:pt x="6194" y="2561"/>
                    <a:pt x="6253" y="2315"/>
                    <a:pt x="6147" y="2129"/>
                  </a:cubicBezTo>
                  <a:lnTo>
                    <a:pt x="5471" y="960"/>
                  </a:lnTo>
                  <a:cubicBezTo>
                    <a:pt x="5397" y="837"/>
                    <a:pt x="5261" y="765"/>
                    <a:pt x="5123" y="765"/>
                  </a:cubicBezTo>
                  <a:cubicBezTo>
                    <a:pt x="5062" y="765"/>
                    <a:pt x="5001" y="779"/>
                    <a:pt x="4943" y="808"/>
                  </a:cubicBezTo>
                  <a:lnTo>
                    <a:pt x="4581" y="993"/>
                  </a:lnTo>
                  <a:cubicBezTo>
                    <a:pt x="4464" y="912"/>
                    <a:pt x="4349" y="842"/>
                    <a:pt x="4220" y="783"/>
                  </a:cubicBezTo>
                  <a:lnTo>
                    <a:pt x="4208" y="387"/>
                  </a:lnTo>
                  <a:cubicBezTo>
                    <a:pt x="4197" y="166"/>
                    <a:pt x="4020" y="0"/>
                    <a:pt x="3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74" name="Google Shape;1074;p42"/>
            <p:cNvSpPr/>
            <p:nvPr/>
          </p:nvSpPr>
          <p:spPr>
            <a:xfrm>
              <a:off x="4983138" y="3481225"/>
              <a:ext cx="60550" cy="60825"/>
            </a:xfrm>
            <a:custGeom>
              <a:avLst/>
              <a:gdLst/>
              <a:ahLst/>
              <a:cxnLst/>
              <a:rect l="l" t="t" r="r" b="b"/>
              <a:pathLst>
                <a:path w="2422" h="2433" extrusionOk="0">
                  <a:moveTo>
                    <a:pt x="1215" y="808"/>
                  </a:moveTo>
                  <a:cubicBezTo>
                    <a:pt x="1440" y="808"/>
                    <a:pt x="1613" y="994"/>
                    <a:pt x="1613" y="1215"/>
                  </a:cubicBezTo>
                  <a:cubicBezTo>
                    <a:pt x="1613" y="1440"/>
                    <a:pt x="1440" y="1625"/>
                    <a:pt x="1215" y="1625"/>
                  </a:cubicBezTo>
                  <a:cubicBezTo>
                    <a:pt x="982" y="1625"/>
                    <a:pt x="808" y="1440"/>
                    <a:pt x="808" y="1215"/>
                  </a:cubicBezTo>
                  <a:cubicBezTo>
                    <a:pt x="808" y="994"/>
                    <a:pt x="982" y="808"/>
                    <a:pt x="1215" y="808"/>
                  </a:cubicBezTo>
                  <a:close/>
                  <a:moveTo>
                    <a:pt x="1215" y="1"/>
                  </a:moveTo>
                  <a:cubicBezTo>
                    <a:pt x="539" y="1"/>
                    <a:pt x="0" y="550"/>
                    <a:pt x="0" y="1215"/>
                  </a:cubicBezTo>
                  <a:cubicBezTo>
                    <a:pt x="0" y="1883"/>
                    <a:pt x="539" y="2433"/>
                    <a:pt x="1215" y="2433"/>
                  </a:cubicBezTo>
                  <a:cubicBezTo>
                    <a:pt x="1883" y="2433"/>
                    <a:pt x="2421" y="1883"/>
                    <a:pt x="2421" y="1215"/>
                  </a:cubicBezTo>
                  <a:cubicBezTo>
                    <a:pt x="2421" y="550"/>
                    <a:pt x="1883" y="1"/>
                    <a:pt x="1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75" name="Google Shape;1075;p42"/>
            <p:cNvSpPr/>
            <p:nvPr/>
          </p:nvSpPr>
          <p:spPr>
            <a:xfrm>
              <a:off x="4826238" y="3243975"/>
              <a:ext cx="231950" cy="173375"/>
            </a:xfrm>
            <a:custGeom>
              <a:avLst/>
              <a:gdLst/>
              <a:ahLst/>
              <a:cxnLst/>
              <a:rect l="l" t="t" r="r" b="b"/>
              <a:pathLst>
                <a:path w="9278" h="6935" extrusionOk="0">
                  <a:moveTo>
                    <a:pt x="924" y="0"/>
                  </a:moveTo>
                  <a:cubicBezTo>
                    <a:pt x="408" y="0"/>
                    <a:pt x="1" y="421"/>
                    <a:pt x="1" y="923"/>
                  </a:cubicBezTo>
                  <a:lnTo>
                    <a:pt x="1" y="2839"/>
                  </a:lnTo>
                  <a:cubicBezTo>
                    <a:pt x="1" y="2946"/>
                    <a:pt x="82" y="3027"/>
                    <a:pt x="186" y="3027"/>
                  </a:cubicBezTo>
                  <a:lnTo>
                    <a:pt x="618" y="3027"/>
                  </a:lnTo>
                  <a:cubicBezTo>
                    <a:pt x="725" y="3027"/>
                    <a:pt x="806" y="2946"/>
                    <a:pt x="806" y="2839"/>
                  </a:cubicBezTo>
                  <a:lnTo>
                    <a:pt x="806" y="1366"/>
                  </a:lnTo>
                  <a:cubicBezTo>
                    <a:pt x="806" y="1063"/>
                    <a:pt x="1053" y="816"/>
                    <a:pt x="1356" y="816"/>
                  </a:cubicBezTo>
                  <a:lnTo>
                    <a:pt x="6860" y="816"/>
                  </a:lnTo>
                  <a:cubicBezTo>
                    <a:pt x="6989" y="816"/>
                    <a:pt x="7096" y="912"/>
                    <a:pt x="7096" y="1041"/>
                  </a:cubicBezTo>
                  <a:lnTo>
                    <a:pt x="7096" y="5412"/>
                  </a:lnTo>
                  <a:lnTo>
                    <a:pt x="6313" y="4640"/>
                  </a:lnTo>
                  <a:cubicBezTo>
                    <a:pt x="6299" y="4629"/>
                    <a:pt x="6288" y="4618"/>
                    <a:pt x="6265" y="4618"/>
                  </a:cubicBezTo>
                  <a:cubicBezTo>
                    <a:pt x="6258" y="4617"/>
                    <a:pt x="6250" y="4617"/>
                    <a:pt x="6243" y="4617"/>
                  </a:cubicBezTo>
                  <a:cubicBezTo>
                    <a:pt x="5748" y="4617"/>
                    <a:pt x="5626" y="5087"/>
                    <a:pt x="5856" y="5330"/>
                  </a:cubicBezTo>
                  <a:lnTo>
                    <a:pt x="7446" y="6907"/>
                  </a:lnTo>
                  <a:cubicBezTo>
                    <a:pt x="7457" y="6925"/>
                    <a:pt x="7475" y="6934"/>
                    <a:pt x="7494" y="6934"/>
                  </a:cubicBezTo>
                  <a:cubicBezTo>
                    <a:pt x="7513" y="6934"/>
                    <a:pt x="7533" y="6925"/>
                    <a:pt x="7550" y="6907"/>
                  </a:cubicBezTo>
                  <a:lnTo>
                    <a:pt x="9244" y="5212"/>
                  </a:lnTo>
                  <a:cubicBezTo>
                    <a:pt x="9258" y="5201"/>
                    <a:pt x="9270" y="5179"/>
                    <a:pt x="9270" y="5165"/>
                  </a:cubicBezTo>
                  <a:cubicBezTo>
                    <a:pt x="9277" y="4816"/>
                    <a:pt x="9058" y="4639"/>
                    <a:pt x="8841" y="4639"/>
                  </a:cubicBezTo>
                  <a:cubicBezTo>
                    <a:pt x="8738" y="4639"/>
                    <a:pt x="8635" y="4679"/>
                    <a:pt x="8557" y="4758"/>
                  </a:cubicBezTo>
                  <a:lnTo>
                    <a:pt x="7901" y="5412"/>
                  </a:lnTo>
                  <a:lnTo>
                    <a:pt x="7901" y="384"/>
                  </a:lnTo>
                  <a:cubicBezTo>
                    <a:pt x="7901" y="174"/>
                    <a:pt x="7727" y="0"/>
                    <a:pt x="7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076" name="Google Shape;1076;p42"/>
          <p:cNvGrpSpPr/>
          <p:nvPr/>
        </p:nvGrpSpPr>
        <p:grpSpPr>
          <a:xfrm>
            <a:off x="1450438" y="3127138"/>
            <a:ext cx="321175" cy="345475"/>
            <a:chOff x="3252313" y="3243975"/>
            <a:chExt cx="321175" cy="345475"/>
          </a:xfrm>
        </p:grpSpPr>
        <p:sp>
          <p:nvSpPr>
            <p:cNvPr id="1077" name="Google Shape;1077;p42"/>
            <p:cNvSpPr/>
            <p:nvPr/>
          </p:nvSpPr>
          <p:spPr>
            <a:xfrm>
              <a:off x="3252313" y="3243975"/>
              <a:ext cx="321175" cy="345475"/>
            </a:xfrm>
            <a:custGeom>
              <a:avLst/>
              <a:gdLst/>
              <a:ahLst/>
              <a:cxnLst/>
              <a:rect l="l" t="t" r="r" b="b"/>
              <a:pathLst>
                <a:path w="12847" h="13819" extrusionOk="0">
                  <a:moveTo>
                    <a:pt x="6431" y="816"/>
                  </a:moveTo>
                  <a:cubicBezTo>
                    <a:pt x="7693" y="816"/>
                    <a:pt x="8720" y="1846"/>
                    <a:pt x="8720" y="3108"/>
                  </a:cubicBezTo>
                  <a:cubicBezTo>
                    <a:pt x="8720" y="3799"/>
                    <a:pt x="8417" y="4441"/>
                    <a:pt x="7878" y="4873"/>
                  </a:cubicBezTo>
                  <a:cubicBezTo>
                    <a:pt x="7539" y="5154"/>
                    <a:pt x="7306" y="5541"/>
                    <a:pt x="7236" y="5936"/>
                  </a:cubicBezTo>
                  <a:lnTo>
                    <a:pt x="6826" y="5936"/>
                  </a:lnTo>
                  <a:lnTo>
                    <a:pt x="6826" y="3821"/>
                  </a:lnTo>
                  <a:lnTo>
                    <a:pt x="7516" y="3131"/>
                  </a:lnTo>
                  <a:cubicBezTo>
                    <a:pt x="7679" y="2968"/>
                    <a:pt x="7679" y="2710"/>
                    <a:pt x="7516" y="2559"/>
                  </a:cubicBezTo>
                  <a:cubicBezTo>
                    <a:pt x="7441" y="2477"/>
                    <a:pt x="7338" y="2437"/>
                    <a:pt x="7234" y="2437"/>
                  </a:cubicBezTo>
                  <a:cubicBezTo>
                    <a:pt x="7131" y="2437"/>
                    <a:pt x="7025" y="2477"/>
                    <a:pt x="6944" y="2559"/>
                  </a:cubicBezTo>
                  <a:lnTo>
                    <a:pt x="6431" y="3075"/>
                  </a:lnTo>
                  <a:lnTo>
                    <a:pt x="5903" y="2559"/>
                  </a:lnTo>
                  <a:cubicBezTo>
                    <a:pt x="5826" y="2481"/>
                    <a:pt x="5720" y="2440"/>
                    <a:pt x="5613" y="2440"/>
                  </a:cubicBezTo>
                  <a:cubicBezTo>
                    <a:pt x="5527" y="2440"/>
                    <a:pt x="5439" y="2467"/>
                    <a:pt x="5365" y="2525"/>
                  </a:cubicBezTo>
                  <a:cubicBezTo>
                    <a:pt x="5168" y="2676"/>
                    <a:pt x="5154" y="2957"/>
                    <a:pt x="5331" y="3131"/>
                  </a:cubicBezTo>
                  <a:lnTo>
                    <a:pt x="6021" y="3821"/>
                  </a:lnTo>
                  <a:lnTo>
                    <a:pt x="6021" y="5936"/>
                  </a:lnTo>
                  <a:lnTo>
                    <a:pt x="5611" y="5936"/>
                  </a:lnTo>
                  <a:cubicBezTo>
                    <a:pt x="5541" y="5541"/>
                    <a:pt x="5309" y="5154"/>
                    <a:pt x="4969" y="4873"/>
                  </a:cubicBezTo>
                  <a:cubicBezTo>
                    <a:pt x="4442" y="4441"/>
                    <a:pt x="4139" y="3799"/>
                    <a:pt x="4139" y="3108"/>
                  </a:cubicBezTo>
                  <a:cubicBezTo>
                    <a:pt x="4139" y="1846"/>
                    <a:pt x="5154" y="816"/>
                    <a:pt x="6431" y="816"/>
                  </a:cubicBezTo>
                  <a:close/>
                  <a:moveTo>
                    <a:pt x="7202" y="6755"/>
                  </a:moveTo>
                  <a:lnTo>
                    <a:pt x="7202" y="7154"/>
                  </a:lnTo>
                  <a:cubicBezTo>
                    <a:pt x="7202" y="7235"/>
                    <a:pt x="7143" y="7294"/>
                    <a:pt x="7073" y="7294"/>
                  </a:cubicBezTo>
                  <a:lnTo>
                    <a:pt x="5774" y="7294"/>
                  </a:lnTo>
                  <a:cubicBezTo>
                    <a:pt x="5704" y="7294"/>
                    <a:pt x="5645" y="7235"/>
                    <a:pt x="5645" y="7154"/>
                  </a:cubicBezTo>
                  <a:lnTo>
                    <a:pt x="5645" y="6755"/>
                  </a:lnTo>
                  <a:close/>
                  <a:moveTo>
                    <a:pt x="7996" y="7364"/>
                  </a:moveTo>
                  <a:lnTo>
                    <a:pt x="9598" y="7959"/>
                  </a:lnTo>
                  <a:lnTo>
                    <a:pt x="6431" y="9151"/>
                  </a:lnTo>
                  <a:lnTo>
                    <a:pt x="3275" y="7959"/>
                  </a:lnTo>
                  <a:lnTo>
                    <a:pt x="4874" y="7364"/>
                  </a:lnTo>
                  <a:cubicBezTo>
                    <a:pt x="4969" y="7785"/>
                    <a:pt x="5342" y="8099"/>
                    <a:pt x="5785" y="8099"/>
                  </a:cubicBezTo>
                  <a:lnTo>
                    <a:pt x="7073" y="8099"/>
                  </a:lnTo>
                  <a:cubicBezTo>
                    <a:pt x="7516" y="8099"/>
                    <a:pt x="7889" y="7785"/>
                    <a:pt x="7996" y="7364"/>
                  </a:cubicBezTo>
                  <a:close/>
                  <a:moveTo>
                    <a:pt x="2197" y="8427"/>
                  </a:moveTo>
                  <a:lnTo>
                    <a:pt x="5634" y="9712"/>
                  </a:lnTo>
                  <a:lnTo>
                    <a:pt x="4733" y="10472"/>
                  </a:lnTo>
                  <a:lnTo>
                    <a:pt x="1297" y="9176"/>
                  </a:lnTo>
                  <a:lnTo>
                    <a:pt x="2197" y="8427"/>
                  </a:lnTo>
                  <a:close/>
                  <a:moveTo>
                    <a:pt x="10661" y="8427"/>
                  </a:moveTo>
                  <a:lnTo>
                    <a:pt x="11573" y="9176"/>
                  </a:lnTo>
                  <a:lnTo>
                    <a:pt x="8125" y="10472"/>
                  </a:lnTo>
                  <a:lnTo>
                    <a:pt x="7225" y="9712"/>
                  </a:lnTo>
                  <a:lnTo>
                    <a:pt x="10661" y="8427"/>
                  </a:lnTo>
                  <a:close/>
                  <a:moveTo>
                    <a:pt x="6021" y="10450"/>
                  </a:moveTo>
                  <a:lnTo>
                    <a:pt x="6021" y="12823"/>
                  </a:lnTo>
                  <a:lnTo>
                    <a:pt x="2514" y="11513"/>
                  </a:lnTo>
                  <a:lnTo>
                    <a:pt x="2514" y="10509"/>
                  </a:lnTo>
                  <a:lnTo>
                    <a:pt x="4663" y="11303"/>
                  </a:lnTo>
                  <a:cubicBezTo>
                    <a:pt x="4714" y="11324"/>
                    <a:pt x="4767" y="11334"/>
                    <a:pt x="4819" y="11334"/>
                  </a:cubicBezTo>
                  <a:cubicBezTo>
                    <a:pt x="4909" y="11334"/>
                    <a:pt x="4996" y="11303"/>
                    <a:pt x="5062" y="11244"/>
                  </a:cubicBezTo>
                  <a:lnTo>
                    <a:pt x="6021" y="10450"/>
                  </a:lnTo>
                  <a:close/>
                  <a:moveTo>
                    <a:pt x="6826" y="10450"/>
                  </a:moveTo>
                  <a:lnTo>
                    <a:pt x="7786" y="11244"/>
                  </a:lnTo>
                  <a:cubicBezTo>
                    <a:pt x="7852" y="11303"/>
                    <a:pt x="7938" y="11334"/>
                    <a:pt x="8029" y="11334"/>
                  </a:cubicBezTo>
                  <a:cubicBezTo>
                    <a:pt x="8080" y="11334"/>
                    <a:pt x="8133" y="11324"/>
                    <a:pt x="8184" y="11303"/>
                  </a:cubicBezTo>
                  <a:lnTo>
                    <a:pt x="10333" y="10509"/>
                  </a:lnTo>
                  <a:lnTo>
                    <a:pt x="10333" y="11513"/>
                  </a:lnTo>
                  <a:lnTo>
                    <a:pt x="6826" y="12823"/>
                  </a:lnTo>
                  <a:lnTo>
                    <a:pt x="6826" y="10450"/>
                  </a:lnTo>
                  <a:close/>
                  <a:moveTo>
                    <a:pt x="6431" y="0"/>
                  </a:moveTo>
                  <a:cubicBezTo>
                    <a:pt x="4711" y="0"/>
                    <a:pt x="3308" y="1392"/>
                    <a:pt x="3308" y="3108"/>
                  </a:cubicBezTo>
                  <a:cubicBezTo>
                    <a:pt x="3308" y="4043"/>
                    <a:pt x="3729" y="4921"/>
                    <a:pt x="4442" y="5515"/>
                  </a:cubicBezTo>
                  <a:cubicBezTo>
                    <a:pt x="4689" y="5715"/>
                    <a:pt x="4829" y="5995"/>
                    <a:pt x="4829" y="6276"/>
                  </a:cubicBezTo>
                  <a:lnTo>
                    <a:pt x="4829" y="6511"/>
                  </a:lnTo>
                  <a:lnTo>
                    <a:pt x="1965" y="7586"/>
                  </a:lnTo>
                  <a:cubicBezTo>
                    <a:pt x="1928" y="7597"/>
                    <a:pt x="1883" y="7619"/>
                    <a:pt x="1847" y="7656"/>
                  </a:cubicBezTo>
                  <a:lnTo>
                    <a:pt x="234" y="9000"/>
                  </a:lnTo>
                  <a:cubicBezTo>
                    <a:pt x="1" y="9199"/>
                    <a:pt x="60" y="9583"/>
                    <a:pt x="352" y="9690"/>
                  </a:cubicBezTo>
                  <a:lnTo>
                    <a:pt x="1706" y="10192"/>
                  </a:lnTo>
                  <a:lnTo>
                    <a:pt x="1706" y="11794"/>
                  </a:lnTo>
                  <a:cubicBezTo>
                    <a:pt x="1706" y="11956"/>
                    <a:pt x="1813" y="12108"/>
                    <a:pt x="1965" y="12167"/>
                  </a:cubicBezTo>
                  <a:lnTo>
                    <a:pt x="6276" y="13791"/>
                  </a:lnTo>
                  <a:cubicBezTo>
                    <a:pt x="6324" y="13809"/>
                    <a:pt x="6374" y="13818"/>
                    <a:pt x="6424" y="13818"/>
                  </a:cubicBezTo>
                  <a:cubicBezTo>
                    <a:pt x="6473" y="13818"/>
                    <a:pt x="6523" y="13809"/>
                    <a:pt x="6571" y="13791"/>
                  </a:cubicBezTo>
                  <a:lnTo>
                    <a:pt x="10883" y="12167"/>
                  </a:lnTo>
                  <a:cubicBezTo>
                    <a:pt x="11034" y="12108"/>
                    <a:pt x="11141" y="11956"/>
                    <a:pt x="11141" y="11794"/>
                  </a:cubicBezTo>
                  <a:lnTo>
                    <a:pt x="11141" y="10192"/>
                  </a:lnTo>
                  <a:lnTo>
                    <a:pt x="12496" y="9690"/>
                  </a:lnTo>
                  <a:cubicBezTo>
                    <a:pt x="12788" y="9583"/>
                    <a:pt x="12846" y="9199"/>
                    <a:pt x="12614" y="9000"/>
                  </a:cubicBezTo>
                  <a:lnTo>
                    <a:pt x="11001" y="7656"/>
                  </a:lnTo>
                  <a:cubicBezTo>
                    <a:pt x="10964" y="7619"/>
                    <a:pt x="10919" y="7597"/>
                    <a:pt x="10883" y="7586"/>
                  </a:cubicBezTo>
                  <a:lnTo>
                    <a:pt x="8018" y="6511"/>
                  </a:lnTo>
                  <a:lnTo>
                    <a:pt x="8018" y="6276"/>
                  </a:lnTo>
                  <a:cubicBezTo>
                    <a:pt x="8018" y="5995"/>
                    <a:pt x="8159" y="5715"/>
                    <a:pt x="8406" y="5515"/>
                  </a:cubicBezTo>
                  <a:cubicBezTo>
                    <a:pt x="9129" y="4921"/>
                    <a:pt x="9539" y="4043"/>
                    <a:pt x="9539" y="3108"/>
                  </a:cubicBezTo>
                  <a:cubicBezTo>
                    <a:pt x="9539" y="1392"/>
                    <a:pt x="8136" y="0"/>
                    <a:pt x="64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78" name="Google Shape;1078;p42"/>
            <p:cNvSpPr/>
            <p:nvPr/>
          </p:nvSpPr>
          <p:spPr>
            <a:xfrm>
              <a:off x="3510913" y="3311725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398" y="0"/>
                  </a:moveTo>
                  <a:cubicBezTo>
                    <a:pt x="177" y="0"/>
                    <a:pt x="0" y="177"/>
                    <a:pt x="0" y="398"/>
                  </a:cubicBezTo>
                  <a:cubicBezTo>
                    <a:pt x="0" y="620"/>
                    <a:pt x="177" y="808"/>
                    <a:pt x="398" y="808"/>
                  </a:cubicBezTo>
                  <a:lnTo>
                    <a:pt x="1206" y="808"/>
                  </a:lnTo>
                  <a:cubicBezTo>
                    <a:pt x="1428" y="808"/>
                    <a:pt x="1613" y="620"/>
                    <a:pt x="1613" y="398"/>
                  </a:cubicBezTo>
                  <a:cubicBezTo>
                    <a:pt x="1613" y="177"/>
                    <a:pt x="1428" y="0"/>
                    <a:pt x="1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79" name="Google Shape;1079;p42"/>
            <p:cNvSpPr/>
            <p:nvPr/>
          </p:nvSpPr>
          <p:spPr>
            <a:xfrm>
              <a:off x="3502763" y="3257725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1157" y="0"/>
                  </a:moveTo>
                  <a:cubicBezTo>
                    <a:pt x="1088" y="0"/>
                    <a:pt x="1020" y="18"/>
                    <a:pt x="957" y="56"/>
                  </a:cubicBezTo>
                  <a:lnTo>
                    <a:pt x="256" y="454"/>
                  </a:lnTo>
                  <a:cubicBezTo>
                    <a:pt x="60" y="572"/>
                    <a:pt x="1" y="816"/>
                    <a:pt x="104" y="1016"/>
                  </a:cubicBezTo>
                  <a:cubicBezTo>
                    <a:pt x="183" y="1141"/>
                    <a:pt x="317" y="1214"/>
                    <a:pt x="454" y="1214"/>
                  </a:cubicBezTo>
                  <a:cubicBezTo>
                    <a:pt x="522" y="1214"/>
                    <a:pt x="591" y="1195"/>
                    <a:pt x="654" y="1156"/>
                  </a:cubicBezTo>
                  <a:lnTo>
                    <a:pt x="1356" y="757"/>
                  </a:lnTo>
                  <a:cubicBezTo>
                    <a:pt x="1555" y="642"/>
                    <a:pt x="1625" y="396"/>
                    <a:pt x="1507" y="196"/>
                  </a:cubicBezTo>
                  <a:cubicBezTo>
                    <a:pt x="1430" y="73"/>
                    <a:pt x="1294" y="0"/>
                    <a:pt x="11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80" name="Google Shape;1080;p42"/>
            <p:cNvSpPr/>
            <p:nvPr/>
          </p:nvSpPr>
          <p:spPr>
            <a:xfrm>
              <a:off x="3502763" y="3355450"/>
              <a:ext cx="40625" cy="30375"/>
            </a:xfrm>
            <a:custGeom>
              <a:avLst/>
              <a:gdLst/>
              <a:ahLst/>
              <a:cxnLst/>
              <a:rect l="l" t="t" r="r" b="b"/>
              <a:pathLst>
                <a:path w="1625" h="1215" extrusionOk="0">
                  <a:moveTo>
                    <a:pt x="456" y="1"/>
                  </a:moveTo>
                  <a:cubicBezTo>
                    <a:pt x="319" y="1"/>
                    <a:pt x="183" y="70"/>
                    <a:pt x="104" y="204"/>
                  </a:cubicBezTo>
                  <a:cubicBezTo>
                    <a:pt x="1" y="392"/>
                    <a:pt x="60" y="650"/>
                    <a:pt x="256" y="753"/>
                  </a:cubicBezTo>
                  <a:lnTo>
                    <a:pt x="957" y="1163"/>
                  </a:lnTo>
                  <a:cubicBezTo>
                    <a:pt x="1019" y="1197"/>
                    <a:pt x="1088" y="1214"/>
                    <a:pt x="1156" y="1214"/>
                  </a:cubicBezTo>
                  <a:cubicBezTo>
                    <a:pt x="1294" y="1214"/>
                    <a:pt x="1430" y="1145"/>
                    <a:pt x="1507" y="1012"/>
                  </a:cubicBezTo>
                  <a:cubicBezTo>
                    <a:pt x="1625" y="812"/>
                    <a:pt x="1555" y="565"/>
                    <a:pt x="1356" y="462"/>
                  </a:cubicBezTo>
                  <a:lnTo>
                    <a:pt x="654" y="52"/>
                  </a:lnTo>
                  <a:cubicBezTo>
                    <a:pt x="592" y="18"/>
                    <a:pt x="524" y="1"/>
                    <a:pt x="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81" name="Google Shape;1081;p42"/>
            <p:cNvSpPr/>
            <p:nvPr/>
          </p:nvSpPr>
          <p:spPr>
            <a:xfrm>
              <a:off x="3274838" y="3311725"/>
              <a:ext cx="40625" cy="20200"/>
            </a:xfrm>
            <a:custGeom>
              <a:avLst/>
              <a:gdLst/>
              <a:ahLst/>
              <a:cxnLst/>
              <a:rect l="l" t="t" r="r" b="b"/>
              <a:pathLst>
                <a:path w="1625" h="808" extrusionOk="0">
                  <a:moveTo>
                    <a:pt x="410" y="0"/>
                  </a:moveTo>
                  <a:cubicBezTo>
                    <a:pt x="186" y="0"/>
                    <a:pt x="0" y="177"/>
                    <a:pt x="0" y="398"/>
                  </a:cubicBezTo>
                  <a:cubicBezTo>
                    <a:pt x="0" y="620"/>
                    <a:pt x="186" y="808"/>
                    <a:pt x="410" y="808"/>
                  </a:cubicBezTo>
                  <a:lnTo>
                    <a:pt x="1215" y="808"/>
                  </a:lnTo>
                  <a:cubicBezTo>
                    <a:pt x="1437" y="808"/>
                    <a:pt x="1625" y="620"/>
                    <a:pt x="1625" y="398"/>
                  </a:cubicBezTo>
                  <a:cubicBezTo>
                    <a:pt x="1625" y="177"/>
                    <a:pt x="1437" y="0"/>
                    <a:pt x="1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82" name="Google Shape;1082;p42"/>
            <p:cNvSpPr/>
            <p:nvPr/>
          </p:nvSpPr>
          <p:spPr>
            <a:xfrm>
              <a:off x="3282963" y="3257725"/>
              <a:ext cx="40700" cy="30350"/>
            </a:xfrm>
            <a:custGeom>
              <a:avLst/>
              <a:gdLst/>
              <a:ahLst/>
              <a:cxnLst/>
              <a:rect l="l" t="t" r="r" b="b"/>
              <a:pathLst>
                <a:path w="1628" h="1214" extrusionOk="0">
                  <a:moveTo>
                    <a:pt x="459" y="0"/>
                  </a:moveTo>
                  <a:cubicBezTo>
                    <a:pt x="321" y="0"/>
                    <a:pt x="186" y="73"/>
                    <a:pt x="107" y="196"/>
                  </a:cubicBezTo>
                  <a:cubicBezTo>
                    <a:pt x="1" y="396"/>
                    <a:pt x="60" y="642"/>
                    <a:pt x="259" y="757"/>
                  </a:cubicBezTo>
                  <a:lnTo>
                    <a:pt x="960" y="1156"/>
                  </a:lnTo>
                  <a:cubicBezTo>
                    <a:pt x="1023" y="1195"/>
                    <a:pt x="1093" y="1214"/>
                    <a:pt x="1163" y="1214"/>
                  </a:cubicBezTo>
                  <a:cubicBezTo>
                    <a:pt x="1302" y="1214"/>
                    <a:pt x="1439" y="1141"/>
                    <a:pt x="1510" y="1016"/>
                  </a:cubicBezTo>
                  <a:cubicBezTo>
                    <a:pt x="1628" y="816"/>
                    <a:pt x="1558" y="572"/>
                    <a:pt x="1359" y="454"/>
                  </a:cubicBezTo>
                  <a:lnTo>
                    <a:pt x="657" y="56"/>
                  </a:lnTo>
                  <a:cubicBezTo>
                    <a:pt x="595" y="18"/>
                    <a:pt x="526" y="0"/>
                    <a:pt x="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83" name="Google Shape;1083;p42"/>
            <p:cNvSpPr/>
            <p:nvPr/>
          </p:nvSpPr>
          <p:spPr>
            <a:xfrm>
              <a:off x="3282963" y="3355450"/>
              <a:ext cx="40700" cy="30375"/>
            </a:xfrm>
            <a:custGeom>
              <a:avLst/>
              <a:gdLst/>
              <a:ahLst/>
              <a:cxnLst/>
              <a:rect l="l" t="t" r="r" b="b"/>
              <a:pathLst>
                <a:path w="1628" h="1215" extrusionOk="0">
                  <a:moveTo>
                    <a:pt x="1161" y="1"/>
                  </a:moveTo>
                  <a:cubicBezTo>
                    <a:pt x="1092" y="1"/>
                    <a:pt x="1022" y="18"/>
                    <a:pt x="960" y="52"/>
                  </a:cubicBezTo>
                  <a:lnTo>
                    <a:pt x="259" y="462"/>
                  </a:lnTo>
                  <a:cubicBezTo>
                    <a:pt x="60" y="565"/>
                    <a:pt x="1" y="812"/>
                    <a:pt x="107" y="1012"/>
                  </a:cubicBezTo>
                  <a:cubicBezTo>
                    <a:pt x="186" y="1145"/>
                    <a:pt x="322" y="1214"/>
                    <a:pt x="459" y="1214"/>
                  </a:cubicBezTo>
                  <a:cubicBezTo>
                    <a:pt x="527" y="1214"/>
                    <a:pt x="595" y="1197"/>
                    <a:pt x="657" y="1163"/>
                  </a:cubicBezTo>
                  <a:lnTo>
                    <a:pt x="1359" y="753"/>
                  </a:lnTo>
                  <a:cubicBezTo>
                    <a:pt x="1558" y="650"/>
                    <a:pt x="1628" y="392"/>
                    <a:pt x="1510" y="204"/>
                  </a:cubicBezTo>
                  <a:cubicBezTo>
                    <a:pt x="1439" y="70"/>
                    <a:pt x="1301" y="1"/>
                    <a:pt x="1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084" name="Google Shape;1084;p42"/>
          <p:cNvGrpSpPr/>
          <p:nvPr/>
        </p:nvGrpSpPr>
        <p:grpSpPr>
          <a:xfrm>
            <a:off x="3402325" y="3127300"/>
            <a:ext cx="345075" cy="345150"/>
            <a:chOff x="4007438" y="3243975"/>
            <a:chExt cx="345075" cy="345150"/>
          </a:xfrm>
        </p:grpSpPr>
        <p:sp>
          <p:nvSpPr>
            <p:cNvPr id="1085" name="Google Shape;1085;p42"/>
            <p:cNvSpPr/>
            <p:nvPr/>
          </p:nvSpPr>
          <p:spPr>
            <a:xfrm>
              <a:off x="4311888" y="3351750"/>
              <a:ext cx="40625" cy="20525"/>
            </a:xfrm>
            <a:custGeom>
              <a:avLst/>
              <a:gdLst/>
              <a:ahLst/>
              <a:cxnLst/>
              <a:rect l="l" t="t" r="r" b="b"/>
              <a:pathLst>
                <a:path w="1625" h="821" extrusionOk="0">
                  <a:moveTo>
                    <a:pt x="410" y="1"/>
                  </a:moveTo>
                  <a:cubicBezTo>
                    <a:pt x="189" y="1"/>
                    <a:pt x="1" y="189"/>
                    <a:pt x="1" y="410"/>
                  </a:cubicBezTo>
                  <a:cubicBezTo>
                    <a:pt x="1" y="632"/>
                    <a:pt x="189" y="820"/>
                    <a:pt x="410" y="820"/>
                  </a:cubicBezTo>
                  <a:lnTo>
                    <a:pt x="1218" y="820"/>
                  </a:lnTo>
                  <a:cubicBezTo>
                    <a:pt x="1440" y="820"/>
                    <a:pt x="1625" y="632"/>
                    <a:pt x="1625" y="410"/>
                  </a:cubicBezTo>
                  <a:cubicBezTo>
                    <a:pt x="1625" y="189"/>
                    <a:pt x="1440" y="1"/>
                    <a:pt x="1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86" name="Google Shape;1086;p42"/>
            <p:cNvSpPr/>
            <p:nvPr/>
          </p:nvSpPr>
          <p:spPr>
            <a:xfrm>
              <a:off x="4303763" y="3284525"/>
              <a:ext cx="40625" cy="30275"/>
            </a:xfrm>
            <a:custGeom>
              <a:avLst/>
              <a:gdLst/>
              <a:ahLst/>
              <a:cxnLst/>
              <a:rect l="l" t="t" r="r" b="b"/>
              <a:pathLst>
                <a:path w="1625" h="1211" extrusionOk="0">
                  <a:moveTo>
                    <a:pt x="1156" y="0"/>
                  </a:moveTo>
                  <a:cubicBezTo>
                    <a:pt x="1089" y="0"/>
                    <a:pt x="1020" y="16"/>
                    <a:pt x="957" y="50"/>
                  </a:cubicBezTo>
                  <a:lnTo>
                    <a:pt x="256" y="457"/>
                  </a:lnTo>
                  <a:cubicBezTo>
                    <a:pt x="70" y="575"/>
                    <a:pt x="0" y="822"/>
                    <a:pt x="115" y="1007"/>
                  </a:cubicBezTo>
                  <a:cubicBezTo>
                    <a:pt x="187" y="1140"/>
                    <a:pt x="320" y="1211"/>
                    <a:pt x="460" y="1211"/>
                  </a:cubicBezTo>
                  <a:cubicBezTo>
                    <a:pt x="529" y="1211"/>
                    <a:pt x="599" y="1193"/>
                    <a:pt x="665" y="1158"/>
                  </a:cubicBezTo>
                  <a:lnTo>
                    <a:pt x="1366" y="751"/>
                  </a:lnTo>
                  <a:cubicBezTo>
                    <a:pt x="1554" y="645"/>
                    <a:pt x="1625" y="401"/>
                    <a:pt x="1518" y="202"/>
                  </a:cubicBezTo>
                  <a:cubicBezTo>
                    <a:pt x="1440" y="74"/>
                    <a:pt x="1300" y="0"/>
                    <a:pt x="1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87" name="Google Shape;1087;p42"/>
            <p:cNvSpPr/>
            <p:nvPr/>
          </p:nvSpPr>
          <p:spPr>
            <a:xfrm>
              <a:off x="4303763" y="3409225"/>
              <a:ext cx="40625" cy="30375"/>
            </a:xfrm>
            <a:custGeom>
              <a:avLst/>
              <a:gdLst/>
              <a:ahLst/>
              <a:cxnLst/>
              <a:rect l="l" t="t" r="r" b="b"/>
              <a:pathLst>
                <a:path w="1625" h="1215" extrusionOk="0">
                  <a:moveTo>
                    <a:pt x="460" y="0"/>
                  </a:moveTo>
                  <a:cubicBezTo>
                    <a:pt x="320" y="0"/>
                    <a:pt x="187" y="71"/>
                    <a:pt x="115" y="204"/>
                  </a:cubicBezTo>
                  <a:cubicBezTo>
                    <a:pt x="0" y="392"/>
                    <a:pt x="70" y="636"/>
                    <a:pt x="256" y="754"/>
                  </a:cubicBezTo>
                  <a:lnTo>
                    <a:pt x="957" y="1164"/>
                  </a:lnTo>
                  <a:cubicBezTo>
                    <a:pt x="1022" y="1198"/>
                    <a:pt x="1092" y="1214"/>
                    <a:pt x="1161" y="1214"/>
                  </a:cubicBezTo>
                  <a:cubicBezTo>
                    <a:pt x="1303" y="1214"/>
                    <a:pt x="1440" y="1144"/>
                    <a:pt x="1518" y="1009"/>
                  </a:cubicBezTo>
                  <a:cubicBezTo>
                    <a:pt x="1625" y="813"/>
                    <a:pt x="1554" y="566"/>
                    <a:pt x="1366" y="462"/>
                  </a:cubicBezTo>
                  <a:lnTo>
                    <a:pt x="665" y="53"/>
                  </a:lnTo>
                  <a:cubicBezTo>
                    <a:pt x="599" y="18"/>
                    <a:pt x="529" y="0"/>
                    <a:pt x="4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88" name="Google Shape;1088;p42"/>
            <p:cNvSpPr/>
            <p:nvPr/>
          </p:nvSpPr>
          <p:spPr>
            <a:xfrm>
              <a:off x="4007438" y="3351750"/>
              <a:ext cx="40350" cy="20525"/>
            </a:xfrm>
            <a:custGeom>
              <a:avLst/>
              <a:gdLst/>
              <a:ahLst/>
              <a:cxnLst/>
              <a:rect l="l" t="t" r="r" b="b"/>
              <a:pathLst>
                <a:path w="1614" h="821" extrusionOk="0">
                  <a:moveTo>
                    <a:pt x="396" y="1"/>
                  </a:moveTo>
                  <a:cubicBezTo>
                    <a:pt x="175" y="1"/>
                    <a:pt x="1" y="189"/>
                    <a:pt x="1" y="410"/>
                  </a:cubicBezTo>
                  <a:cubicBezTo>
                    <a:pt x="1" y="632"/>
                    <a:pt x="175" y="820"/>
                    <a:pt x="396" y="820"/>
                  </a:cubicBezTo>
                  <a:lnTo>
                    <a:pt x="1204" y="820"/>
                  </a:lnTo>
                  <a:cubicBezTo>
                    <a:pt x="1426" y="820"/>
                    <a:pt x="1614" y="632"/>
                    <a:pt x="1614" y="410"/>
                  </a:cubicBezTo>
                  <a:cubicBezTo>
                    <a:pt x="1614" y="189"/>
                    <a:pt x="1426" y="1"/>
                    <a:pt x="1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89" name="Google Shape;1089;p42"/>
            <p:cNvSpPr/>
            <p:nvPr/>
          </p:nvSpPr>
          <p:spPr>
            <a:xfrm>
              <a:off x="4015288" y="3284525"/>
              <a:ext cx="40650" cy="30275"/>
            </a:xfrm>
            <a:custGeom>
              <a:avLst/>
              <a:gdLst/>
              <a:ahLst/>
              <a:cxnLst/>
              <a:rect l="l" t="t" r="r" b="b"/>
              <a:pathLst>
                <a:path w="1626" h="1211" extrusionOk="0">
                  <a:moveTo>
                    <a:pt x="470" y="0"/>
                  </a:moveTo>
                  <a:cubicBezTo>
                    <a:pt x="327" y="0"/>
                    <a:pt x="190" y="74"/>
                    <a:pt x="119" y="202"/>
                  </a:cubicBezTo>
                  <a:cubicBezTo>
                    <a:pt x="1" y="401"/>
                    <a:pt x="71" y="645"/>
                    <a:pt x="259" y="751"/>
                  </a:cubicBezTo>
                  <a:lnTo>
                    <a:pt x="960" y="1158"/>
                  </a:lnTo>
                  <a:cubicBezTo>
                    <a:pt x="1026" y="1193"/>
                    <a:pt x="1097" y="1211"/>
                    <a:pt x="1166" y="1211"/>
                  </a:cubicBezTo>
                  <a:cubicBezTo>
                    <a:pt x="1306" y="1211"/>
                    <a:pt x="1439" y="1140"/>
                    <a:pt x="1510" y="1007"/>
                  </a:cubicBezTo>
                  <a:cubicBezTo>
                    <a:pt x="1625" y="822"/>
                    <a:pt x="1555" y="575"/>
                    <a:pt x="1370" y="457"/>
                  </a:cubicBezTo>
                  <a:lnTo>
                    <a:pt x="669" y="50"/>
                  </a:lnTo>
                  <a:cubicBezTo>
                    <a:pt x="605" y="16"/>
                    <a:pt x="537" y="0"/>
                    <a:pt x="4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90" name="Google Shape;1090;p42"/>
            <p:cNvSpPr/>
            <p:nvPr/>
          </p:nvSpPr>
          <p:spPr>
            <a:xfrm>
              <a:off x="4015288" y="3409225"/>
              <a:ext cx="40650" cy="30375"/>
            </a:xfrm>
            <a:custGeom>
              <a:avLst/>
              <a:gdLst/>
              <a:ahLst/>
              <a:cxnLst/>
              <a:rect l="l" t="t" r="r" b="b"/>
              <a:pathLst>
                <a:path w="1626" h="1215" extrusionOk="0">
                  <a:moveTo>
                    <a:pt x="1166" y="0"/>
                  </a:moveTo>
                  <a:cubicBezTo>
                    <a:pt x="1097" y="0"/>
                    <a:pt x="1026" y="18"/>
                    <a:pt x="960" y="53"/>
                  </a:cubicBezTo>
                  <a:lnTo>
                    <a:pt x="259" y="462"/>
                  </a:lnTo>
                  <a:cubicBezTo>
                    <a:pt x="71" y="566"/>
                    <a:pt x="1" y="813"/>
                    <a:pt x="119" y="1009"/>
                  </a:cubicBezTo>
                  <a:cubicBezTo>
                    <a:pt x="189" y="1144"/>
                    <a:pt x="324" y="1214"/>
                    <a:pt x="465" y="1214"/>
                  </a:cubicBezTo>
                  <a:cubicBezTo>
                    <a:pt x="534" y="1214"/>
                    <a:pt x="604" y="1198"/>
                    <a:pt x="669" y="1164"/>
                  </a:cubicBezTo>
                  <a:lnTo>
                    <a:pt x="1370" y="754"/>
                  </a:lnTo>
                  <a:cubicBezTo>
                    <a:pt x="1555" y="636"/>
                    <a:pt x="1625" y="392"/>
                    <a:pt x="1510" y="204"/>
                  </a:cubicBezTo>
                  <a:cubicBezTo>
                    <a:pt x="1439" y="71"/>
                    <a:pt x="1306" y="0"/>
                    <a:pt x="1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91" name="Google Shape;1091;p42"/>
            <p:cNvSpPr/>
            <p:nvPr/>
          </p:nvSpPr>
          <p:spPr>
            <a:xfrm>
              <a:off x="4061788" y="3243975"/>
              <a:ext cx="235825" cy="345150"/>
            </a:xfrm>
            <a:custGeom>
              <a:avLst/>
              <a:gdLst/>
              <a:ahLst/>
              <a:cxnLst/>
              <a:rect l="l" t="t" r="r" b="b"/>
              <a:pathLst>
                <a:path w="9433" h="13806" extrusionOk="0">
                  <a:moveTo>
                    <a:pt x="4722" y="2595"/>
                  </a:moveTo>
                  <a:lnTo>
                    <a:pt x="4815" y="2688"/>
                  </a:lnTo>
                  <a:cubicBezTo>
                    <a:pt x="5295" y="3167"/>
                    <a:pt x="5295" y="3939"/>
                    <a:pt x="4815" y="4407"/>
                  </a:cubicBezTo>
                  <a:lnTo>
                    <a:pt x="4722" y="4500"/>
                  </a:lnTo>
                  <a:lnTo>
                    <a:pt x="4630" y="4407"/>
                  </a:lnTo>
                  <a:cubicBezTo>
                    <a:pt x="4150" y="3939"/>
                    <a:pt x="4150" y="3167"/>
                    <a:pt x="4630" y="2688"/>
                  </a:cubicBezTo>
                  <a:lnTo>
                    <a:pt x="4722" y="2595"/>
                  </a:lnTo>
                  <a:close/>
                  <a:moveTo>
                    <a:pt x="3098" y="5936"/>
                  </a:moveTo>
                  <a:cubicBezTo>
                    <a:pt x="3763" y="5936"/>
                    <a:pt x="4313" y="6475"/>
                    <a:pt x="4313" y="7154"/>
                  </a:cubicBezTo>
                  <a:lnTo>
                    <a:pt x="4313" y="7283"/>
                  </a:lnTo>
                  <a:lnTo>
                    <a:pt x="4172" y="7283"/>
                  </a:lnTo>
                  <a:cubicBezTo>
                    <a:pt x="3508" y="7283"/>
                    <a:pt x="2969" y="6744"/>
                    <a:pt x="2969" y="6065"/>
                  </a:cubicBezTo>
                  <a:lnTo>
                    <a:pt x="2969" y="5936"/>
                  </a:lnTo>
                  <a:close/>
                  <a:moveTo>
                    <a:pt x="6464" y="5936"/>
                  </a:moveTo>
                  <a:lnTo>
                    <a:pt x="6464" y="6065"/>
                  </a:lnTo>
                  <a:cubicBezTo>
                    <a:pt x="6464" y="6744"/>
                    <a:pt x="5926" y="7283"/>
                    <a:pt x="5261" y="7283"/>
                  </a:cubicBezTo>
                  <a:lnTo>
                    <a:pt x="5121" y="7283"/>
                  </a:lnTo>
                  <a:lnTo>
                    <a:pt x="5121" y="7154"/>
                  </a:lnTo>
                  <a:cubicBezTo>
                    <a:pt x="5121" y="6475"/>
                    <a:pt x="5668" y="5936"/>
                    <a:pt x="6335" y="5936"/>
                  </a:cubicBezTo>
                  <a:close/>
                  <a:moveTo>
                    <a:pt x="4722" y="816"/>
                  </a:moveTo>
                  <a:cubicBezTo>
                    <a:pt x="6874" y="816"/>
                    <a:pt x="8627" y="2570"/>
                    <a:pt x="8627" y="4721"/>
                  </a:cubicBezTo>
                  <a:cubicBezTo>
                    <a:pt x="8627" y="5844"/>
                    <a:pt x="8148" y="6907"/>
                    <a:pt x="7306" y="7645"/>
                  </a:cubicBezTo>
                  <a:cubicBezTo>
                    <a:pt x="6708" y="8180"/>
                    <a:pt x="6324" y="8918"/>
                    <a:pt x="6229" y="9712"/>
                  </a:cubicBezTo>
                  <a:lnTo>
                    <a:pt x="5121" y="9712"/>
                  </a:lnTo>
                  <a:lnTo>
                    <a:pt x="5121" y="8088"/>
                  </a:lnTo>
                  <a:lnTo>
                    <a:pt x="5261" y="8088"/>
                  </a:lnTo>
                  <a:cubicBezTo>
                    <a:pt x="6369" y="8088"/>
                    <a:pt x="7281" y="7187"/>
                    <a:pt x="7281" y="6065"/>
                  </a:cubicBezTo>
                  <a:lnTo>
                    <a:pt x="7281" y="5529"/>
                  </a:lnTo>
                  <a:cubicBezTo>
                    <a:pt x="7281" y="5305"/>
                    <a:pt x="7096" y="5131"/>
                    <a:pt x="6874" y="5131"/>
                  </a:cubicBezTo>
                  <a:lnTo>
                    <a:pt x="6335" y="5131"/>
                  </a:lnTo>
                  <a:cubicBezTo>
                    <a:pt x="5878" y="5131"/>
                    <a:pt x="5457" y="5283"/>
                    <a:pt x="5121" y="5529"/>
                  </a:cubicBezTo>
                  <a:lnTo>
                    <a:pt x="5121" y="5249"/>
                  </a:lnTo>
                  <a:lnTo>
                    <a:pt x="5387" y="4980"/>
                  </a:lnTo>
                  <a:cubicBezTo>
                    <a:pt x="6173" y="4197"/>
                    <a:pt x="6173" y="2909"/>
                    <a:pt x="5387" y="2127"/>
                  </a:cubicBezTo>
                  <a:lnTo>
                    <a:pt x="5003" y="1742"/>
                  </a:lnTo>
                  <a:cubicBezTo>
                    <a:pt x="4921" y="1659"/>
                    <a:pt x="4819" y="1618"/>
                    <a:pt x="4717" y="1618"/>
                  </a:cubicBezTo>
                  <a:cubicBezTo>
                    <a:pt x="4614" y="1618"/>
                    <a:pt x="4512" y="1659"/>
                    <a:pt x="4430" y="1742"/>
                  </a:cubicBezTo>
                  <a:lnTo>
                    <a:pt x="4043" y="2127"/>
                  </a:lnTo>
                  <a:cubicBezTo>
                    <a:pt x="3261" y="2909"/>
                    <a:pt x="3261" y="4197"/>
                    <a:pt x="4043" y="4980"/>
                  </a:cubicBezTo>
                  <a:lnTo>
                    <a:pt x="4313" y="5249"/>
                  </a:lnTo>
                  <a:lnTo>
                    <a:pt x="4313" y="5529"/>
                  </a:lnTo>
                  <a:cubicBezTo>
                    <a:pt x="3973" y="5283"/>
                    <a:pt x="3552" y="5131"/>
                    <a:pt x="3098" y="5131"/>
                  </a:cubicBezTo>
                  <a:lnTo>
                    <a:pt x="2559" y="5131"/>
                  </a:lnTo>
                  <a:cubicBezTo>
                    <a:pt x="2338" y="5131"/>
                    <a:pt x="2150" y="5305"/>
                    <a:pt x="2150" y="5529"/>
                  </a:cubicBezTo>
                  <a:lnTo>
                    <a:pt x="2150" y="6065"/>
                  </a:lnTo>
                  <a:cubicBezTo>
                    <a:pt x="2150" y="7187"/>
                    <a:pt x="3061" y="8088"/>
                    <a:pt x="4172" y="8088"/>
                  </a:cubicBezTo>
                  <a:lnTo>
                    <a:pt x="4313" y="8088"/>
                  </a:lnTo>
                  <a:lnTo>
                    <a:pt x="4313" y="9712"/>
                  </a:lnTo>
                  <a:lnTo>
                    <a:pt x="3213" y="9712"/>
                  </a:lnTo>
                  <a:cubicBezTo>
                    <a:pt x="3109" y="8918"/>
                    <a:pt x="2722" y="8180"/>
                    <a:pt x="2127" y="7645"/>
                  </a:cubicBezTo>
                  <a:cubicBezTo>
                    <a:pt x="1286" y="6907"/>
                    <a:pt x="806" y="5844"/>
                    <a:pt x="806" y="4721"/>
                  </a:cubicBezTo>
                  <a:cubicBezTo>
                    <a:pt x="806" y="2570"/>
                    <a:pt x="2559" y="816"/>
                    <a:pt x="4722" y="816"/>
                  </a:cubicBezTo>
                  <a:close/>
                  <a:moveTo>
                    <a:pt x="6195" y="10520"/>
                  </a:moveTo>
                  <a:lnTo>
                    <a:pt x="6195" y="11244"/>
                  </a:lnTo>
                  <a:cubicBezTo>
                    <a:pt x="6195" y="11325"/>
                    <a:pt x="6136" y="11384"/>
                    <a:pt x="6066" y="11384"/>
                  </a:cubicBezTo>
                  <a:lnTo>
                    <a:pt x="3367" y="11384"/>
                  </a:lnTo>
                  <a:cubicBezTo>
                    <a:pt x="3297" y="11384"/>
                    <a:pt x="3238" y="11325"/>
                    <a:pt x="3238" y="11244"/>
                  </a:cubicBezTo>
                  <a:lnTo>
                    <a:pt x="3238" y="10520"/>
                  </a:lnTo>
                  <a:close/>
                  <a:moveTo>
                    <a:pt x="5656" y="12192"/>
                  </a:moveTo>
                  <a:lnTo>
                    <a:pt x="5656" y="12599"/>
                  </a:lnTo>
                  <a:cubicBezTo>
                    <a:pt x="5656" y="12823"/>
                    <a:pt x="5482" y="12997"/>
                    <a:pt x="5261" y="12997"/>
                  </a:cubicBezTo>
                  <a:lnTo>
                    <a:pt x="4172" y="12997"/>
                  </a:lnTo>
                  <a:cubicBezTo>
                    <a:pt x="3951" y="12997"/>
                    <a:pt x="3774" y="12823"/>
                    <a:pt x="3774" y="12599"/>
                  </a:cubicBezTo>
                  <a:lnTo>
                    <a:pt x="3774" y="12192"/>
                  </a:lnTo>
                  <a:close/>
                  <a:moveTo>
                    <a:pt x="4722" y="0"/>
                  </a:moveTo>
                  <a:cubicBezTo>
                    <a:pt x="2116" y="0"/>
                    <a:pt x="1" y="2115"/>
                    <a:pt x="1" y="4721"/>
                  </a:cubicBezTo>
                  <a:cubicBezTo>
                    <a:pt x="1" y="6065"/>
                    <a:pt x="573" y="7353"/>
                    <a:pt x="1589" y="8251"/>
                  </a:cubicBezTo>
                  <a:cubicBezTo>
                    <a:pt x="2116" y="8719"/>
                    <a:pt x="2419" y="9398"/>
                    <a:pt x="2419" y="10110"/>
                  </a:cubicBezTo>
                  <a:lnTo>
                    <a:pt x="2419" y="11244"/>
                  </a:lnTo>
                  <a:cubicBezTo>
                    <a:pt x="2419" y="11617"/>
                    <a:pt x="2641" y="11945"/>
                    <a:pt x="2969" y="12097"/>
                  </a:cubicBezTo>
                  <a:lnTo>
                    <a:pt x="2969" y="12599"/>
                  </a:lnTo>
                  <a:cubicBezTo>
                    <a:pt x="2969" y="13266"/>
                    <a:pt x="3508" y="13805"/>
                    <a:pt x="4172" y="13805"/>
                  </a:cubicBezTo>
                  <a:lnTo>
                    <a:pt x="5261" y="13805"/>
                  </a:lnTo>
                  <a:cubicBezTo>
                    <a:pt x="5926" y="13805"/>
                    <a:pt x="6464" y="13266"/>
                    <a:pt x="6464" y="12599"/>
                  </a:cubicBezTo>
                  <a:lnTo>
                    <a:pt x="6464" y="12097"/>
                  </a:lnTo>
                  <a:cubicBezTo>
                    <a:pt x="6790" y="11945"/>
                    <a:pt x="7014" y="11617"/>
                    <a:pt x="7014" y="11244"/>
                  </a:cubicBezTo>
                  <a:lnTo>
                    <a:pt x="7014" y="10110"/>
                  </a:lnTo>
                  <a:cubicBezTo>
                    <a:pt x="7014" y="9398"/>
                    <a:pt x="7317" y="8719"/>
                    <a:pt x="7842" y="8251"/>
                  </a:cubicBezTo>
                  <a:cubicBezTo>
                    <a:pt x="8860" y="7353"/>
                    <a:pt x="9432" y="6065"/>
                    <a:pt x="9432" y="4721"/>
                  </a:cubicBezTo>
                  <a:cubicBezTo>
                    <a:pt x="9432" y="2115"/>
                    <a:pt x="7317" y="0"/>
                    <a:pt x="47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092" name="Google Shape;1092;p42"/>
          <p:cNvGrpSpPr/>
          <p:nvPr/>
        </p:nvGrpSpPr>
        <p:grpSpPr>
          <a:xfrm>
            <a:off x="7330138" y="1267750"/>
            <a:ext cx="345150" cy="344800"/>
            <a:chOff x="5512088" y="2681150"/>
            <a:chExt cx="345150" cy="344800"/>
          </a:xfrm>
        </p:grpSpPr>
        <p:sp>
          <p:nvSpPr>
            <p:cNvPr id="1093" name="Google Shape;1093;p42"/>
            <p:cNvSpPr/>
            <p:nvPr/>
          </p:nvSpPr>
          <p:spPr>
            <a:xfrm>
              <a:off x="5512088" y="2681150"/>
              <a:ext cx="345150" cy="344800"/>
            </a:xfrm>
            <a:custGeom>
              <a:avLst/>
              <a:gdLst/>
              <a:ahLst/>
              <a:cxnLst/>
              <a:rect l="l" t="t" r="r" b="b"/>
              <a:pathLst>
                <a:path w="13806" h="13792" extrusionOk="0">
                  <a:moveTo>
                    <a:pt x="6896" y="806"/>
                  </a:moveTo>
                  <a:cubicBezTo>
                    <a:pt x="8158" y="806"/>
                    <a:pt x="9188" y="1835"/>
                    <a:pt x="9188" y="3098"/>
                  </a:cubicBezTo>
                  <a:cubicBezTo>
                    <a:pt x="9188" y="3776"/>
                    <a:pt x="8882" y="4419"/>
                    <a:pt x="8357" y="4862"/>
                  </a:cubicBezTo>
                  <a:cubicBezTo>
                    <a:pt x="8018" y="5143"/>
                    <a:pt x="7785" y="5516"/>
                    <a:pt x="7704" y="5925"/>
                  </a:cubicBezTo>
                  <a:lnTo>
                    <a:pt x="7305" y="5925"/>
                  </a:lnTo>
                  <a:lnTo>
                    <a:pt x="7305" y="3799"/>
                  </a:lnTo>
                  <a:lnTo>
                    <a:pt x="7984" y="3120"/>
                  </a:lnTo>
                  <a:cubicBezTo>
                    <a:pt x="8136" y="2969"/>
                    <a:pt x="8158" y="2736"/>
                    <a:pt x="8029" y="2570"/>
                  </a:cubicBezTo>
                  <a:cubicBezTo>
                    <a:pt x="7948" y="2472"/>
                    <a:pt x="7831" y="2422"/>
                    <a:pt x="7713" y="2422"/>
                  </a:cubicBezTo>
                  <a:cubicBezTo>
                    <a:pt x="7609" y="2422"/>
                    <a:pt x="7504" y="2460"/>
                    <a:pt x="7423" y="2537"/>
                  </a:cubicBezTo>
                  <a:lnTo>
                    <a:pt x="6896" y="3061"/>
                  </a:lnTo>
                  <a:lnTo>
                    <a:pt x="6382" y="2537"/>
                  </a:lnTo>
                  <a:cubicBezTo>
                    <a:pt x="6300" y="2460"/>
                    <a:pt x="6194" y="2422"/>
                    <a:pt x="6090" y="2422"/>
                  </a:cubicBezTo>
                  <a:cubicBezTo>
                    <a:pt x="5971" y="2422"/>
                    <a:pt x="5854" y="2472"/>
                    <a:pt x="5773" y="2570"/>
                  </a:cubicBezTo>
                  <a:cubicBezTo>
                    <a:pt x="5644" y="2736"/>
                    <a:pt x="5670" y="2969"/>
                    <a:pt x="5810" y="3120"/>
                  </a:cubicBezTo>
                  <a:lnTo>
                    <a:pt x="6497" y="3799"/>
                  </a:lnTo>
                  <a:lnTo>
                    <a:pt x="6497" y="5925"/>
                  </a:lnTo>
                  <a:lnTo>
                    <a:pt x="6090" y="5925"/>
                  </a:lnTo>
                  <a:cubicBezTo>
                    <a:pt x="6006" y="5516"/>
                    <a:pt x="5785" y="5143"/>
                    <a:pt x="5445" y="4862"/>
                  </a:cubicBezTo>
                  <a:cubicBezTo>
                    <a:pt x="4909" y="4419"/>
                    <a:pt x="4604" y="3776"/>
                    <a:pt x="4604" y="3098"/>
                  </a:cubicBezTo>
                  <a:cubicBezTo>
                    <a:pt x="4604" y="1835"/>
                    <a:pt x="5633" y="806"/>
                    <a:pt x="6896" y="806"/>
                  </a:cubicBezTo>
                  <a:close/>
                  <a:moveTo>
                    <a:pt x="7678" y="6733"/>
                  </a:moveTo>
                  <a:lnTo>
                    <a:pt x="7678" y="7409"/>
                  </a:lnTo>
                  <a:cubicBezTo>
                    <a:pt x="7678" y="7480"/>
                    <a:pt x="7619" y="7538"/>
                    <a:pt x="7549" y="7538"/>
                  </a:cubicBezTo>
                  <a:lnTo>
                    <a:pt x="6253" y="7538"/>
                  </a:lnTo>
                  <a:cubicBezTo>
                    <a:pt x="6183" y="7538"/>
                    <a:pt x="6113" y="7480"/>
                    <a:pt x="6113" y="7409"/>
                  </a:cubicBezTo>
                  <a:lnTo>
                    <a:pt x="6113" y="6733"/>
                  </a:lnTo>
                  <a:close/>
                  <a:moveTo>
                    <a:pt x="2023" y="11772"/>
                  </a:moveTo>
                  <a:lnTo>
                    <a:pt x="2023" y="12986"/>
                  </a:lnTo>
                  <a:lnTo>
                    <a:pt x="805" y="12986"/>
                  </a:lnTo>
                  <a:lnTo>
                    <a:pt x="805" y="11772"/>
                  </a:lnTo>
                  <a:close/>
                  <a:moveTo>
                    <a:pt x="5692" y="11772"/>
                  </a:moveTo>
                  <a:lnTo>
                    <a:pt x="5692" y="12986"/>
                  </a:lnTo>
                  <a:lnTo>
                    <a:pt x="4477" y="12986"/>
                  </a:lnTo>
                  <a:lnTo>
                    <a:pt x="4477" y="11772"/>
                  </a:lnTo>
                  <a:close/>
                  <a:moveTo>
                    <a:pt x="9350" y="11772"/>
                  </a:moveTo>
                  <a:lnTo>
                    <a:pt x="9350" y="12986"/>
                  </a:lnTo>
                  <a:lnTo>
                    <a:pt x="8136" y="12986"/>
                  </a:lnTo>
                  <a:lnTo>
                    <a:pt x="8136" y="11772"/>
                  </a:lnTo>
                  <a:close/>
                  <a:moveTo>
                    <a:pt x="12997" y="11772"/>
                  </a:moveTo>
                  <a:lnTo>
                    <a:pt x="12997" y="12986"/>
                  </a:lnTo>
                  <a:lnTo>
                    <a:pt x="11782" y="12986"/>
                  </a:lnTo>
                  <a:lnTo>
                    <a:pt x="11782" y="11772"/>
                  </a:lnTo>
                  <a:close/>
                  <a:moveTo>
                    <a:pt x="6896" y="1"/>
                  </a:moveTo>
                  <a:cubicBezTo>
                    <a:pt x="5179" y="1"/>
                    <a:pt x="3787" y="1392"/>
                    <a:pt x="3787" y="3098"/>
                  </a:cubicBezTo>
                  <a:cubicBezTo>
                    <a:pt x="3787" y="4021"/>
                    <a:pt x="4197" y="4899"/>
                    <a:pt x="4921" y="5482"/>
                  </a:cubicBezTo>
                  <a:cubicBezTo>
                    <a:pt x="5165" y="5693"/>
                    <a:pt x="5305" y="5973"/>
                    <a:pt x="5305" y="6254"/>
                  </a:cubicBezTo>
                  <a:lnTo>
                    <a:pt x="5305" y="7409"/>
                  </a:lnTo>
                  <a:cubicBezTo>
                    <a:pt x="5305" y="7926"/>
                    <a:pt x="5726" y="8358"/>
                    <a:pt x="6253" y="8358"/>
                  </a:cubicBezTo>
                  <a:lnTo>
                    <a:pt x="6497" y="8358"/>
                  </a:lnTo>
                  <a:lnTo>
                    <a:pt x="6497" y="9188"/>
                  </a:lnTo>
                  <a:lnTo>
                    <a:pt x="1425" y="9188"/>
                  </a:lnTo>
                  <a:cubicBezTo>
                    <a:pt x="1204" y="9188"/>
                    <a:pt x="1027" y="9373"/>
                    <a:pt x="1027" y="9598"/>
                  </a:cubicBezTo>
                  <a:lnTo>
                    <a:pt x="1027" y="10964"/>
                  </a:lnTo>
                  <a:lnTo>
                    <a:pt x="396" y="10964"/>
                  </a:lnTo>
                  <a:cubicBezTo>
                    <a:pt x="174" y="10964"/>
                    <a:pt x="0" y="11152"/>
                    <a:pt x="0" y="11373"/>
                  </a:cubicBezTo>
                  <a:lnTo>
                    <a:pt x="0" y="13396"/>
                  </a:lnTo>
                  <a:cubicBezTo>
                    <a:pt x="0" y="13618"/>
                    <a:pt x="174" y="13791"/>
                    <a:pt x="396" y="13791"/>
                  </a:cubicBezTo>
                  <a:lnTo>
                    <a:pt x="2418" y="13791"/>
                  </a:lnTo>
                  <a:cubicBezTo>
                    <a:pt x="2654" y="13791"/>
                    <a:pt x="2828" y="13618"/>
                    <a:pt x="2828" y="13396"/>
                  </a:cubicBezTo>
                  <a:lnTo>
                    <a:pt x="2828" y="11373"/>
                  </a:lnTo>
                  <a:cubicBezTo>
                    <a:pt x="2828" y="11152"/>
                    <a:pt x="2654" y="10964"/>
                    <a:pt x="2418" y="10964"/>
                  </a:cubicBezTo>
                  <a:lnTo>
                    <a:pt x="1835" y="10964"/>
                  </a:lnTo>
                  <a:lnTo>
                    <a:pt x="1835" y="9993"/>
                  </a:lnTo>
                  <a:lnTo>
                    <a:pt x="4688" y="9993"/>
                  </a:lnTo>
                  <a:lnTo>
                    <a:pt x="4688" y="10964"/>
                  </a:lnTo>
                  <a:lnTo>
                    <a:pt x="4068" y="10964"/>
                  </a:lnTo>
                  <a:cubicBezTo>
                    <a:pt x="3846" y="10964"/>
                    <a:pt x="3669" y="11152"/>
                    <a:pt x="3669" y="11373"/>
                  </a:cubicBezTo>
                  <a:lnTo>
                    <a:pt x="3669" y="13396"/>
                  </a:lnTo>
                  <a:cubicBezTo>
                    <a:pt x="3669" y="13618"/>
                    <a:pt x="3846" y="13791"/>
                    <a:pt x="4068" y="13791"/>
                  </a:cubicBezTo>
                  <a:lnTo>
                    <a:pt x="6090" y="13791"/>
                  </a:lnTo>
                  <a:cubicBezTo>
                    <a:pt x="6312" y="13791"/>
                    <a:pt x="6497" y="13618"/>
                    <a:pt x="6497" y="13396"/>
                  </a:cubicBezTo>
                  <a:lnTo>
                    <a:pt x="6497" y="11373"/>
                  </a:lnTo>
                  <a:cubicBezTo>
                    <a:pt x="6497" y="11152"/>
                    <a:pt x="6312" y="10964"/>
                    <a:pt x="6090" y="10964"/>
                  </a:cubicBezTo>
                  <a:lnTo>
                    <a:pt x="5470" y="10964"/>
                  </a:lnTo>
                  <a:lnTo>
                    <a:pt x="5470" y="9993"/>
                  </a:lnTo>
                  <a:lnTo>
                    <a:pt x="8335" y="9993"/>
                  </a:lnTo>
                  <a:lnTo>
                    <a:pt x="8335" y="10964"/>
                  </a:lnTo>
                  <a:lnTo>
                    <a:pt x="7737" y="10964"/>
                  </a:lnTo>
                  <a:cubicBezTo>
                    <a:pt x="7516" y="10964"/>
                    <a:pt x="7328" y="11152"/>
                    <a:pt x="7328" y="11373"/>
                  </a:cubicBezTo>
                  <a:lnTo>
                    <a:pt x="7328" y="13396"/>
                  </a:lnTo>
                  <a:cubicBezTo>
                    <a:pt x="7328" y="13618"/>
                    <a:pt x="7516" y="13791"/>
                    <a:pt x="7737" y="13791"/>
                  </a:cubicBezTo>
                  <a:lnTo>
                    <a:pt x="9760" y="13791"/>
                  </a:lnTo>
                  <a:cubicBezTo>
                    <a:pt x="9981" y="13791"/>
                    <a:pt x="10158" y="13618"/>
                    <a:pt x="10158" y="13396"/>
                  </a:cubicBezTo>
                  <a:lnTo>
                    <a:pt x="10158" y="11373"/>
                  </a:lnTo>
                  <a:cubicBezTo>
                    <a:pt x="10158" y="11152"/>
                    <a:pt x="9981" y="10964"/>
                    <a:pt x="9760" y="10964"/>
                  </a:cubicBezTo>
                  <a:lnTo>
                    <a:pt x="9140" y="10964"/>
                  </a:lnTo>
                  <a:lnTo>
                    <a:pt x="9140" y="9993"/>
                  </a:lnTo>
                  <a:lnTo>
                    <a:pt x="11993" y="9993"/>
                  </a:lnTo>
                  <a:lnTo>
                    <a:pt x="11993" y="10964"/>
                  </a:lnTo>
                  <a:lnTo>
                    <a:pt x="11373" y="10964"/>
                  </a:lnTo>
                  <a:cubicBezTo>
                    <a:pt x="11151" y="10964"/>
                    <a:pt x="10975" y="11152"/>
                    <a:pt x="10975" y="11373"/>
                  </a:cubicBezTo>
                  <a:lnTo>
                    <a:pt x="10975" y="13396"/>
                  </a:lnTo>
                  <a:cubicBezTo>
                    <a:pt x="10975" y="13618"/>
                    <a:pt x="11151" y="13791"/>
                    <a:pt x="11373" y="13791"/>
                  </a:cubicBezTo>
                  <a:lnTo>
                    <a:pt x="13396" y="13791"/>
                  </a:lnTo>
                  <a:cubicBezTo>
                    <a:pt x="13617" y="13791"/>
                    <a:pt x="13805" y="13618"/>
                    <a:pt x="13805" y="13396"/>
                  </a:cubicBezTo>
                  <a:lnTo>
                    <a:pt x="13805" y="11373"/>
                  </a:lnTo>
                  <a:cubicBezTo>
                    <a:pt x="13805" y="11152"/>
                    <a:pt x="13617" y="10964"/>
                    <a:pt x="13396" y="10964"/>
                  </a:cubicBezTo>
                  <a:lnTo>
                    <a:pt x="12798" y="10964"/>
                  </a:lnTo>
                  <a:lnTo>
                    <a:pt x="12798" y="9598"/>
                  </a:lnTo>
                  <a:cubicBezTo>
                    <a:pt x="12798" y="9373"/>
                    <a:pt x="12624" y="9188"/>
                    <a:pt x="12402" y="9188"/>
                  </a:cubicBezTo>
                  <a:lnTo>
                    <a:pt x="7305" y="9188"/>
                  </a:lnTo>
                  <a:lnTo>
                    <a:pt x="7305" y="8358"/>
                  </a:lnTo>
                  <a:lnTo>
                    <a:pt x="7549" y="8358"/>
                  </a:lnTo>
                  <a:cubicBezTo>
                    <a:pt x="8065" y="8358"/>
                    <a:pt x="8486" y="7926"/>
                    <a:pt x="8486" y="7409"/>
                  </a:cubicBezTo>
                  <a:lnTo>
                    <a:pt x="8486" y="6254"/>
                  </a:lnTo>
                  <a:cubicBezTo>
                    <a:pt x="8486" y="5973"/>
                    <a:pt x="8638" y="5693"/>
                    <a:pt x="8882" y="5482"/>
                  </a:cubicBezTo>
                  <a:cubicBezTo>
                    <a:pt x="9597" y="4899"/>
                    <a:pt x="10018" y="4021"/>
                    <a:pt x="10018" y="3098"/>
                  </a:cubicBezTo>
                  <a:cubicBezTo>
                    <a:pt x="10018" y="1392"/>
                    <a:pt x="8615" y="1"/>
                    <a:pt x="68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94" name="Google Shape;1094;p42"/>
            <p:cNvSpPr/>
            <p:nvPr/>
          </p:nvSpPr>
          <p:spPr>
            <a:xfrm>
              <a:off x="5782663" y="2748350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398" y="0"/>
                  </a:moveTo>
                  <a:cubicBezTo>
                    <a:pt x="177" y="0"/>
                    <a:pt x="0" y="188"/>
                    <a:pt x="0" y="410"/>
                  </a:cubicBezTo>
                  <a:cubicBezTo>
                    <a:pt x="0" y="631"/>
                    <a:pt x="177" y="808"/>
                    <a:pt x="398" y="808"/>
                  </a:cubicBezTo>
                  <a:lnTo>
                    <a:pt x="1204" y="808"/>
                  </a:lnTo>
                  <a:cubicBezTo>
                    <a:pt x="1439" y="808"/>
                    <a:pt x="1613" y="631"/>
                    <a:pt x="1613" y="410"/>
                  </a:cubicBezTo>
                  <a:cubicBezTo>
                    <a:pt x="1613" y="188"/>
                    <a:pt x="1439" y="0"/>
                    <a:pt x="1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95" name="Google Shape;1095;p42"/>
            <p:cNvSpPr/>
            <p:nvPr/>
          </p:nvSpPr>
          <p:spPr>
            <a:xfrm>
              <a:off x="5774438" y="2694450"/>
              <a:ext cx="40700" cy="30375"/>
            </a:xfrm>
            <a:custGeom>
              <a:avLst/>
              <a:gdLst/>
              <a:ahLst/>
              <a:cxnLst/>
              <a:rect l="l" t="t" r="r" b="b"/>
              <a:pathLst>
                <a:path w="1628" h="1215" extrusionOk="0">
                  <a:moveTo>
                    <a:pt x="1158" y="1"/>
                  </a:moveTo>
                  <a:cubicBezTo>
                    <a:pt x="1091" y="1"/>
                    <a:pt x="1022" y="18"/>
                    <a:pt x="960" y="52"/>
                  </a:cubicBezTo>
                  <a:lnTo>
                    <a:pt x="259" y="462"/>
                  </a:lnTo>
                  <a:cubicBezTo>
                    <a:pt x="60" y="565"/>
                    <a:pt x="1" y="824"/>
                    <a:pt x="107" y="1011"/>
                  </a:cubicBezTo>
                  <a:cubicBezTo>
                    <a:pt x="186" y="1145"/>
                    <a:pt x="322" y="1214"/>
                    <a:pt x="459" y="1214"/>
                  </a:cubicBezTo>
                  <a:cubicBezTo>
                    <a:pt x="527" y="1214"/>
                    <a:pt x="595" y="1197"/>
                    <a:pt x="657" y="1163"/>
                  </a:cubicBezTo>
                  <a:lnTo>
                    <a:pt x="1359" y="753"/>
                  </a:lnTo>
                  <a:cubicBezTo>
                    <a:pt x="1558" y="650"/>
                    <a:pt x="1628" y="403"/>
                    <a:pt x="1510" y="204"/>
                  </a:cubicBezTo>
                  <a:cubicBezTo>
                    <a:pt x="1431" y="70"/>
                    <a:pt x="1296" y="1"/>
                    <a:pt x="1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96" name="Google Shape;1096;p42"/>
            <p:cNvSpPr/>
            <p:nvPr/>
          </p:nvSpPr>
          <p:spPr>
            <a:xfrm>
              <a:off x="5774438" y="2792200"/>
              <a:ext cx="40700" cy="30350"/>
            </a:xfrm>
            <a:custGeom>
              <a:avLst/>
              <a:gdLst/>
              <a:ahLst/>
              <a:cxnLst/>
              <a:rect l="l" t="t" r="r" b="b"/>
              <a:pathLst>
                <a:path w="1628" h="1214" extrusionOk="0">
                  <a:moveTo>
                    <a:pt x="457" y="0"/>
                  </a:moveTo>
                  <a:cubicBezTo>
                    <a:pt x="320" y="0"/>
                    <a:pt x="186" y="73"/>
                    <a:pt x="107" y="199"/>
                  </a:cubicBezTo>
                  <a:cubicBezTo>
                    <a:pt x="1" y="398"/>
                    <a:pt x="60" y="642"/>
                    <a:pt x="259" y="760"/>
                  </a:cubicBezTo>
                  <a:lnTo>
                    <a:pt x="960" y="1158"/>
                  </a:lnTo>
                  <a:cubicBezTo>
                    <a:pt x="1023" y="1196"/>
                    <a:pt x="1091" y="1214"/>
                    <a:pt x="1159" y="1214"/>
                  </a:cubicBezTo>
                  <a:cubicBezTo>
                    <a:pt x="1296" y="1214"/>
                    <a:pt x="1431" y="1141"/>
                    <a:pt x="1510" y="1018"/>
                  </a:cubicBezTo>
                  <a:cubicBezTo>
                    <a:pt x="1628" y="819"/>
                    <a:pt x="1558" y="572"/>
                    <a:pt x="1359" y="457"/>
                  </a:cubicBezTo>
                  <a:lnTo>
                    <a:pt x="657" y="58"/>
                  </a:lnTo>
                  <a:cubicBezTo>
                    <a:pt x="594" y="19"/>
                    <a:pt x="525" y="0"/>
                    <a:pt x="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97" name="Google Shape;1097;p42"/>
            <p:cNvSpPr/>
            <p:nvPr/>
          </p:nvSpPr>
          <p:spPr>
            <a:xfrm>
              <a:off x="5546513" y="2748350"/>
              <a:ext cx="40700" cy="20200"/>
            </a:xfrm>
            <a:custGeom>
              <a:avLst/>
              <a:gdLst/>
              <a:ahLst/>
              <a:cxnLst/>
              <a:rect l="l" t="t" r="r" b="b"/>
              <a:pathLst>
                <a:path w="1628" h="808" extrusionOk="0">
                  <a:moveTo>
                    <a:pt x="410" y="0"/>
                  </a:moveTo>
                  <a:cubicBezTo>
                    <a:pt x="188" y="0"/>
                    <a:pt x="1" y="188"/>
                    <a:pt x="1" y="410"/>
                  </a:cubicBezTo>
                  <a:cubicBezTo>
                    <a:pt x="1" y="631"/>
                    <a:pt x="188" y="808"/>
                    <a:pt x="410" y="808"/>
                  </a:cubicBezTo>
                  <a:lnTo>
                    <a:pt x="1218" y="808"/>
                  </a:lnTo>
                  <a:cubicBezTo>
                    <a:pt x="1440" y="808"/>
                    <a:pt x="1628" y="631"/>
                    <a:pt x="1628" y="410"/>
                  </a:cubicBezTo>
                  <a:cubicBezTo>
                    <a:pt x="1628" y="188"/>
                    <a:pt x="1440" y="0"/>
                    <a:pt x="1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98" name="Google Shape;1098;p42"/>
            <p:cNvSpPr/>
            <p:nvPr/>
          </p:nvSpPr>
          <p:spPr>
            <a:xfrm>
              <a:off x="5554713" y="2694450"/>
              <a:ext cx="40650" cy="30375"/>
            </a:xfrm>
            <a:custGeom>
              <a:avLst/>
              <a:gdLst/>
              <a:ahLst/>
              <a:cxnLst/>
              <a:rect l="l" t="t" r="r" b="b"/>
              <a:pathLst>
                <a:path w="1626" h="1215" extrusionOk="0">
                  <a:moveTo>
                    <a:pt x="462" y="1"/>
                  </a:moveTo>
                  <a:cubicBezTo>
                    <a:pt x="321" y="1"/>
                    <a:pt x="184" y="70"/>
                    <a:pt x="107" y="204"/>
                  </a:cubicBezTo>
                  <a:cubicBezTo>
                    <a:pt x="1" y="403"/>
                    <a:pt x="60" y="650"/>
                    <a:pt x="259" y="753"/>
                  </a:cubicBezTo>
                  <a:lnTo>
                    <a:pt x="960" y="1163"/>
                  </a:lnTo>
                  <a:cubicBezTo>
                    <a:pt x="1021" y="1197"/>
                    <a:pt x="1090" y="1214"/>
                    <a:pt x="1159" y="1214"/>
                  </a:cubicBezTo>
                  <a:cubicBezTo>
                    <a:pt x="1299" y="1214"/>
                    <a:pt x="1439" y="1145"/>
                    <a:pt x="1510" y="1011"/>
                  </a:cubicBezTo>
                  <a:cubicBezTo>
                    <a:pt x="1625" y="824"/>
                    <a:pt x="1555" y="565"/>
                    <a:pt x="1356" y="462"/>
                  </a:cubicBezTo>
                  <a:lnTo>
                    <a:pt x="668" y="52"/>
                  </a:lnTo>
                  <a:cubicBezTo>
                    <a:pt x="603" y="18"/>
                    <a:pt x="532" y="1"/>
                    <a:pt x="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99" name="Google Shape;1099;p42"/>
            <p:cNvSpPr/>
            <p:nvPr/>
          </p:nvSpPr>
          <p:spPr>
            <a:xfrm>
              <a:off x="5554713" y="2792200"/>
              <a:ext cx="40650" cy="30350"/>
            </a:xfrm>
            <a:custGeom>
              <a:avLst/>
              <a:gdLst/>
              <a:ahLst/>
              <a:cxnLst/>
              <a:rect l="l" t="t" r="r" b="b"/>
              <a:pathLst>
                <a:path w="1626" h="1214" extrusionOk="0">
                  <a:moveTo>
                    <a:pt x="1162" y="0"/>
                  </a:moveTo>
                  <a:cubicBezTo>
                    <a:pt x="1092" y="0"/>
                    <a:pt x="1022" y="19"/>
                    <a:pt x="960" y="58"/>
                  </a:cubicBezTo>
                  <a:lnTo>
                    <a:pt x="259" y="457"/>
                  </a:lnTo>
                  <a:cubicBezTo>
                    <a:pt x="60" y="572"/>
                    <a:pt x="1" y="819"/>
                    <a:pt x="107" y="1018"/>
                  </a:cubicBezTo>
                  <a:cubicBezTo>
                    <a:pt x="184" y="1141"/>
                    <a:pt x="320" y="1214"/>
                    <a:pt x="461" y="1214"/>
                  </a:cubicBezTo>
                  <a:cubicBezTo>
                    <a:pt x="531" y="1214"/>
                    <a:pt x="602" y="1196"/>
                    <a:pt x="668" y="1158"/>
                  </a:cubicBezTo>
                  <a:lnTo>
                    <a:pt x="1356" y="760"/>
                  </a:lnTo>
                  <a:cubicBezTo>
                    <a:pt x="1555" y="642"/>
                    <a:pt x="1625" y="398"/>
                    <a:pt x="1510" y="199"/>
                  </a:cubicBezTo>
                  <a:cubicBezTo>
                    <a:pt x="1439" y="73"/>
                    <a:pt x="1301" y="0"/>
                    <a:pt x="1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1100" name="Google Shape;1100;p42"/>
          <p:cNvSpPr/>
          <p:nvPr/>
        </p:nvSpPr>
        <p:spPr>
          <a:xfrm>
            <a:off x="5366225" y="1267750"/>
            <a:ext cx="345075" cy="344800"/>
          </a:xfrm>
          <a:custGeom>
            <a:avLst/>
            <a:gdLst/>
            <a:ahLst/>
            <a:cxnLst/>
            <a:rect l="l" t="t" r="r" b="b"/>
            <a:pathLst>
              <a:path w="13803" h="13792" extrusionOk="0">
                <a:moveTo>
                  <a:pt x="11337" y="1344"/>
                </a:moveTo>
                <a:lnTo>
                  <a:pt x="11454" y="1998"/>
                </a:lnTo>
                <a:cubicBezTo>
                  <a:pt x="11488" y="2163"/>
                  <a:pt x="11617" y="2290"/>
                  <a:pt x="11783" y="2326"/>
                </a:cubicBezTo>
                <a:lnTo>
                  <a:pt x="12425" y="2444"/>
                </a:lnTo>
                <a:lnTo>
                  <a:pt x="11314" y="3566"/>
                </a:lnTo>
                <a:lnTo>
                  <a:pt x="10391" y="3389"/>
                </a:lnTo>
                <a:lnTo>
                  <a:pt x="10214" y="2466"/>
                </a:lnTo>
                <a:lnTo>
                  <a:pt x="11337" y="1344"/>
                </a:lnTo>
                <a:close/>
                <a:moveTo>
                  <a:pt x="6896" y="5670"/>
                </a:moveTo>
                <a:cubicBezTo>
                  <a:pt x="7084" y="5670"/>
                  <a:pt x="7258" y="5715"/>
                  <a:pt x="7420" y="5785"/>
                </a:cubicBezTo>
                <a:lnTo>
                  <a:pt x="6615" y="6593"/>
                </a:lnTo>
                <a:cubicBezTo>
                  <a:pt x="6452" y="6756"/>
                  <a:pt x="6452" y="7014"/>
                  <a:pt x="6615" y="7165"/>
                </a:cubicBezTo>
                <a:cubicBezTo>
                  <a:pt x="6691" y="7247"/>
                  <a:pt x="6793" y="7287"/>
                  <a:pt x="6896" y="7287"/>
                </a:cubicBezTo>
                <a:cubicBezTo>
                  <a:pt x="6998" y="7287"/>
                  <a:pt x="7100" y="7247"/>
                  <a:pt x="7176" y="7165"/>
                </a:cubicBezTo>
                <a:lnTo>
                  <a:pt x="7995" y="6357"/>
                </a:lnTo>
                <a:cubicBezTo>
                  <a:pt x="8066" y="6523"/>
                  <a:pt x="8110" y="6697"/>
                  <a:pt x="8110" y="6885"/>
                </a:cubicBezTo>
                <a:cubicBezTo>
                  <a:pt x="8110" y="7550"/>
                  <a:pt x="7561" y="8099"/>
                  <a:pt x="6896" y="8099"/>
                </a:cubicBezTo>
                <a:cubicBezTo>
                  <a:pt x="6228" y="8099"/>
                  <a:pt x="5681" y="7550"/>
                  <a:pt x="5681" y="6885"/>
                </a:cubicBezTo>
                <a:cubicBezTo>
                  <a:pt x="5681" y="6217"/>
                  <a:pt x="6228" y="5670"/>
                  <a:pt x="6896" y="5670"/>
                </a:cubicBezTo>
                <a:close/>
                <a:moveTo>
                  <a:pt x="6896" y="3788"/>
                </a:moveTo>
                <a:cubicBezTo>
                  <a:pt x="7608" y="3788"/>
                  <a:pt x="8262" y="4021"/>
                  <a:pt x="8778" y="4430"/>
                </a:cubicBezTo>
                <a:lnTo>
                  <a:pt x="8007" y="5202"/>
                </a:lnTo>
                <a:cubicBezTo>
                  <a:pt x="7690" y="4980"/>
                  <a:pt x="7305" y="4862"/>
                  <a:pt x="6896" y="4862"/>
                </a:cubicBezTo>
                <a:cubicBezTo>
                  <a:pt x="5785" y="4862"/>
                  <a:pt x="4873" y="5763"/>
                  <a:pt x="4873" y="6885"/>
                </a:cubicBezTo>
                <a:cubicBezTo>
                  <a:pt x="4873" y="7996"/>
                  <a:pt x="5785" y="8907"/>
                  <a:pt x="6896" y="8907"/>
                </a:cubicBezTo>
                <a:cubicBezTo>
                  <a:pt x="8007" y="8907"/>
                  <a:pt x="8918" y="7996"/>
                  <a:pt x="8918" y="6885"/>
                </a:cubicBezTo>
                <a:cubicBezTo>
                  <a:pt x="8918" y="6475"/>
                  <a:pt x="8789" y="6091"/>
                  <a:pt x="8579" y="5774"/>
                </a:cubicBezTo>
                <a:lnTo>
                  <a:pt x="9350" y="4991"/>
                </a:lnTo>
                <a:cubicBezTo>
                  <a:pt x="9760" y="5516"/>
                  <a:pt x="9993" y="6172"/>
                  <a:pt x="9993" y="6885"/>
                </a:cubicBezTo>
                <a:cubicBezTo>
                  <a:pt x="9993" y="8590"/>
                  <a:pt x="8601" y="9982"/>
                  <a:pt x="6896" y="9982"/>
                </a:cubicBezTo>
                <a:cubicBezTo>
                  <a:pt x="5190" y="9982"/>
                  <a:pt x="3799" y="8590"/>
                  <a:pt x="3799" y="6885"/>
                </a:cubicBezTo>
                <a:cubicBezTo>
                  <a:pt x="3799" y="5179"/>
                  <a:pt x="5190" y="3788"/>
                  <a:pt x="6896" y="3788"/>
                </a:cubicBezTo>
                <a:close/>
                <a:moveTo>
                  <a:pt x="7608" y="806"/>
                </a:moveTo>
                <a:lnTo>
                  <a:pt x="7678" y="1673"/>
                </a:lnTo>
                <a:cubicBezTo>
                  <a:pt x="7690" y="1846"/>
                  <a:pt x="7819" y="1987"/>
                  <a:pt x="7995" y="2034"/>
                </a:cubicBezTo>
                <a:cubicBezTo>
                  <a:pt x="8498" y="2138"/>
                  <a:pt x="8977" y="2326"/>
                  <a:pt x="9420" y="2595"/>
                </a:cubicBezTo>
                <a:lnTo>
                  <a:pt x="9608" y="3611"/>
                </a:lnTo>
                <a:lnTo>
                  <a:pt x="9362" y="3858"/>
                </a:lnTo>
                <a:cubicBezTo>
                  <a:pt x="8693" y="3312"/>
                  <a:pt x="7834" y="2989"/>
                  <a:pt x="6895" y="2989"/>
                </a:cubicBezTo>
                <a:cubicBezTo>
                  <a:pt x="6848" y="2989"/>
                  <a:pt x="6802" y="2989"/>
                  <a:pt x="6755" y="2991"/>
                </a:cubicBezTo>
                <a:cubicBezTo>
                  <a:pt x="4699" y="3061"/>
                  <a:pt x="3038" y="4744"/>
                  <a:pt x="2991" y="6803"/>
                </a:cubicBezTo>
                <a:cubicBezTo>
                  <a:pt x="2947" y="9001"/>
                  <a:pt x="4712" y="10802"/>
                  <a:pt x="6884" y="10802"/>
                </a:cubicBezTo>
                <a:cubicBezTo>
                  <a:pt x="6918" y="10802"/>
                  <a:pt x="6953" y="10802"/>
                  <a:pt x="6988" y="10801"/>
                </a:cubicBezTo>
                <a:cubicBezTo>
                  <a:pt x="9047" y="10765"/>
                  <a:pt x="10731" y="9107"/>
                  <a:pt x="10812" y="7047"/>
                </a:cubicBezTo>
                <a:cubicBezTo>
                  <a:pt x="10846" y="6054"/>
                  <a:pt x="10506" y="5143"/>
                  <a:pt x="9934" y="4430"/>
                </a:cubicBezTo>
                <a:lnTo>
                  <a:pt x="10181" y="4183"/>
                </a:lnTo>
                <a:lnTo>
                  <a:pt x="11207" y="4371"/>
                </a:lnTo>
                <a:cubicBezTo>
                  <a:pt x="11466" y="4814"/>
                  <a:pt x="11654" y="5294"/>
                  <a:pt x="11769" y="5810"/>
                </a:cubicBezTo>
                <a:cubicBezTo>
                  <a:pt x="11805" y="5973"/>
                  <a:pt x="11956" y="6102"/>
                  <a:pt x="12133" y="6125"/>
                </a:cubicBezTo>
                <a:lnTo>
                  <a:pt x="12997" y="6195"/>
                </a:lnTo>
                <a:lnTo>
                  <a:pt x="12997" y="7597"/>
                </a:lnTo>
                <a:lnTo>
                  <a:pt x="12133" y="7667"/>
                </a:lnTo>
                <a:cubicBezTo>
                  <a:pt x="11956" y="7690"/>
                  <a:pt x="11805" y="7819"/>
                  <a:pt x="11769" y="7996"/>
                </a:cubicBezTo>
                <a:cubicBezTo>
                  <a:pt x="11642" y="8557"/>
                  <a:pt x="11418" y="9081"/>
                  <a:pt x="11115" y="9561"/>
                </a:cubicBezTo>
                <a:cubicBezTo>
                  <a:pt x="11022" y="9713"/>
                  <a:pt x="11034" y="9912"/>
                  <a:pt x="11151" y="10041"/>
                </a:cubicBezTo>
                <a:lnTo>
                  <a:pt x="11712" y="10706"/>
                </a:lnTo>
                <a:lnTo>
                  <a:pt x="10705" y="11701"/>
                </a:lnTo>
                <a:lnTo>
                  <a:pt x="10052" y="11140"/>
                </a:lnTo>
                <a:cubicBezTo>
                  <a:pt x="9974" y="11075"/>
                  <a:pt x="9881" y="11042"/>
                  <a:pt x="9788" y="11042"/>
                </a:cubicBezTo>
                <a:cubicBezTo>
                  <a:pt x="9713" y="11042"/>
                  <a:pt x="9639" y="11063"/>
                  <a:pt x="9572" y="11104"/>
                </a:cubicBezTo>
                <a:cubicBezTo>
                  <a:pt x="9081" y="11421"/>
                  <a:pt x="8556" y="11643"/>
                  <a:pt x="7995" y="11758"/>
                </a:cubicBezTo>
                <a:cubicBezTo>
                  <a:pt x="7819" y="11805"/>
                  <a:pt x="7690" y="11946"/>
                  <a:pt x="7678" y="12122"/>
                </a:cubicBezTo>
                <a:lnTo>
                  <a:pt x="7608" y="12986"/>
                </a:lnTo>
                <a:lnTo>
                  <a:pt x="6194" y="12986"/>
                </a:lnTo>
                <a:lnTo>
                  <a:pt x="6124" y="12122"/>
                </a:lnTo>
                <a:cubicBezTo>
                  <a:pt x="6113" y="11946"/>
                  <a:pt x="5984" y="11805"/>
                  <a:pt x="5807" y="11758"/>
                </a:cubicBezTo>
                <a:cubicBezTo>
                  <a:pt x="5246" y="11643"/>
                  <a:pt x="4722" y="11421"/>
                  <a:pt x="4231" y="11104"/>
                </a:cubicBezTo>
                <a:cubicBezTo>
                  <a:pt x="4163" y="11063"/>
                  <a:pt x="4089" y="11042"/>
                  <a:pt x="4015" y="11042"/>
                </a:cubicBezTo>
                <a:cubicBezTo>
                  <a:pt x="3922" y="11042"/>
                  <a:pt x="3829" y="11075"/>
                  <a:pt x="3751" y="11140"/>
                </a:cubicBezTo>
                <a:lnTo>
                  <a:pt x="3097" y="11701"/>
                </a:lnTo>
                <a:lnTo>
                  <a:pt x="2090" y="10706"/>
                </a:lnTo>
                <a:lnTo>
                  <a:pt x="2651" y="10041"/>
                </a:lnTo>
                <a:cubicBezTo>
                  <a:pt x="2769" y="9912"/>
                  <a:pt x="2780" y="9713"/>
                  <a:pt x="2688" y="9561"/>
                </a:cubicBezTo>
                <a:cubicBezTo>
                  <a:pt x="2385" y="9081"/>
                  <a:pt x="2160" y="8546"/>
                  <a:pt x="2034" y="7984"/>
                </a:cubicBezTo>
                <a:cubicBezTo>
                  <a:pt x="1998" y="7819"/>
                  <a:pt x="1846" y="7690"/>
                  <a:pt x="1669" y="7667"/>
                </a:cubicBezTo>
                <a:lnTo>
                  <a:pt x="805" y="7597"/>
                </a:lnTo>
                <a:lnTo>
                  <a:pt x="805" y="6195"/>
                </a:lnTo>
                <a:lnTo>
                  <a:pt x="1669" y="6125"/>
                </a:lnTo>
                <a:cubicBezTo>
                  <a:pt x="1846" y="6102"/>
                  <a:pt x="1998" y="5984"/>
                  <a:pt x="2034" y="5810"/>
                </a:cubicBezTo>
                <a:cubicBezTo>
                  <a:pt x="2160" y="5249"/>
                  <a:pt x="2385" y="4711"/>
                  <a:pt x="2688" y="4220"/>
                </a:cubicBezTo>
                <a:cubicBezTo>
                  <a:pt x="2780" y="4079"/>
                  <a:pt x="2769" y="3880"/>
                  <a:pt x="2651" y="3751"/>
                </a:cubicBezTo>
                <a:lnTo>
                  <a:pt x="2090" y="3086"/>
                </a:lnTo>
                <a:lnTo>
                  <a:pt x="3097" y="2093"/>
                </a:lnTo>
                <a:lnTo>
                  <a:pt x="3751" y="2654"/>
                </a:lnTo>
                <a:cubicBezTo>
                  <a:pt x="3829" y="2718"/>
                  <a:pt x="3921" y="2750"/>
                  <a:pt x="4014" y="2750"/>
                </a:cubicBezTo>
                <a:cubicBezTo>
                  <a:pt x="4088" y="2750"/>
                  <a:pt x="4163" y="2729"/>
                  <a:pt x="4231" y="2688"/>
                </a:cubicBezTo>
                <a:cubicBezTo>
                  <a:pt x="4722" y="2374"/>
                  <a:pt x="5246" y="2149"/>
                  <a:pt x="5807" y="2034"/>
                </a:cubicBezTo>
                <a:cubicBezTo>
                  <a:pt x="5984" y="1987"/>
                  <a:pt x="6113" y="1846"/>
                  <a:pt x="6124" y="1673"/>
                </a:cubicBezTo>
                <a:lnTo>
                  <a:pt x="6194" y="806"/>
                </a:lnTo>
                <a:close/>
                <a:moveTo>
                  <a:pt x="5821" y="1"/>
                </a:moveTo>
                <a:cubicBezTo>
                  <a:pt x="5611" y="1"/>
                  <a:pt x="5434" y="152"/>
                  <a:pt x="5423" y="362"/>
                </a:cubicBezTo>
                <a:lnTo>
                  <a:pt x="5342" y="1308"/>
                </a:lnTo>
                <a:cubicBezTo>
                  <a:pt x="4895" y="1437"/>
                  <a:pt x="4463" y="1614"/>
                  <a:pt x="4054" y="1846"/>
                </a:cubicBezTo>
                <a:lnTo>
                  <a:pt x="3330" y="1226"/>
                </a:lnTo>
                <a:cubicBezTo>
                  <a:pt x="3252" y="1165"/>
                  <a:pt x="3158" y="1133"/>
                  <a:pt x="3064" y="1133"/>
                </a:cubicBezTo>
                <a:cubicBezTo>
                  <a:pt x="2961" y="1133"/>
                  <a:pt x="2859" y="1171"/>
                  <a:pt x="2780" y="1252"/>
                </a:cubicBezTo>
                <a:lnTo>
                  <a:pt x="1263" y="2781"/>
                </a:lnTo>
                <a:cubicBezTo>
                  <a:pt x="1108" y="2921"/>
                  <a:pt x="1097" y="3168"/>
                  <a:pt x="1237" y="3330"/>
                </a:cubicBezTo>
                <a:lnTo>
                  <a:pt x="1846" y="4057"/>
                </a:lnTo>
                <a:cubicBezTo>
                  <a:pt x="1624" y="4453"/>
                  <a:pt x="1437" y="4885"/>
                  <a:pt x="1319" y="5342"/>
                </a:cubicBezTo>
                <a:lnTo>
                  <a:pt x="373" y="5412"/>
                </a:lnTo>
                <a:cubicBezTo>
                  <a:pt x="163" y="5434"/>
                  <a:pt x="0" y="5611"/>
                  <a:pt x="0" y="5822"/>
                </a:cubicBezTo>
                <a:lnTo>
                  <a:pt x="0" y="7970"/>
                </a:lnTo>
                <a:cubicBezTo>
                  <a:pt x="0" y="8181"/>
                  <a:pt x="163" y="8358"/>
                  <a:pt x="373" y="8380"/>
                </a:cubicBezTo>
                <a:lnTo>
                  <a:pt x="1319" y="8450"/>
                </a:lnTo>
                <a:cubicBezTo>
                  <a:pt x="1437" y="8907"/>
                  <a:pt x="1624" y="9339"/>
                  <a:pt x="1846" y="9749"/>
                </a:cubicBezTo>
                <a:lnTo>
                  <a:pt x="1237" y="10462"/>
                </a:lnTo>
                <a:cubicBezTo>
                  <a:pt x="1097" y="10624"/>
                  <a:pt x="1108" y="10871"/>
                  <a:pt x="1263" y="11011"/>
                </a:cubicBezTo>
                <a:lnTo>
                  <a:pt x="2780" y="12543"/>
                </a:lnTo>
                <a:cubicBezTo>
                  <a:pt x="2859" y="12622"/>
                  <a:pt x="2961" y="12660"/>
                  <a:pt x="3063" y="12660"/>
                </a:cubicBezTo>
                <a:cubicBezTo>
                  <a:pt x="3157" y="12660"/>
                  <a:pt x="3252" y="12627"/>
                  <a:pt x="3330" y="12566"/>
                </a:cubicBezTo>
                <a:lnTo>
                  <a:pt x="4054" y="11946"/>
                </a:lnTo>
                <a:cubicBezTo>
                  <a:pt x="4463" y="12178"/>
                  <a:pt x="4895" y="12355"/>
                  <a:pt x="5342" y="12484"/>
                </a:cubicBezTo>
                <a:lnTo>
                  <a:pt x="5423" y="13430"/>
                </a:lnTo>
                <a:cubicBezTo>
                  <a:pt x="5434" y="13640"/>
                  <a:pt x="5611" y="13791"/>
                  <a:pt x="5821" y="13791"/>
                </a:cubicBezTo>
                <a:lnTo>
                  <a:pt x="7981" y="13791"/>
                </a:lnTo>
                <a:cubicBezTo>
                  <a:pt x="8192" y="13791"/>
                  <a:pt x="8368" y="13640"/>
                  <a:pt x="8380" y="13430"/>
                </a:cubicBezTo>
                <a:lnTo>
                  <a:pt x="8461" y="12484"/>
                </a:lnTo>
                <a:cubicBezTo>
                  <a:pt x="8907" y="12355"/>
                  <a:pt x="9339" y="12178"/>
                  <a:pt x="9749" y="11946"/>
                </a:cubicBezTo>
                <a:lnTo>
                  <a:pt x="10472" y="12566"/>
                </a:lnTo>
                <a:cubicBezTo>
                  <a:pt x="10551" y="12627"/>
                  <a:pt x="10645" y="12660"/>
                  <a:pt x="10740" y="12660"/>
                </a:cubicBezTo>
                <a:cubicBezTo>
                  <a:pt x="10842" y="12660"/>
                  <a:pt x="10944" y="12622"/>
                  <a:pt x="11022" y="12543"/>
                </a:cubicBezTo>
                <a:lnTo>
                  <a:pt x="12540" y="11011"/>
                </a:lnTo>
                <a:cubicBezTo>
                  <a:pt x="12694" y="10871"/>
                  <a:pt x="12706" y="10624"/>
                  <a:pt x="12565" y="10462"/>
                </a:cubicBezTo>
                <a:lnTo>
                  <a:pt x="11956" y="9749"/>
                </a:lnTo>
                <a:cubicBezTo>
                  <a:pt x="12178" y="9339"/>
                  <a:pt x="12366" y="8907"/>
                  <a:pt x="12484" y="8450"/>
                </a:cubicBezTo>
                <a:lnTo>
                  <a:pt x="13429" y="8380"/>
                </a:lnTo>
                <a:cubicBezTo>
                  <a:pt x="13640" y="8358"/>
                  <a:pt x="13802" y="8181"/>
                  <a:pt x="13802" y="7970"/>
                </a:cubicBezTo>
                <a:lnTo>
                  <a:pt x="13802" y="5822"/>
                </a:lnTo>
                <a:cubicBezTo>
                  <a:pt x="13802" y="5611"/>
                  <a:pt x="13640" y="5434"/>
                  <a:pt x="13429" y="5412"/>
                </a:cubicBezTo>
                <a:lnTo>
                  <a:pt x="12484" y="5342"/>
                </a:lnTo>
                <a:cubicBezTo>
                  <a:pt x="12366" y="4899"/>
                  <a:pt x="12189" y="4478"/>
                  <a:pt x="11968" y="4068"/>
                </a:cubicBezTo>
                <a:lnTo>
                  <a:pt x="13547" y="2489"/>
                </a:lnTo>
                <a:cubicBezTo>
                  <a:pt x="13780" y="2256"/>
                  <a:pt x="13662" y="1858"/>
                  <a:pt x="13337" y="1799"/>
                </a:cubicBezTo>
                <a:lnTo>
                  <a:pt x="12203" y="1588"/>
                </a:lnTo>
                <a:lnTo>
                  <a:pt x="11993" y="455"/>
                </a:lnTo>
                <a:cubicBezTo>
                  <a:pt x="11955" y="252"/>
                  <a:pt x="11774" y="131"/>
                  <a:pt x="11592" y="131"/>
                </a:cubicBezTo>
                <a:cubicBezTo>
                  <a:pt x="11492" y="131"/>
                  <a:pt x="11392" y="166"/>
                  <a:pt x="11314" y="245"/>
                </a:cubicBezTo>
                <a:lnTo>
                  <a:pt x="9723" y="1835"/>
                </a:lnTo>
                <a:cubicBezTo>
                  <a:pt x="9328" y="1614"/>
                  <a:pt x="8907" y="1437"/>
                  <a:pt x="8461" y="1308"/>
                </a:cubicBezTo>
                <a:lnTo>
                  <a:pt x="8380" y="362"/>
                </a:lnTo>
                <a:cubicBezTo>
                  <a:pt x="8368" y="152"/>
                  <a:pt x="8192" y="1"/>
                  <a:pt x="798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01" name="Google Shape;1101;p42"/>
          <p:cNvSpPr/>
          <p:nvPr/>
        </p:nvSpPr>
        <p:spPr>
          <a:xfrm>
            <a:off x="1438450" y="1267700"/>
            <a:ext cx="345150" cy="344900"/>
          </a:xfrm>
          <a:custGeom>
            <a:avLst/>
            <a:gdLst/>
            <a:ahLst/>
            <a:cxnLst/>
            <a:rect l="l" t="t" r="r" b="b"/>
            <a:pathLst>
              <a:path w="13806" h="13796" extrusionOk="0">
                <a:moveTo>
                  <a:pt x="2561" y="880"/>
                </a:moveTo>
                <a:lnTo>
                  <a:pt x="3964" y="1747"/>
                </a:lnTo>
                <a:lnTo>
                  <a:pt x="2561" y="2622"/>
                </a:lnTo>
                <a:lnTo>
                  <a:pt x="1170" y="1747"/>
                </a:lnTo>
                <a:lnTo>
                  <a:pt x="2561" y="880"/>
                </a:lnTo>
                <a:close/>
                <a:moveTo>
                  <a:pt x="11247" y="880"/>
                </a:moveTo>
                <a:lnTo>
                  <a:pt x="12638" y="1747"/>
                </a:lnTo>
                <a:lnTo>
                  <a:pt x="11247" y="2622"/>
                </a:lnTo>
                <a:lnTo>
                  <a:pt x="9855" y="1747"/>
                </a:lnTo>
                <a:lnTo>
                  <a:pt x="11247" y="880"/>
                </a:lnTo>
                <a:close/>
                <a:moveTo>
                  <a:pt x="808" y="2482"/>
                </a:moveTo>
                <a:lnTo>
                  <a:pt x="2152" y="3323"/>
                </a:lnTo>
                <a:lnTo>
                  <a:pt x="2152" y="5065"/>
                </a:lnTo>
                <a:lnTo>
                  <a:pt x="808" y="4224"/>
                </a:lnTo>
                <a:lnTo>
                  <a:pt x="808" y="2482"/>
                </a:lnTo>
                <a:close/>
                <a:moveTo>
                  <a:pt x="4315" y="2482"/>
                </a:moveTo>
                <a:lnTo>
                  <a:pt x="4315" y="4224"/>
                </a:lnTo>
                <a:lnTo>
                  <a:pt x="2971" y="5065"/>
                </a:lnTo>
                <a:lnTo>
                  <a:pt x="2971" y="3323"/>
                </a:lnTo>
                <a:lnTo>
                  <a:pt x="4315" y="2482"/>
                </a:lnTo>
                <a:close/>
                <a:moveTo>
                  <a:pt x="9493" y="2482"/>
                </a:moveTo>
                <a:lnTo>
                  <a:pt x="10837" y="3323"/>
                </a:lnTo>
                <a:lnTo>
                  <a:pt x="10837" y="5065"/>
                </a:lnTo>
                <a:lnTo>
                  <a:pt x="9493" y="4224"/>
                </a:lnTo>
                <a:lnTo>
                  <a:pt x="9493" y="2482"/>
                </a:lnTo>
                <a:close/>
                <a:moveTo>
                  <a:pt x="13000" y="2482"/>
                </a:moveTo>
                <a:lnTo>
                  <a:pt x="13000" y="4224"/>
                </a:lnTo>
                <a:lnTo>
                  <a:pt x="11642" y="5065"/>
                </a:lnTo>
                <a:lnTo>
                  <a:pt x="11642" y="3323"/>
                </a:lnTo>
                <a:lnTo>
                  <a:pt x="13000" y="2482"/>
                </a:lnTo>
                <a:close/>
                <a:moveTo>
                  <a:pt x="2561" y="8479"/>
                </a:moveTo>
                <a:lnTo>
                  <a:pt x="3964" y="9355"/>
                </a:lnTo>
                <a:lnTo>
                  <a:pt x="2561" y="10219"/>
                </a:lnTo>
                <a:lnTo>
                  <a:pt x="1170" y="9355"/>
                </a:lnTo>
                <a:lnTo>
                  <a:pt x="2561" y="8479"/>
                </a:lnTo>
                <a:close/>
                <a:moveTo>
                  <a:pt x="11247" y="8479"/>
                </a:moveTo>
                <a:lnTo>
                  <a:pt x="12638" y="9355"/>
                </a:lnTo>
                <a:lnTo>
                  <a:pt x="11247" y="10219"/>
                </a:lnTo>
                <a:lnTo>
                  <a:pt x="9855" y="9355"/>
                </a:lnTo>
                <a:lnTo>
                  <a:pt x="11247" y="8479"/>
                </a:lnTo>
                <a:close/>
                <a:moveTo>
                  <a:pt x="8685" y="2961"/>
                </a:moveTo>
                <a:lnTo>
                  <a:pt x="8685" y="4445"/>
                </a:lnTo>
                <a:cubicBezTo>
                  <a:pt x="8685" y="4586"/>
                  <a:pt x="8756" y="4715"/>
                  <a:pt x="8873" y="4785"/>
                </a:cubicBezTo>
                <a:lnTo>
                  <a:pt x="10837" y="6025"/>
                </a:lnTo>
                <a:lnTo>
                  <a:pt x="10837" y="7778"/>
                </a:lnTo>
                <a:lnTo>
                  <a:pt x="8873" y="9015"/>
                </a:lnTo>
                <a:cubicBezTo>
                  <a:pt x="8756" y="9085"/>
                  <a:pt x="8685" y="9214"/>
                  <a:pt x="8685" y="9355"/>
                </a:cubicBezTo>
                <a:lnTo>
                  <a:pt x="8685" y="10839"/>
                </a:lnTo>
                <a:lnTo>
                  <a:pt x="5120" y="10839"/>
                </a:lnTo>
                <a:lnTo>
                  <a:pt x="5120" y="9355"/>
                </a:lnTo>
                <a:cubicBezTo>
                  <a:pt x="5120" y="9214"/>
                  <a:pt x="5050" y="9085"/>
                  <a:pt x="4935" y="9015"/>
                </a:cubicBezTo>
                <a:lnTo>
                  <a:pt x="2971" y="7778"/>
                </a:lnTo>
                <a:lnTo>
                  <a:pt x="2971" y="6025"/>
                </a:lnTo>
                <a:lnTo>
                  <a:pt x="4935" y="4785"/>
                </a:lnTo>
                <a:cubicBezTo>
                  <a:pt x="5050" y="4715"/>
                  <a:pt x="5120" y="4586"/>
                  <a:pt x="5120" y="4445"/>
                </a:cubicBezTo>
                <a:lnTo>
                  <a:pt x="5120" y="2961"/>
                </a:lnTo>
                <a:close/>
                <a:moveTo>
                  <a:pt x="808" y="10078"/>
                </a:moveTo>
                <a:lnTo>
                  <a:pt x="2152" y="10920"/>
                </a:lnTo>
                <a:lnTo>
                  <a:pt x="2152" y="12662"/>
                </a:lnTo>
                <a:lnTo>
                  <a:pt x="808" y="11821"/>
                </a:lnTo>
                <a:lnTo>
                  <a:pt x="808" y="10078"/>
                </a:lnTo>
                <a:close/>
                <a:moveTo>
                  <a:pt x="4315" y="10078"/>
                </a:moveTo>
                <a:lnTo>
                  <a:pt x="4315" y="11821"/>
                </a:lnTo>
                <a:lnTo>
                  <a:pt x="2971" y="12662"/>
                </a:lnTo>
                <a:lnTo>
                  <a:pt x="2971" y="10920"/>
                </a:lnTo>
                <a:lnTo>
                  <a:pt x="4315" y="10078"/>
                </a:lnTo>
                <a:close/>
                <a:moveTo>
                  <a:pt x="9493" y="10078"/>
                </a:moveTo>
                <a:lnTo>
                  <a:pt x="10837" y="10920"/>
                </a:lnTo>
                <a:lnTo>
                  <a:pt x="10837" y="12662"/>
                </a:lnTo>
                <a:lnTo>
                  <a:pt x="9493" y="11821"/>
                </a:lnTo>
                <a:lnTo>
                  <a:pt x="9493" y="10078"/>
                </a:lnTo>
                <a:close/>
                <a:moveTo>
                  <a:pt x="13000" y="10078"/>
                </a:moveTo>
                <a:lnTo>
                  <a:pt x="13000" y="11821"/>
                </a:lnTo>
                <a:lnTo>
                  <a:pt x="11642" y="12662"/>
                </a:lnTo>
                <a:lnTo>
                  <a:pt x="11642" y="10920"/>
                </a:lnTo>
                <a:lnTo>
                  <a:pt x="13000" y="10078"/>
                </a:lnTo>
                <a:close/>
                <a:moveTo>
                  <a:pt x="2561" y="0"/>
                </a:moveTo>
                <a:cubicBezTo>
                  <a:pt x="2489" y="0"/>
                  <a:pt x="2416" y="21"/>
                  <a:pt x="2351" y="63"/>
                </a:cubicBezTo>
                <a:lnTo>
                  <a:pt x="188" y="1407"/>
                </a:lnTo>
                <a:cubicBezTo>
                  <a:pt x="70" y="1477"/>
                  <a:pt x="0" y="1618"/>
                  <a:pt x="0" y="1747"/>
                </a:cubicBezTo>
                <a:lnTo>
                  <a:pt x="0" y="4445"/>
                </a:lnTo>
                <a:cubicBezTo>
                  <a:pt x="0" y="4586"/>
                  <a:pt x="70" y="4715"/>
                  <a:pt x="188" y="4785"/>
                </a:cubicBezTo>
                <a:lnTo>
                  <a:pt x="2152" y="6025"/>
                </a:lnTo>
                <a:lnTo>
                  <a:pt x="2152" y="7778"/>
                </a:lnTo>
                <a:lnTo>
                  <a:pt x="188" y="9015"/>
                </a:lnTo>
                <a:cubicBezTo>
                  <a:pt x="70" y="9085"/>
                  <a:pt x="0" y="9214"/>
                  <a:pt x="0" y="9355"/>
                </a:cubicBezTo>
                <a:lnTo>
                  <a:pt x="0" y="12056"/>
                </a:lnTo>
                <a:cubicBezTo>
                  <a:pt x="0" y="12182"/>
                  <a:pt x="70" y="12323"/>
                  <a:pt x="188" y="12393"/>
                </a:cubicBezTo>
                <a:lnTo>
                  <a:pt x="2351" y="13739"/>
                </a:lnTo>
                <a:cubicBezTo>
                  <a:pt x="2410" y="13784"/>
                  <a:pt x="2491" y="13795"/>
                  <a:pt x="2561" y="13795"/>
                </a:cubicBezTo>
                <a:cubicBezTo>
                  <a:pt x="2632" y="13795"/>
                  <a:pt x="2713" y="13784"/>
                  <a:pt x="2772" y="13739"/>
                </a:cubicBezTo>
                <a:lnTo>
                  <a:pt x="4935" y="12393"/>
                </a:lnTo>
                <a:cubicBezTo>
                  <a:pt x="5050" y="12323"/>
                  <a:pt x="5120" y="12182"/>
                  <a:pt x="5120" y="12056"/>
                </a:cubicBezTo>
                <a:lnTo>
                  <a:pt x="5120" y="11647"/>
                </a:lnTo>
                <a:lnTo>
                  <a:pt x="8685" y="11647"/>
                </a:lnTo>
                <a:lnTo>
                  <a:pt x="8685" y="12056"/>
                </a:lnTo>
                <a:cubicBezTo>
                  <a:pt x="8685" y="12182"/>
                  <a:pt x="8756" y="12323"/>
                  <a:pt x="8873" y="12393"/>
                </a:cubicBezTo>
                <a:lnTo>
                  <a:pt x="11025" y="13739"/>
                </a:lnTo>
                <a:cubicBezTo>
                  <a:pt x="11095" y="13784"/>
                  <a:pt x="11165" y="13795"/>
                  <a:pt x="11247" y="13795"/>
                </a:cubicBezTo>
                <a:cubicBezTo>
                  <a:pt x="11317" y="13795"/>
                  <a:pt x="11387" y="13784"/>
                  <a:pt x="11457" y="13739"/>
                </a:cubicBezTo>
                <a:lnTo>
                  <a:pt x="13620" y="12393"/>
                </a:lnTo>
                <a:cubicBezTo>
                  <a:pt x="13735" y="12323"/>
                  <a:pt x="13805" y="12182"/>
                  <a:pt x="13805" y="12056"/>
                </a:cubicBezTo>
                <a:lnTo>
                  <a:pt x="13805" y="9355"/>
                </a:lnTo>
                <a:cubicBezTo>
                  <a:pt x="13805" y="9214"/>
                  <a:pt x="13735" y="9085"/>
                  <a:pt x="13620" y="9015"/>
                </a:cubicBezTo>
                <a:lnTo>
                  <a:pt x="11642" y="7778"/>
                </a:lnTo>
                <a:lnTo>
                  <a:pt x="11642" y="6025"/>
                </a:lnTo>
                <a:lnTo>
                  <a:pt x="13620" y="4785"/>
                </a:lnTo>
                <a:cubicBezTo>
                  <a:pt x="13735" y="4715"/>
                  <a:pt x="13805" y="4586"/>
                  <a:pt x="13805" y="4445"/>
                </a:cubicBezTo>
                <a:lnTo>
                  <a:pt x="13805" y="1747"/>
                </a:lnTo>
                <a:cubicBezTo>
                  <a:pt x="13805" y="1618"/>
                  <a:pt x="13735" y="1477"/>
                  <a:pt x="13620" y="1407"/>
                </a:cubicBezTo>
                <a:lnTo>
                  <a:pt x="11457" y="63"/>
                </a:lnTo>
                <a:cubicBezTo>
                  <a:pt x="11393" y="21"/>
                  <a:pt x="11320" y="0"/>
                  <a:pt x="11245" y="0"/>
                </a:cubicBezTo>
                <a:cubicBezTo>
                  <a:pt x="11171" y="0"/>
                  <a:pt x="11095" y="21"/>
                  <a:pt x="11025" y="63"/>
                </a:cubicBezTo>
                <a:lnTo>
                  <a:pt x="8873" y="1407"/>
                </a:lnTo>
                <a:cubicBezTo>
                  <a:pt x="8756" y="1477"/>
                  <a:pt x="8685" y="1618"/>
                  <a:pt x="8685" y="1747"/>
                </a:cubicBezTo>
                <a:lnTo>
                  <a:pt x="8685" y="2153"/>
                </a:lnTo>
                <a:lnTo>
                  <a:pt x="5120" y="2153"/>
                </a:lnTo>
                <a:lnTo>
                  <a:pt x="5120" y="1747"/>
                </a:lnTo>
                <a:cubicBezTo>
                  <a:pt x="5120" y="1618"/>
                  <a:pt x="5050" y="1477"/>
                  <a:pt x="4935" y="1407"/>
                </a:cubicBezTo>
                <a:lnTo>
                  <a:pt x="2772" y="63"/>
                </a:lnTo>
                <a:cubicBezTo>
                  <a:pt x="2707" y="21"/>
                  <a:pt x="2634" y="0"/>
                  <a:pt x="256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1102" name="Google Shape;1102;p42"/>
          <p:cNvGrpSpPr/>
          <p:nvPr/>
        </p:nvGrpSpPr>
        <p:grpSpPr>
          <a:xfrm>
            <a:off x="3401588" y="1267700"/>
            <a:ext cx="346550" cy="344900"/>
            <a:chOff x="3239763" y="2681150"/>
            <a:chExt cx="346550" cy="344900"/>
          </a:xfrm>
        </p:grpSpPr>
        <p:sp>
          <p:nvSpPr>
            <p:cNvPr id="1103" name="Google Shape;1103;p42"/>
            <p:cNvSpPr/>
            <p:nvPr/>
          </p:nvSpPr>
          <p:spPr>
            <a:xfrm>
              <a:off x="3344688" y="2763625"/>
              <a:ext cx="136775" cy="43900"/>
            </a:xfrm>
            <a:custGeom>
              <a:avLst/>
              <a:gdLst/>
              <a:ahLst/>
              <a:cxnLst/>
              <a:rect l="l" t="t" r="r" b="b"/>
              <a:pathLst>
                <a:path w="5471" h="1756" extrusionOk="0">
                  <a:moveTo>
                    <a:pt x="2738" y="1"/>
                  </a:moveTo>
                  <a:cubicBezTo>
                    <a:pt x="1808" y="1"/>
                    <a:pt x="876" y="354"/>
                    <a:pt x="163" y="1061"/>
                  </a:cubicBezTo>
                  <a:cubicBezTo>
                    <a:pt x="0" y="1224"/>
                    <a:pt x="0" y="1482"/>
                    <a:pt x="163" y="1633"/>
                  </a:cubicBezTo>
                  <a:cubicBezTo>
                    <a:pt x="245" y="1715"/>
                    <a:pt x="347" y="1755"/>
                    <a:pt x="449" y="1755"/>
                  </a:cubicBezTo>
                  <a:cubicBezTo>
                    <a:pt x="552" y="1755"/>
                    <a:pt x="654" y="1715"/>
                    <a:pt x="735" y="1633"/>
                  </a:cubicBezTo>
                  <a:cubicBezTo>
                    <a:pt x="1291" y="1083"/>
                    <a:pt x="2015" y="809"/>
                    <a:pt x="2738" y="809"/>
                  </a:cubicBezTo>
                  <a:cubicBezTo>
                    <a:pt x="3462" y="809"/>
                    <a:pt x="4183" y="1083"/>
                    <a:pt x="4733" y="1633"/>
                  </a:cubicBezTo>
                  <a:cubicBezTo>
                    <a:pt x="4814" y="1715"/>
                    <a:pt x="4920" y="1755"/>
                    <a:pt x="5023" y="1755"/>
                  </a:cubicBezTo>
                  <a:cubicBezTo>
                    <a:pt x="5127" y="1755"/>
                    <a:pt x="5230" y="1715"/>
                    <a:pt x="5305" y="1633"/>
                  </a:cubicBezTo>
                  <a:cubicBezTo>
                    <a:pt x="5471" y="1482"/>
                    <a:pt x="5471" y="1224"/>
                    <a:pt x="5305" y="1061"/>
                  </a:cubicBezTo>
                  <a:cubicBezTo>
                    <a:pt x="4598" y="354"/>
                    <a:pt x="3669" y="1"/>
                    <a:pt x="27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04" name="Google Shape;1104;p42"/>
            <p:cNvSpPr/>
            <p:nvPr/>
          </p:nvSpPr>
          <p:spPr>
            <a:xfrm>
              <a:off x="3373313" y="2804075"/>
              <a:ext cx="79475" cy="32100"/>
            </a:xfrm>
            <a:custGeom>
              <a:avLst/>
              <a:gdLst/>
              <a:ahLst/>
              <a:cxnLst/>
              <a:rect l="l" t="t" r="r" b="b"/>
              <a:pathLst>
                <a:path w="3179" h="1284" extrusionOk="0">
                  <a:moveTo>
                    <a:pt x="1591" y="1"/>
                  </a:moveTo>
                  <a:cubicBezTo>
                    <a:pt x="1072" y="1"/>
                    <a:pt x="554" y="196"/>
                    <a:pt x="163" y="588"/>
                  </a:cubicBezTo>
                  <a:cubicBezTo>
                    <a:pt x="0" y="753"/>
                    <a:pt x="0" y="997"/>
                    <a:pt x="163" y="1160"/>
                  </a:cubicBezTo>
                  <a:cubicBezTo>
                    <a:pt x="238" y="1243"/>
                    <a:pt x="341" y="1284"/>
                    <a:pt x="445" y="1284"/>
                  </a:cubicBezTo>
                  <a:cubicBezTo>
                    <a:pt x="548" y="1284"/>
                    <a:pt x="654" y="1243"/>
                    <a:pt x="735" y="1160"/>
                  </a:cubicBezTo>
                  <a:cubicBezTo>
                    <a:pt x="969" y="927"/>
                    <a:pt x="1279" y="811"/>
                    <a:pt x="1591" y="811"/>
                  </a:cubicBezTo>
                  <a:cubicBezTo>
                    <a:pt x="1902" y="811"/>
                    <a:pt x="2215" y="927"/>
                    <a:pt x="2455" y="1160"/>
                  </a:cubicBezTo>
                  <a:cubicBezTo>
                    <a:pt x="2530" y="1243"/>
                    <a:pt x="2633" y="1284"/>
                    <a:pt x="2737" y="1284"/>
                  </a:cubicBezTo>
                  <a:cubicBezTo>
                    <a:pt x="2840" y="1284"/>
                    <a:pt x="2946" y="1243"/>
                    <a:pt x="3027" y="1160"/>
                  </a:cubicBezTo>
                  <a:cubicBezTo>
                    <a:pt x="3178" y="997"/>
                    <a:pt x="3178" y="753"/>
                    <a:pt x="3027" y="588"/>
                  </a:cubicBezTo>
                  <a:cubicBezTo>
                    <a:pt x="2630" y="196"/>
                    <a:pt x="2110" y="1"/>
                    <a:pt x="15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05" name="Google Shape;1105;p42"/>
            <p:cNvSpPr/>
            <p:nvPr/>
          </p:nvSpPr>
          <p:spPr>
            <a:xfrm>
              <a:off x="3403113" y="2844500"/>
              <a:ext cx="20150" cy="20150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399" y="0"/>
                  </a:moveTo>
                  <a:cubicBezTo>
                    <a:pt x="174" y="0"/>
                    <a:pt x="0" y="174"/>
                    <a:pt x="0" y="398"/>
                  </a:cubicBezTo>
                  <a:cubicBezTo>
                    <a:pt x="0" y="631"/>
                    <a:pt x="174" y="805"/>
                    <a:pt x="399" y="805"/>
                  </a:cubicBezTo>
                  <a:cubicBezTo>
                    <a:pt x="620" y="805"/>
                    <a:pt x="805" y="631"/>
                    <a:pt x="805" y="398"/>
                  </a:cubicBezTo>
                  <a:cubicBezTo>
                    <a:pt x="805" y="174"/>
                    <a:pt x="620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06" name="Google Shape;1106;p42"/>
            <p:cNvSpPr/>
            <p:nvPr/>
          </p:nvSpPr>
          <p:spPr>
            <a:xfrm>
              <a:off x="3239763" y="2681150"/>
              <a:ext cx="346550" cy="344900"/>
            </a:xfrm>
            <a:custGeom>
              <a:avLst/>
              <a:gdLst/>
              <a:ahLst/>
              <a:cxnLst/>
              <a:rect l="l" t="t" r="r" b="b"/>
              <a:pathLst>
                <a:path w="13862" h="13796" extrusionOk="0">
                  <a:moveTo>
                    <a:pt x="6394" y="806"/>
                  </a:moveTo>
                  <a:cubicBezTo>
                    <a:pt x="7143" y="806"/>
                    <a:pt x="7844" y="1041"/>
                    <a:pt x="8428" y="1485"/>
                  </a:cubicBezTo>
                  <a:cubicBezTo>
                    <a:pt x="8240" y="1602"/>
                    <a:pt x="8066" y="1743"/>
                    <a:pt x="7900" y="1905"/>
                  </a:cubicBezTo>
                  <a:cubicBezTo>
                    <a:pt x="7738" y="2057"/>
                    <a:pt x="7738" y="2315"/>
                    <a:pt x="7900" y="2478"/>
                  </a:cubicBezTo>
                  <a:cubicBezTo>
                    <a:pt x="7978" y="2553"/>
                    <a:pt x="8080" y="2591"/>
                    <a:pt x="8184" y="2591"/>
                  </a:cubicBezTo>
                  <a:cubicBezTo>
                    <a:pt x="8288" y="2591"/>
                    <a:pt x="8393" y="2553"/>
                    <a:pt x="8476" y="2478"/>
                  </a:cubicBezTo>
                  <a:cubicBezTo>
                    <a:pt x="8697" y="2245"/>
                    <a:pt x="8989" y="2079"/>
                    <a:pt x="9269" y="1987"/>
                  </a:cubicBezTo>
                  <a:cubicBezTo>
                    <a:pt x="9480" y="1917"/>
                    <a:pt x="9694" y="1883"/>
                    <a:pt x="9906" y="1883"/>
                  </a:cubicBezTo>
                  <a:cubicBezTo>
                    <a:pt x="10434" y="1883"/>
                    <a:pt x="10943" y="2093"/>
                    <a:pt x="11326" y="2478"/>
                  </a:cubicBezTo>
                  <a:cubicBezTo>
                    <a:pt x="11817" y="2969"/>
                    <a:pt x="12016" y="3659"/>
                    <a:pt x="11876" y="4338"/>
                  </a:cubicBezTo>
                  <a:cubicBezTo>
                    <a:pt x="11794" y="4699"/>
                    <a:pt x="11606" y="5061"/>
                    <a:pt x="11326" y="5331"/>
                  </a:cubicBezTo>
                  <a:cubicBezTo>
                    <a:pt x="11174" y="5493"/>
                    <a:pt x="11174" y="5751"/>
                    <a:pt x="11326" y="5903"/>
                  </a:cubicBezTo>
                  <a:cubicBezTo>
                    <a:pt x="11407" y="5984"/>
                    <a:pt x="11514" y="6021"/>
                    <a:pt x="11618" y="6021"/>
                  </a:cubicBezTo>
                  <a:cubicBezTo>
                    <a:pt x="11724" y="6021"/>
                    <a:pt x="11817" y="5984"/>
                    <a:pt x="11898" y="5903"/>
                  </a:cubicBezTo>
                  <a:cubicBezTo>
                    <a:pt x="12145" y="5656"/>
                    <a:pt x="12344" y="5376"/>
                    <a:pt x="12473" y="5084"/>
                  </a:cubicBezTo>
                  <a:cubicBezTo>
                    <a:pt x="12810" y="5401"/>
                    <a:pt x="12998" y="5855"/>
                    <a:pt x="12998" y="6335"/>
                  </a:cubicBezTo>
                  <a:cubicBezTo>
                    <a:pt x="12998" y="7294"/>
                    <a:pt x="12215" y="8077"/>
                    <a:pt x="11244" y="8077"/>
                  </a:cubicBezTo>
                  <a:lnTo>
                    <a:pt x="2618" y="8077"/>
                  </a:lnTo>
                  <a:cubicBezTo>
                    <a:pt x="1647" y="8077"/>
                    <a:pt x="865" y="7294"/>
                    <a:pt x="865" y="6335"/>
                  </a:cubicBezTo>
                  <a:cubicBezTo>
                    <a:pt x="865" y="5493"/>
                    <a:pt x="1462" y="4792"/>
                    <a:pt x="2245" y="4618"/>
                  </a:cubicBezTo>
                  <a:cubicBezTo>
                    <a:pt x="2279" y="5002"/>
                    <a:pt x="2374" y="5364"/>
                    <a:pt x="2514" y="5726"/>
                  </a:cubicBezTo>
                  <a:cubicBezTo>
                    <a:pt x="2576" y="5886"/>
                    <a:pt x="2725" y="5979"/>
                    <a:pt x="2886" y="5979"/>
                  </a:cubicBezTo>
                  <a:cubicBezTo>
                    <a:pt x="2936" y="5979"/>
                    <a:pt x="2988" y="5970"/>
                    <a:pt x="3039" y="5951"/>
                  </a:cubicBezTo>
                  <a:cubicBezTo>
                    <a:pt x="3249" y="5866"/>
                    <a:pt x="3342" y="5634"/>
                    <a:pt x="3260" y="5423"/>
                  </a:cubicBezTo>
                  <a:cubicBezTo>
                    <a:pt x="3109" y="5025"/>
                    <a:pt x="3028" y="4604"/>
                    <a:pt x="3028" y="4172"/>
                  </a:cubicBezTo>
                  <a:cubicBezTo>
                    <a:pt x="3028" y="2315"/>
                    <a:pt x="4534" y="806"/>
                    <a:pt x="6394" y="806"/>
                  </a:cubicBezTo>
                  <a:close/>
                  <a:moveTo>
                    <a:pt x="2618" y="12178"/>
                  </a:moveTo>
                  <a:cubicBezTo>
                    <a:pt x="2840" y="12178"/>
                    <a:pt x="3028" y="12366"/>
                    <a:pt x="3028" y="12588"/>
                  </a:cubicBezTo>
                  <a:cubicBezTo>
                    <a:pt x="3028" y="12810"/>
                    <a:pt x="2840" y="12986"/>
                    <a:pt x="2618" y="12986"/>
                  </a:cubicBezTo>
                  <a:cubicBezTo>
                    <a:pt x="2396" y="12986"/>
                    <a:pt x="2220" y="12810"/>
                    <a:pt x="2220" y="12588"/>
                  </a:cubicBezTo>
                  <a:cubicBezTo>
                    <a:pt x="2220" y="12366"/>
                    <a:pt x="2396" y="12178"/>
                    <a:pt x="2618" y="12178"/>
                  </a:cubicBezTo>
                  <a:close/>
                  <a:moveTo>
                    <a:pt x="6933" y="12178"/>
                  </a:moveTo>
                  <a:cubicBezTo>
                    <a:pt x="7154" y="12178"/>
                    <a:pt x="7339" y="12366"/>
                    <a:pt x="7339" y="12588"/>
                  </a:cubicBezTo>
                  <a:cubicBezTo>
                    <a:pt x="7339" y="12810"/>
                    <a:pt x="7154" y="12986"/>
                    <a:pt x="6933" y="12986"/>
                  </a:cubicBezTo>
                  <a:cubicBezTo>
                    <a:pt x="6708" y="12986"/>
                    <a:pt x="6534" y="12810"/>
                    <a:pt x="6534" y="12588"/>
                  </a:cubicBezTo>
                  <a:cubicBezTo>
                    <a:pt x="6534" y="12366"/>
                    <a:pt x="6708" y="12178"/>
                    <a:pt x="6933" y="12178"/>
                  </a:cubicBezTo>
                  <a:close/>
                  <a:moveTo>
                    <a:pt x="11244" y="12178"/>
                  </a:moveTo>
                  <a:cubicBezTo>
                    <a:pt x="11466" y="12178"/>
                    <a:pt x="11654" y="12366"/>
                    <a:pt x="11654" y="12588"/>
                  </a:cubicBezTo>
                  <a:cubicBezTo>
                    <a:pt x="11654" y="12810"/>
                    <a:pt x="11466" y="12986"/>
                    <a:pt x="11244" y="12986"/>
                  </a:cubicBezTo>
                  <a:cubicBezTo>
                    <a:pt x="11023" y="12986"/>
                    <a:pt x="10846" y="12810"/>
                    <a:pt x="10846" y="12588"/>
                  </a:cubicBezTo>
                  <a:cubicBezTo>
                    <a:pt x="10846" y="12366"/>
                    <a:pt x="11023" y="12178"/>
                    <a:pt x="11244" y="12178"/>
                  </a:cubicBezTo>
                  <a:close/>
                  <a:moveTo>
                    <a:pt x="6383" y="1"/>
                  </a:moveTo>
                  <a:cubicBezTo>
                    <a:pt x="4220" y="1"/>
                    <a:pt x="2430" y="1647"/>
                    <a:pt x="2234" y="3762"/>
                  </a:cubicBezTo>
                  <a:lnTo>
                    <a:pt x="2208" y="3762"/>
                  </a:lnTo>
                  <a:lnTo>
                    <a:pt x="2208" y="3799"/>
                  </a:lnTo>
                  <a:cubicBezTo>
                    <a:pt x="957" y="3998"/>
                    <a:pt x="1" y="5120"/>
                    <a:pt x="60" y="6442"/>
                  </a:cubicBezTo>
                  <a:cubicBezTo>
                    <a:pt x="104" y="7785"/>
                    <a:pt x="1297" y="8896"/>
                    <a:pt x="2641" y="8896"/>
                  </a:cubicBezTo>
                  <a:lnTo>
                    <a:pt x="4091" y="8896"/>
                  </a:lnTo>
                  <a:lnTo>
                    <a:pt x="4091" y="11034"/>
                  </a:lnTo>
                  <a:lnTo>
                    <a:pt x="3308" y="11595"/>
                  </a:lnTo>
                  <a:cubicBezTo>
                    <a:pt x="3109" y="11459"/>
                    <a:pt x="2871" y="11370"/>
                    <a:pt x="2612" y="11370"/>
                  </a:cubicBezTo>
                  <a:cubicBezTo>
                    <a:pt x="2584" y="11370"/>
                    <a:pt x="2555" y="11371"/>
                    <a:pt x="2525" y="11373"/>
                  </a:cubicBezTo>
                  <a:cubicBezTo>
                    <a:pt x="1917" y="11421"/>
                    <a:pt x="1426" y="11923"/>
                    <a:pt x="1403" y="12543"/>
                  </a:cubicBezTo>
                  <a:cubicBezTo>
                    <a:pt x="1378" y="13230"/>
                    <a:pt x="1928" y="13791"/>
                    <a:pt x="2618" y="13791"/>
                  </a:cubicBezTo>
                  <a:cubicBezTo>
                    <a:pt x="3286" y="13791"/>
                    <a:pt x="3822" y="13256"/>
                    <a:pt x="3822" y="12588"/>
                  </a:cubicBezTo>
                  <a:cubicBezTo>
                    <a:pt x="3822" y="12473"/>
                    <a:pt x="3810" y="12355"/>
                    <a:pt x="3777" y="12249"/>
                  </a:cubicBezTo>
                  <a:lnTo>
                    <a:pt x="4733" y="11572"/>
                  </a:lnTo>
                  <a:cubicBezTo>
                    <a:pt x="4840" y="11491"/>
                    <a:pt x="4910" y="11373"/>
                    <a:pt x="4910" y="11233"/>
                  </a:cubicBezTo>
                  <a:lnTo>
                    <a:pt x="4910" y="8896"/>
                  </a:lnTo>
                  <a:lnTo>
                    <a:pt x="6523" y="8896"/>
                  </a:lnTo>
                  <a:lnTo>
                    <a:pt x="6523" y="11443"/>
                  </a:lnTo>
                  <a:cubicBezTo>
                    <a:pt x="6032" y="11617"/>
                    <a:pt x="5681" y="12097"/>
                    <a:pt x="5715" y="12658"/>
                  </a:cubicBezTo>
                  <a:cubicBezTo>
                    <a:pt x="5752" y="13278"/>
                    <a:pt x="6254" y="13769"/>
                    <a:pt x="6874" y="13791"/>
                  </a:cubicBezTo>
                  <a:cubicBezTo>
                    <a:pt x="6895" y="13793"/>
                    <a:pt x="6917" y="13793"/>
                    <a:pt x="6938" y="13793"/>
                  </a:cubicBezTo>
                  <a:cubicBezTo>
                    <a:pt x="7609" y="13793"/>
                    <a:pt x="8136" y="13246"/>
                    <a:pt x="8136" y="12588"/>
                  </a:cubicBezTo>
                  <a:cubicBezTo>
                    <a:pt x="8136" y="12063"/>
                    <a:pt x="7797" y="11606"/>
                    <a:pt x="7328" y="11443"/>
                  </a:cubicBezTo>
                  <a:lnTo>
                    <a:pt x="7328" y="8896"/>
                  </a:lnTo>
                  <a:lnTo>
                    <a:pt x="8952" y="8896"/>
                  </a:lnTo>
                  <a:lnTo>
                    <a:pt x="8952" y="11233"/>
                  </a:lnTo>
                  <a:cubicBezTo>
                    <a:pt x="8952" y="11373"/>
                    <a:pt x="9011" y="11491"/>
                    <a:pt x="9118" y="11572"/>
                  </a:cubicBezTo>
                  <a:lnTo>
                    <a:pt x="10075" y="12249"/>
                  </a:lnTo>
                  <a:cubicBezTo>
                    <a:pt x="10041" y="12355"/>
                    <a:pt x="10030" y="12473"/>
                    <a:pt x="10030" y="12588"/>
                  </a:cubicBezTo>
                  <a:cubicBezTo>
                    <a:pt x="10030" y="13255"/>
                    <a:pt x="10568" y="13796"/>
                    <a:pt x="11234" y="13796"/>
                  </a:cubicBezTo>
                  <a:cubicBezTo>
                    <a:pt x="11268" y="13796"/>
                    <a:pt x="11303" y="13794"/>
                    <a:pt x="11337" y="13791"/>
                  </a:cubicBezTo>
                  <a:cubicBezTo>
                    <a:pt x="11923" y="13747"/>
                    <a:pt x="12403" y="13267"/>
                    <a:pt x="12448" y="12683"/>
                  </a:cubicBezTo>
                  <a:cubicBezTo>
                    <a:pt x="12507" y="11968"/>
                    <a:pt x="11946" y="11373"/>
                    <a:pt x="11244" y="11373"/>
                  </a:cubicBezTo>
                  <a:cubicBezTo>
                    <a:pt x="10986" y="11373"/>
                    <a:pt x="10742" y="11455"/>
                    <a:pt x="10543" y="11595"/>
                  </a:cubicBezTo>
                  <a:lnTo>
                    <a:pt x="9760" y="11034"/>
                  </a:lnTo>
                  <a:lnTo>
                    <a:pt x="9760" y="8896"/>
                  </a:lnTo>
                  <a:lnTo>
                    <a:pt x="11211" y="8896"/>
                  </a:lnTo>
                  <a:cubicBezTo>
                    <a:pt x="12529" y="8896"/>
                    <a:pt x="13710" y="7819"/>
                    <a:pt x="13792" y="6498"/>
                  </a:cubicBezTo>
                  <a:cubicBezTo>
                    <a:pt x="13862" y="5600"/>
                    <a:pt x="13430" y="4733"/>
                    <a:pt x="12706" y="4231"/>
                  </a:cubicBezTo>
                  <a:cubicBezTo>
                    <a:pt x="12799" y="3367"/>
                    <a:pt x="12507" y="2514"/>
                    <a:pt x="11898" y="1905"/>
                  </a:cubicBezTo>
                  <a:cubicBezTo>
                    <a:pt x="11354" y="1362"/>
                    <a:pt x="10635" y="1071"/>
                    <a:pt x="9899" y="1071"/>
                  </a:cubicBezTo>
                  <a:cubicBezTo>
                    <a:pt x="9686" y="1071"/>
                    <a:pt x="9471" y="1095"/>
                    <a:pt x="9258" y="1145"/>
                  </a:cubicBezTo>
                  <a:cubicBezTo>
                    <a:pt x="8487" y="396"/>
                    <a:pt x="7468" y="1"/>
                    <a:pt x="6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07" name="Google Shape;1107;p42"/>
            <p:cNvSpPr/>
            <p:nvPr/>
          </p:nvSpPr>
          <p:spPr>
            <a:xfrm>
              <a:off x="3471488" y="27308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108" name="Google Shape;1108;p42"/>
          <p:cNvGrpSpPr/>
          <p:nvPr/>
        </p:nvGrpSpPr>
        <p:grpSpPr>
          <a:xfrm>
            <a:off x="7328938" y="3127300"/>
            <a:ext cx="345425" cy="345150"/>
            <a:chOff x="1735413" y="3243975"/>
            <a:chExt cx="345425" cy="345150"/>
          </a:xfrm>
        </p:grpSpPr>
        <p:sp>
          <p:nvSpPr>
            <p:cNvPr id="1109" name="Google Shape;1109;p42"/>
            <p:cNvSpPr/>
            <p:nvPr/>
          </p:nvSpPr>
          <p:spPr>
            <a:xfrm>
              <a:off x="1735413" y="3299150"/>
              <a:ext cx="236100" cy="289975"/>
            </a:xfrm>
            <a:custGeom>
              <a:avLst/>
              <a:gdLst/>
              <a:ahLst/>
              <a:cxnLst/>
              <a:rect l="l" t="t" r="r" b="b"/>
              <a:pathLst>
                <a:path w="9444" h="11599" extrusionOk="0">
                  <a:moveTo>
                    <a:pt x="4009" y="820"/>
                  </a:moveTo>
                  <a:cubicBezTo>
                    <a:pt x="4183" y="820"/>
                    <a:pt x="4360" y="890"/>
                    <a:pt x="4478" y="1019"/>
                  </a:cubicBezTo>
                  <a:lnTo>
                    <a:pt x="4980" y="1510"/>
                  </a:lnTo>
                  <a:cubicBezTo>
                    <a:pt x="5050" y="1580"/>
                    <a:pt x="5154" y="1625"/>
                    <a:pt x="5261" y="1625"/>
                  </a:cubicBezTo>
                  <a:lnTo>
                    <a:pt x="5530" y="1625"/>
                  </a:lnTo>
                  <a:cubicBezTo>
                    <a:pt x="5903" y="1625"/>
                    <a:pt x="6206" y="1931"/>
                    <a:pt x="6206" y="2304"/>
                  </a:cubicBezTo>
                  <a:lnTo>
                    <a:pt x="6206" y="2702"/>
                  </a:lnTo>
                  <a:lnTo>
                    <a:pt x="2828" y="2702"/>
                  </a:lnTo>
                  <a:cubicBezTo>
                    <a:pt x="2466" y="2702"/>
                    <a:pt x="2163" y="2397"/>
                    <a:pt x="2163" y="2024"/>
                  </a:cubicBezTo>
                  <a:lnTo>
                    <a:pt x="2163" y="1485"/>
                  </a:lnTo>
                  <a:cubicBezTo>
                    <a:pt x="2163" y="1123"/>
                    <a:pt x="2466" y="820"/>
                    <a:pt x="2828" y="820"/>
                  </a:cubicBezTo>
                  <a:close/>
                  <a:moveTo>
                    <a:pt x="6206" y="3508"/>
                  </a:moveTo>
                  <a:lnTo>
                    <a:pt x="6206" y="4992"/>
                  </a:lnTo>
                  <a:cubicBezTo>
                    <a:pt x="6206" y="5813"/>
                    <a:pt x="5538" y="6480"/>
                    <a:pt x="4713" y="6480"/>
                  </a:cubicBezTo>
                  <a:cubicBezTo>
                    <a:pt x="4692" y="6480"/>
                    <a:pt x="4672" y="6479"/>
                    <a:pt x="4652" y="6478"/>
                  </a:cubicBezTo>
                  <a:cubicBezTo>
                    <a:pt x="3858" y="6442"/>
                    <a:pt x="3238" y="5763"/>
                    <a:pt x="3238" y="4969"/>
                  </a:cubicBezTo>
                  <a:lnTo>
                    <a:pt x="3238" y="3508"/>
                  </a:lnTo>
                  <a:close/>
                  <a:moveTo>
                    <a:pt x="5202" y="7284"/>
                  </a:moveTo>
                  <a:lnTo>
                    <a:pt x="5061" y="8091"/>
                  </a:lnTo>
                  <a:lnTo>
                    <a:pt x="4394" y="8091"/>
                  </a:lnTo>
                  <a:lnTo>
                    <a:pt x="4267" y="7284"/>
                  </a:lnTo>
                  <a:close/>
                  <a:moveTo>
                    <a:pt x="3437" y="7284"/>
                  </a:moveTo>
                  <a:lnTo>
                    <a:pt x="3636" y="8512"/>
                  </a:lnTo>
                  <a:lnTo>
                    <a:pt x="3412" y="10790"/>
                  </a:lnTo>
                  <a:lnTo>
                    <a:pt x="806" y="10790"/>
                  </a:lnTo>
                  <a:lnTo>
                    <a:pt x="806" y="9575"/>
                  </a:lnTo>
                  <a:cubicBezTo>
                    <a:pt x="806" y="8313"/>
                    <a:pt x="1835" y="7284"/>
                    <a:pt x="3109" y="7284"/>
                  </a:cubicBezTo>
                  <a:close/>
                  <a:moveTo>
                    <a:pt x="5039" y="8908"/>
                  </a:moveTo>
                  <a:lnTo>
                    <a:pt x="5224" y="10790"/>
                  </a:lnTo>
                  <a:lnTo>
                    <a:pt x="4231" y="10790"/>
                  </a:lnTo>
                  <a:lnTo>
                    <a:pt x="4419" y="8908"/>
                  </a:lnTo>
                  <a:close/>
                  <a:moveTo>
                    <a:pt x="6335" y="7284"/>
                  </a:moveTo>
                  <a:cubicBezTo>
                    <a:pt x="7609" y="7284"/>
                    <a:pt x="8627" y="8313"/>
                    <a:pt x="8627" y="9575"/>
                  </a:cubicBezTo>
                  <a:lnTo>
                    <a:pt x="8627" y="10790"/>
                  </a:lnTo>
                  <a:lnTo>
                    <a:pt x="6032" y="10790"/>
                  </a:lnTo>
                  <a:lnTo>
                    <a:pt x="5796" y="8512"/>
                  </a:lnTo>
                  <a:lnTo>
                    <a:pt x="6007" y="7284"/>
                  </a:lnTo>
                  <a:close/>
                  <a:moveTo>
                    <a:pt x="2828" y="1"/>
                  </a:moveTo>
                  <a:cubicBezTo>
                    <a:pt x="2009" y="1"/>
                    <a:pt x="1356" y="669"/>
                    <a:pt x="1356" y="1485"/>
                  </a:cubicBezTo>
                  <a:lnTo>
                    <a:pt x="1356" y="2024"/>
                  </a:lnTo>
                  <a:cubicBezTo>
                    <a:pt x="1356" y="2702"/>
                    <a:pt x="1813" y="3275"/>
                    <a:pt x="2430" y="3463"/>
                  </a:cubicBezTo>
                  <a:lnTo>
                    <a:pt x="2430" y="4992"/>
                  </a:lnTo>
                  <a:cubicBezTo>
                    <a:pt x="2430" y="5567"/>
                    <a:pt x="2640" y="6080"/>
                    <a:pt x="2980" y="6478"/>
                  </a:cubicBezTo>
                  <a:cubicBezTo>
                    <a:pt x="1322" y="6549"/>
                    <a:pt x="1" y="7915"/>
                    <a:pt x="1" y="9575"/>
                  </a:cubicBezTo>
                  <a:lnTo>
                    <a:pt x="1" y="11200"/>
                  </a:lnTo>
                  <a:cubicBezTo>
                    <a:pt x="1" y="11421"/>
                    <a:pt x="186" y="11598"/>
                    <a:pt x="410" y="11598"/>
                  </a:cubicBezTo>
                  <a:lnTo>
                    <a:pt x="9037" y="11598"/>
                  </a:lnTo>
                  <a:cubicBezTo>
                    <a:pt x="9258" y="11598"/>
                    <a:pt x="9443" y="11421"/>
                    <a:pt x="9443" y="11200"/>
                  </a:cubicBezTo>
                  <a:lnTo>
                    <a:pt x="9443" y="9575"/>
                  </a:lnTo>
                  <a:cubicBezTo>
                    <a:pt x="9443" y="7915"/>
                    <a:pt x="8111" y="6549"/>
                    <a:pt x="6464" y="6478"/>
                  </a:cubicBezTo>
                  <a:cubicBezTo>
                    <a:pt x="6803" y="6080"/>
                    <a:pt x="7014" y="5567"/>
                    <a:pt x="7014" y="4992"/>
                  </a:cubicBezTo>
                  <a:lnTo>
                    <a:pt x="7014" y="2304"/>
                  </a:lnTo>
                  <a:cubicBezTo>
                    <a:pt x="7014" y="1474"/>
                    <a:pt x="6346" y="820"/>
                    <a:pt x="5530" y="820"/>
                  </a:cubicBezTo>
                  <a:lnTo>
                    <a:pt x="5423" y="820"/>
                  </a:lnTo>
                  <a:lnTo>
                    <a:pt x="5050" y="447"/>
                  </a:lnTo>
                  <a:cubicBezTo>
                    <a:pt x="4781" y="166"/>
                    <a:pt x="4394" y="1"/>
                    <a:pt x="40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10" name="Google Shape;1110;p42"/>
            <p:cNvSpPr/>
            <p:nvPr/>
          </p:nvSpPr>
          <p:spPr>
            <a:xfrm>
              <a:off x="1925338" y="3243975"/>
              <a:ext cx="155500" cy="208950"/>
            </a:xfrm>
            <a:custGeom>
              <a:avLst/>
              <a:gdLst/>
              <a:ahLst/>
              <a:cxnLst/>
              <a:rect l="l" t="t" r="r" b="b"/>
              <a:pathLst>
                <a:path w="6220" h="8358" extrusionOk="0">
                  <a:moveTo>
                    <a:pt x="3109" y="816"/>
                  </a:moveTo>
                  <a:cubicBezTo>
                    <a:pt x="4371" y="816"/>
                    <a:pt x="5401" y="1846"/>
                    <a:pt x="5401" y="3108"/>
                  </a:cubicBezTo>
                  <a:cubicBezTo>
                    <a:pt x="5401" y="3787"/>
                    <a:pt x="5098" y="4430"/>
                    <a:pt x="4570" y="4873"/>
                  </a:cubicBezTo>
                  <a:cubicBezTo>
                    <a:pt x="4220" y="5154"/>
                    <a:pt x="3998" y="5529"/>
                    <a:pt x="3917" y="5936"/>
                  </a:cubicBezTo>
                  <a:lnTo>
                    <a:pt x="3518" y="5936"/>
                  </a:lnTo>
                  <a:lnTo>
                    <a:pt x="3518" y="3810"/>
                  </a:lnTo>
                  <a:lnTo>
                    <a:pt x="4197" y="3131"/>
                  </a:lnTo>
                  <a:cubicBezTo>
                    <a:pt x="4349" y="2979"/>
                    <a:pt x="4360" y="2747"/>
                    <a:pt x="4231" y="2584"/>
                  </a:cubicBezTo>
                  <a:cubicBezTo>
                    <a:pt x="4150" y="2483"/>
                    <a:pt x="4032" y="2434"/>
                    <a:pt x="3915" y="2434"/>
                  </a:cubicBezTo>
                  <a:cubicBezTo>
                    <a:pt x="3813" y="2434"/>
                    <a:pt x="3712" y="2472"/>
                    <a:pt x="3636" y="2547"/>
                  </a:cubicBezTo>
                  <a:lnTo>
                    <a:pt x="3109" y="3075"/>
                  </a:lnTo>
                  <a:lnTo>
                    <a:pt x="2584" y="2547"/>
                  </a:lnTo>
                  <a:cubicBezTo>
                    <a:pt x="2508" y="2472"/>
                    <a:pt x="2407" y="2434"/>
                    <a:pt x="2305" y="2434"/>
                  </a:cubicBezTo>
                  <a:cubicBezTo>
                    <a:pt x="2187" y="2434"/>
                    <a:pt x="2069" y="2483"/>
                    <a:pt x="1987" y="2584"/>
                  </a:cubicBezTo>
                  <a:cubicBezTo>
                    <a:pt x="1860" y="2747"/>
                    <a:pt x="1872" y="2979"/>
                    <a:pt x="2023" y="3131"/>
                  </a:cubicBezTo>
                  <a:lnTo>
                    <a:pt x="2702" y="3810"/>
                  </a:lnTo>
                  <a:lnTo>
                    <a:pt x="2702" y="5936"/>
                  </a:lnTo>
                  <a:lnTo>
                    <a:pt x="2304" y="5936"/>
                  </a:lnTo>
                  <a:cubicBezTo>
                    <a:pt x="2222" y="5529"/>
                    <a:pt x="2001" y="5154"/>
                    <a:pt x="1650" y="4873"/>
                  </a:cubicBezTo>
                  <a:cubicBezTo>
                    <a:pt x="1123" y="4430"/>
                    <a:pt x="820" y="3787"/>
                    <a:pt x="820" y="3108"/>
                  </a:cubicBezTo>
                  <a:cubicBezTo>
                    <a:pt x="820" y="1846"/>
                    <a:pt x="1846" y="816"/>
                    <a:pt x="3109" y="816"/>
                  </a:cubicBezTo>
                  <a:close/>
                  <a:moveTo>
                    <a:pt x="3894" y="6744"/>
                  </a:moveTo>
                  <a:lnTo>
                    <a:pt x="3894" y="7423"/>
                  </a:lnTo>
                  <a:cubicBezTo>
                    <a:pt x="3894" y="7493"/>
                    <a:pt x="3835" y="7549"/>
                    <a:pt x="3754" y="7549"/>
                  </a:cubicBezTo>
                  <a:lnTo>
                    <a:pt x="2466" y="7549"/>
                  </a:lnTo>
                  <a:cubicBezTo>
                    <a:pt x="2385" y="7549"/>
                    <a:pt x="2326" y="7493"/>
                    <a:pt x="2326" y="7423"/>
                  </a:cubicBezTo>
                  <a:lnTo>
                    <a:pt x="2326" y="6744"/>
                  </a:lnTo>
                  <a:close/>
                  <a:moveTo>
                    <a:pt x="3109" y="0"/>
                  </a:moveTo>
                  <a:cubicBezTo>
                    <a:pt x="1392" y="0"/>
                    <a:pt x="0" y="1392"/>
                    <a:pt x="0" y="3108"/>
                  </a:cubicBezTo>
                  <a:cubicBezTo>
                    <a:pt x="0" y="4031"/>
                    <a:pt x="410" y="4909"/>
                    <a:pt x="1134" y="5493"/>
                  </a:cubicBezTo>
                  <a:cubicBezTo>
                    <a:pt x="1381" y="5703"/>
                    <a:pt x="1521" y="5973"/>
                    <a:pt x="1521" y="6264"/>
                  </a:cubicBezTo>
                  <a:lnTo>
                    <a:pt x="1521" y="7423"/>
                  </a:lnTo>
                  <a:cubicBezTo>
                    <a:pt x="1521" y="7936"/>
                    <a:pt x="1942" y="8357"/>
                    <a:pt x="2466" y="8357"/>
                  </a:cubicBezTo>
                  <a:lnTo>
                    <a:pt x="3754" y="8357"/>
                  </a:lnTo>
                  <a:cubicBezTo>
                    <a:pt x="4278" y="8357"/>
                    <a:pt x="4699" y="7936"/>
                    <a:pt x="4699" y="7423"/>
                  </a:cubicBezTo>
                  <a:lnTo>
                    <a:pt x="4699" y="6264"/>
                  </a:lnTo>
                  <a:cubicBezTo>
                    <a:pt x="4699" y="5973"/>
                    <a:pt x="4840" y="5703"/>
                    <a:pt x="5086" y="5493"/>
                  </a:cubicBezTo>
                  <a:cubicBezTo>
                    <a:pt x="5810" y="4909"/>
                    <a:pt x="6220" y="4031"/>
                    <a:pt x="6220" y="3108"/>
                  </a:cubicBezTo>
                  <a:cubicBezTo>
                    <a:pt x="6220" y="1392"/>
                    <a:pt x="4828" y="0"/>
                    <a:pt x="3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cxnSp>
        <p:nvCxnSpPr>
          <p:cNvPr id="1111" name="Google Shape;1111;p42"/>
          <p:cNvCxnSpPr>
            <a:stCxn id="1044" idx="3"/>
            <a:endCxn id="1056" idx="1"/>
          </p:cNvCxnSpPr>
          <p:nvPr/>
        </p:nvCxnSpPr>
        <p:spPr>
          <a:xfrm flipH="1">
            <a:off x="1336675" y="1440150"/>
            <a:ext cx="6440400" cy="1859700"/>
          </a:xfrm>
          <a:prstGeom prst="bentConnector5">
            <a:avLst>
              <a:gd name="adj1" fmla="val -10143"/>
              <a:gd name="adj2" fmla="val 72786"/>
              <a:gd name="adj3" fmla="val 109933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ORGANIZATIONAL CHART</a:t>
            </a:r>
            <a:endParaRPr/>
          </a:p>
        </p:txBody>
      </p:sp>
      <p:cxnSp>
        <p:nvCxnSpPr>
          <p:cNvPr id="1117" name="Google Shape;1117;p43"/>
          <p:cNvCxnSpPr>
            <a:stCxn id="1118" idx="2"/>
            <a:endCxn id="1119" idx="0"/>
          </p:cNvCxnSpPr>
          <p:nvPr/>
        </p:nvCxnSpPr>
        <p:spPr>
          <a:xfrm rot="-5400000" flipH="1">
            <a:off x="5100697" y="1018250"/>
            <a:ext cx="489600" cy="15462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lt1"/>
            </a:solidFill>
            <a:prstDash val="solid"/>
            <a:miter lim="8000"/>
            <a:headEnd type="none" w="sm" len="sm"/>
            <a:tailEnd type="diamond" w="sm" len="sm"/>
          </a:ln>
        </p:spPr>
      </p:cxnSp>
      <p:cxnSp>
        <p:nvCxnSpPr>
          <p:cNvPr id="1120" name="Google Shape;1120;p43"/>
          <p:cNvCxnSpPr>
            <a:stCxn id="1121" idx="0"/>
            <a:endCxn id="1118" idx="2"/>
          </p:cNvCxnSpPr>
          <p:nvPr/>
        </p:nvCxnSpPr>
        <p:spPr>
          <a:xfrm rot="-5400000">
            <a:off x="3554608" y="1018216"/>
            <a:ext cx="489600" cy="15462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lt1"/>
            </a:solidFill>
            <a:prstDash val="solid"/>
            <a:miter lim="8000"/>
            <a:headEnd type="diamond" w="sm" len="sm"/>
            <a:tailEnd type="none" w="sm" len="sm"/>
          </a:ln>
        </p:spPr>
      </p:cxnSp>
      <p:cxnSp>
        <p:nvCxnSpPr>
          <p:cNvPr id="1122" name="Google Shape;1122;p43"/>
          <p:cNvCxnSpPr>
            <a:stCxn id="1121" idx="2"/>
            <a:endCxn id="1123" idx="0"/>
          </p:cNvCxnSpPr>
          <p:nvPr/>
        </p:nvCxnSpPr>
        <p:spPr>
          <a:xfrm rot="-5400000" flipH="1">
            <a:off x="3131308" y="2301916"/>
            <a:ext cx="528000" cy="7380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chemeClr val="lt1"/>
            </a:solidFill>
            <a:prstDash val="solid"/>
            <a:miter lim="8000"/>
            <a:headEnd type="none" w="sm" len="sm"/>
            <a:tailEnd type="diamond" w="sm" len="sm"/>
          </a:ln>
        </p:spPr>
      </p:cxnSp>
      <p:cxnSp>
        <p:nvCxnSpPr>
          <p:cNvPr id="1124" name="Google Shape;1124;p43"/>
          <p:cNvCxnSpPr>
            <a:stCxn id="1125" idx="0"/>
            <a:endCxn id="1121" idx="2"/>
          </p:cNvCxnSpPr>
          <p:nvPr/>
        </p:nvCxnSpPr>
        <p:spPr>
          <a:xfrm rot="-5400000">
            <a:off x="2393179" y="2301800"/>
            <a:ext cx="528000" cy="7383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chemeClr val="lt1"/>
            </a:solidFill>
            <a:prstDash val="solid"/>
            <a:miter lim="8000"/>
            <a:headEnd type="diamond" w="sm" len="sm"/>
            <a:tailEnd type="none" w="sm" len="sm"/>
          </a:ln>
        </p:spPr>
      </p:cxnSp>
      <p:cxnSp>
        <p:nvCxnSpPr>
          <p:cNvPr id="1126" name="Google Shape;1126;p43"/>
          <p:cNvCxnSpPr>
            <a:stCxn id="1119" idx="2"/>
            <a:endCxn id="1127" idx="0"/>
          </p:cNvCxnSpPr>
          <p:nvPr/>
        </p:nvCxnSpPr>
        <p:spPr>
          <a:xfrm rot="-5400000" flipH="1">
            <a:off x="6223482" y="2301916"/>
            <a:ext cx="528000" cy="7380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chemeClr val="lt1"/>
            </a:solidFill>
            <a:prstDash val="solid"/>
            <a:miter lim="8000"/>
            <a:headEnd type="none" w="sm" len="sm"/>
            <a:tailEnd type="diamond" w="sm" len="sm"/>
          </a:ln>
        </p:spPr>
      </p:cxnSp>
      <p:cxnSp>
        <p:nvCxnSpPr>
          <p:cNvPr id="1128" name="Google Shape;1128;p43"/>
          <p:cNvCxnSpPr>
            <a:stCxn id="1129" idx="0"/>
            <a:endCxn id="1119" idx="2"/>
          </p:cNvCxnSpPr>
          <p:nvPr/>
        </p:nvCxnSpPr>
        <p:spPr>
          <a:xfrm rot="-5400000">
            <a:off x="5485352" y="2301800"/>
            <a:ext cx="528000" cy="7383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chemeClr val="lt1"/>
            </a:solidFill>
            <a:prstDash val="solid"/>
            <a:miter lim="8000"/>
            <a:headEnd type="diamond" w="sm" len="sm"/>
            <a:tailEnd type="none" w="sm" len="sm"/>
          </a:ln>
        </p:spPr>
      </p:cxnSp>
      <p:cxnSp>
        <p:nvCxnSpPr>
          <p:cNvPr id="1130" name="Google Shape;1130;p43"/>
          <p:cNvCxnSpPr>
            <a:stCxn id="1131" idx="0"/>
            <a:endCxn id="1125" idx="2"/>
          </p:cNvCxnSpPr>
          <p:nvPr/>
        </p:nvCxnSpPr>
        <p:spPr>
          <a:xfrm rot="-5400000">
            <a:off x="1688600" y="3234383"/>
            <a:ext cx="528000" cy="6708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chemeClr val="lt1"/>
            </a:solidFill>
            <a:prstDash val="solid"/>
            <a:miter lim="8000"/>
            <a:headEnd type="diamond" w="sm" len="sm"/>
            <a:tailEnd type="none" w="sm" len="sm"/>
          </a:ln>
        </p:spPr>
      </p:cxnSp>
      <p:cxnSp>
        <p:nvCxnSpPr>
          <p:cNvPr id="1132" name="Google Shape;1132;p43"/>
          <p:cNvCxnSpPr>
            <a:stCxn id="1133" idx="0"/>
            <a:endCxn id="1125" idx="2"/>
          </p:cNvCxnSpPr>
          <p:nvPr/>
        </p:nvCxnSpPr>
        <p:spPr>
          <a:xfrm rot="5400000" flipH="1">
            <a:off x="2427406" y="3166433"/>
            <a:ext cx="528000" cy="8067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chemeClr val="lt1"/>
            </a:solidFill>
            <a:prstDash val="solid"/>
            <a:miter lim="8000"/>
            <a:headEnd type="diamond" w="sm" len="sm"/>
            <a:tailEnd type="none" w="sm" len="sm"/>
          </a:ln>
        </p:spPr>
      </p:cxnSp>
      <p:cxnSp>
        <p:nvCxnSpPr>
          <p:cNvPr id="1134" name="Google Shape;1134;p43"/>
          <p:cNvCxnSpPr>
            <a:stCxn id="1135" idx="0"/>
            <a:endCxn id="1129" idx="2"/>
          </p:cNvCxnSpPr>
          <p:nvPr/>
        </p:nvCxnSpPr>
        <p:spPr>
          <a:xfrm rot="-5400000">
            <a:off x="4712262" y="3165833"/>
            <a:ext cx="528000" cy="8079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chemeClr val="lt1"/>
            </a:solidFill>
            <a:prstDash val="solid"/>
            <a:miter lim="8000"/>
            <a:headEnd type="diamond" w="sm" len="sm"/>
            <a:tailEnd type="none" w="sm" len="sm"/>
          </a:ln>
        </p:spPr>
      </p:cxnSp>
      <p:cxnSp>
        <p:nvCxnSpPr>
          <p:cNvPr id="1136" name="Google Shape;1136;p43"/>
          <p:cNvCxnSpPr>
            <a:stCxn id="1137" idx="0"/>
            <a:endCxn id="1129" idx="2"/>
          </p:cNvCxnSpPr>
          <p:nvPr/>
        </p:nvCxnSpPr>
        <p:spPr>
          <a:xfrm rot="5400000" flipH="1">
            <a:off x="5451069" y="3234983"/>
            <a:ext cx="528000" cy="6696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chemeClr val="lt1"/>
            </a:solidFill>
            <a:prstDash val="solid"/>
            <a:miter lim="8000"/>
            <a:headEnd type="diamond" w="sm" len="sm"/>
            <a:tailEnd type="none" w="sm" len="sm"/>
          </a:ln>
        </p:spPr>
      </p:cxnSp>
      <p:cxnSp>
        <p:nvCxnSpPr>
          <p:cNvPr id="1138" name="Google Shape;1138;p43"/>
          <p:cNvCxnSpPr>
            <a:stCxn id="1139" idx="0"/>
            <a:endCxn id="1129" idx="2"/>
          </p:cNvCxnSpPr>
          <p:nvPr/>
        </p:nvCxnSpPr>
        <p:spPr>
          <a:xfrm rot="5400000" flipH="1">
            <a:off x="6189875" y="2496233"/>
            <a:ext cx="528000" cy="21471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chemeClr val="lt1"/>
            </a:solidFill>
            <a:prstDash val="solid"/>
            <a:miter lim="8000"/>
            <a:headEnd type="diamond" w="sm" len="sm"/>
            <a:tailEnd type="none" w="sm" len="sm"/>
          </a:ln>
        </p:spPr>
      </p:cxnSp>
      <p:sp>
        <p:nvSpPr>
          <p:cNvPr id="1118" name="Google Shape;1118;p43"/>
          <p:cNvSpPr txBox="1"/>
          <p:nvPr/>
        </p:nvSpPr>
        <p:spPr>
          <a:xfrm>
            <a:off x="3899647" y="1175750"/>
            <a:ext cx="1345500" cy="370800"/>
          </a:xfrm>
          <a:prstGeom prst="rect">
            <a:avLst/>
          </a:prstGeom>
          <a:solidFill>
            <a:srgbClr val="FFFFFF">
              <a:alpha val="75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Jane Doe</a:t>
            </a:r>
            <a:endParaRPr sz="1000" b="1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CEO</a:t>
            </a:r>
            <a:endParaRPr sz="10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121" name="Google Shape;1121;p43"/>
          <p:cNvSpPr txBox="1"/>
          <p:nvPr/>
        </p:nvSpPr>
        <p:spPr>
          <a:xfrm>
            <a:off x="2354608" y="2036116"/>
            <a:ext cx="1343400" cy="370800"/>
          </a:xfrm>
          <a:prstGeom prst="rect">
            <a:avLst/>
          </a:prstGeom>
          <a:solidFill>
            <a:srgbClr val="FFFFFF">
              <a:alpha val="75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John Smith</a:t>
            </a:r>
            <a:endParaRPr sz="1000" b="1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Department Head</a:t>
            </a:r>
            <a:endParaRPr sz="10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119" name="Google Shape;1119;p43"/>
          <p:cNvSpPr txBox="1"/>
          <p:nvPr/>
        </p:nvSpPr>
        <p:spPr>
          <a:xfrm>
            <a:off x="5446782" y="2036116"/>
            <a:ext cx="1343400" cy="370800"/>
          </a:xfrm>
          <a:prstGeom prst="rect">
            <a:avLst/>
          </a:prstGeom>
          <a:solidFill>
            <a:srgbClr val="FFFFFF">
              <a:alpha val="75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Maya Willson</a:t>
            </a:r>
            <a:endParaRPr sz="1000" b="1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Department Head</a:t>
            </a:r>
            <a:endParaRPr sz="10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127" name="Google Shape;1127;p43"/>
          <p:cNvSpPr txBox="1"/>
          <p:nvPr/>
        </p:nvSpPr>
        <p:spPr>
          <a:xfrm>
            <a:off x="6268296" y="2934950"/>
            <a:ext cx="1176600" cy="370800"/>
          </a:xfrm>
          <a:prstGeom prst="rect">
            <a:avLst/>
          </a:prstGeom>
          <a:solidFill>
            <a:srgbClr val="FFFFFF">
              <a:alpha val="75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Steven Ander</a:t>
            </a:r>
            <a:endParaRPr sz="1000" b="1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Manager</a:t>
            </a:r>
            <a:endParaRPr sz="1000" b="1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129" name="Google Shape;1129;p43"/>
          <p:cNvSpPr txBox="1"/>
          <p:nvPr/>
        </p:nvSpPr>
        <p:spPr>
          <a:xfrm>
            <a:off x="4791902" y="2934950"/>
            <a:ext cx="1176600" cy="370800"/>
          </a:xfrm>
          <a:prstGeom prst="rect">
            <a:avLst/>
          </a:prstGeom>
          <a:solidFill>
            <a:srgbClr val="FFFFFF">
              <a:alpha val="75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Sarah Williams</a:t>
            </a:r>
            <a:endParaRPr sz="1000" b="1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Manager</a:t>
            </a:r>
            <a:endParaRPr sz="1000" b="1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123" name="Google Shape;1123;p43"/>
          <p:cNvSpPr txBox="1"/>
          <p:nvPr/>
        </p:nvSpPr>
        <p:spPr>
          <a:xfrm>
            <a:off x="3176123" y="2934950"/>
            <a:ext cx="1176600" cy="370800"/>
          </a:xfrm>
          <a:prstGeom prst="rect">
            <a:avLst/>
          </a:prstGeom>
          <a:solidFill>
            <a:srgbClr val="FFFFFF">
              <a:alpha val="75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Richard Taylor</a:t>
            </a:r>
            <a:endParaRPr sz="1000" b="1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Manager</a:t>
            </a:r>
            <a:endParaRPr sz="1000" b="1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125" name="Google Shape;1125;p43"/>
          <p:cNvSpPr txBox="1"/>
          <p:nvPr/>
        </p:nvSpPr>
        <p:spPr>
          <a:xfrm>
            <a:off x="1699729" y="2934950"/>
            <a:ext cx="1176600" cy="370800"/>
          </a:xfrm>
          <a:prstGeom prst="rect">
            <a:avLst/>
          </a:prstGeom>
          <a:solidFill>
            <a:srgbClr val="FFFFFF">
              <a:alpha val="75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Emma Miller</a:t>
            </a:r>
            <a:endParaRPr sz="1000" b="1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Manager</a:t>
            </a:r>
            <a:endParaRPr sz="10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137" name="Google Shape;1137;p43"/>
          <p:cNvSpPr txBox="1"/>
          <p:nvPr/>
        </p:nvSpPr>
        <p:spPr>
          <a:xfrm>
            <a:off x="5461569" y="3833783"/>
            <a:ext cx="1176600" cy="370800"/>
          </a:xfrm>
          <a:prstGeom prst="rect">
            <a:avLst/>
          </a:prstGeom>
          <a:solidFill>
            <a:srgbClr val="FFFFFF">
              <a:alpha val="75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William Young</a:t>
            </a:r>
            <a:endParaRPr sz="1000" b="1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Employee</a:t>
            </a:r>
            <a:endParaRPr sz="1000" b="1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135" name="Google Shape;1135;p43"/>
          <p:cNvSpPr txBox="1"/>
          <p:nvPr/>
        </p:nvSpPr>
        <p:spPr>
          <a:xfrm>
            <a:off x="3984012" y="3833783"/>
            <a:ext cx="1176600" cy="370800"/>
          </a:xfrm>
          <a:prstGeom prst="rect">
            <a:avLst/>
          </a:prstGeom>
          <a:solidFill>
            <a:srgbClr val="FFFFFF">
              <a:alpha val="75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James Scott</a:t>
            </a:r>
            <a:endParaRPr sz="1000" b="1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Employee</a:t>
            </a:r>
            <a:endParaRPr sz="1000" b="1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133" name="Google Shape;1133;p43"/>
          <p:cNvSpPr txBox="1"/>
          <p:nvPr/>
        </p:nvSpPr>
        <p:spPr>
          <a:xfrm>
            <a:off x="2506456" y="3833783"/>
            <a:ext cx="1176600" cy="370800"/>
          </a:xfrm>
          <a:prstGeom prst="rect">
            <a:avLst/>
          </a:prstGeom>
          <a:solidFill>
            <a:srgbClr val="FFFFFF">
              <a:alpha val="75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Michelle García</a:t>
            </a:r>
            <a:endParaRPr sz="1000" b="1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Employee</a:t>
            </a:r>
            <a:endParaRPr sz="1000" b="1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131" name="Google Shape;1131;p43"/>
          <p:cNvSpPr txBox="1"/>
          <p:nvPr/>
        </p:nvSpPr>
        <p:spPr>
          <a:xfrm>
            <a:off x="1028900" y="3833783"/>
            <a:ext cx="1176600" cy="370800"/>
          </a:xfrm>
          <a:prstGeom prst="rect">
            <a:avLst/>
          </a:prstGeom>
          <a:solidFill>
            <a:srgbClr val="FFFFFF">
              <a:alpha val="75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Brian Clark</a:t>
            </a:r>
            <a:endParaRPr sz="1000" b="1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Employee</a:t>
            </a:r>
            <a:endParaRPr sz="10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139" name="Google Shape;1139;p43"/>
          <p:cNvSpPr txBox="1"/>
          <p:nvPr/>
        </p:nvSpPr>
        <p:spPr>
          <a:xfrm>
            <a:off x="6939125" y="3833783"/>
            <a:ext cx="1176600" cy="370800"/>
          </a:xfrm>
          <a:prstGeom prst="rect">
            <a:avLst/>
          </a:prstGeom>
          <a:solidFill>
            <a:srgbClr val="FFFFFF">
              <a:alpha val="75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Alan Turner</a:t>
            </a:r>
            <a:endParaRPr sz="1000" b="1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Employee</a:t>
            </a:r>
            <a:endParaRPr sz="1000" b="1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44"/>
          <p:cNvSpPr/>
          <p:nvPr/>
        </p:nvSpPr>
        <p:spPr>
          <a:xfrm>
            <a:off x="1018375" y="1806425"/>
            <a:ext cx="715800" cy="269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44"/>
          <p:cNvSpPr/>
          <p:nvPr/>
        </p:nvSpPr>
        <p:spPr>
          <a:xfrm>
            <a:off x="1822450" y="2590650"/>
            <a:ext cx="715800" cy="190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44"/>
          <p:cNvSpPr/>
          <p:nvPr/>
        </p:nvSpPr>
        <p:spPr>
          <a:xfrm>
            <a:off x="2626525" y="3656425"/>
            <a:ext cx="715800" cy="84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0">
                <a:latin typeface="Raleway Black"/>
                <a:ea typeface="Raleway Black"/>
                <a:cs typeface="Raleway Black"/>
                <a:sym typeface="Raleway Black"/>
              </a:rPr>
              <a:t>MARKET SIZE OVERVIEW</a:t>
            </a:r>
            <a:endParaRPr sz="2600" b="0"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148" name="Google Shape;1148;p44"/>
          <p:cNvSpPr txBox="1"/>
          <p:nvPr/>
        </p:nvSpPr>
        <p:spPr>
          <a:xfrm>
            <a:off x="1018375" y="1252188"/>
            <a:ext cx="1269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$100M</a:t>
            </a:r>
            <a:endParaRPr sz="2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49" name="Google Shape;1149;p44"/>
          <p:cNvSpPr txBox="1"/>
          <p:nvPr/>
        </p:nvSpPr>
        <p:spPr>
          <a:xfrm>
            <a:off x="1822450" y="2040750"/>
            <a:ext cx="1269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$20M</a:t>
            </a:r>
            <a:endParaRPr sz="24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50" name="Google Shape;1150;p44"/>
          <p:cNvSpPr txBox="1"/>
          <p:nvPr/>
        </p:nvSpPr>
        <p:spPr>
          <a:xfrm>
            <a:off x="2626525" y="3102325"/>
            <a:ext cx="1269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$5M</a:t>
            </a:r>
            <a:endParaRPr sz="2400" b="1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51" name="Google Shape;1151;p44"/>
          <p:cNvSpPr/>
          <p:nvPr/>
        </p:nvSpPr>
        <p:spPr>
          <a:xfrm>
            <a:off x="4254550" y="1192392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44"/>
          <p:cNvSpPr txBox="1"/>
          <p:nvPr/>
        </p:nvSpPr>
        <p:spPr>
          <a:xfrm>
            <a:off x="4840100" y="1116192"/>
            <a:ext cx="35841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OUTER CIRCLE</a:t>
            </a:r>
            <a:endParaRPr sz="160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153" name="Google Shape;1153;p44"/>
          <p:cNvSpPr txBox="1"/>
          <p:nvPr/>
        </p:nvSpPr>
        <p:spPr>
          <a:xfrm>
            <a:off x="4840100" y="1411445"/>
            <a:ext cx="3584100" cy="8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Include the total size of the market, which represents the entire potential customer base for the product or service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154" name="Google Shape;1154;p44"/>
          <p:cNvSpPr txBox="1"/>
          <p:nvPr/>
        </p:nvSpPr>
        <p:spPr>
          <a:xfrm>
            <a:off x="4840100" y="2295409"/>
            <a:ext cx="35841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MIDDLE CIRCLE</a:t>
            </a:r>
            <a:endParaRPr sz="160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155" name="Google Shape;1155;p44"/>
          <p:cNvSpPr txBox="1"/>
          <p:nvPr/>
        </p:nvSpPr>
        <p:spPr>
          <a:xfrm>
            <a:off x="4840100" y="2590656"/>
            <a:ext cx="3584100" cy="8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Identify the target market for the product or service, which may be a subset of the total market. This could be based on factors such as demographics, geography, or specific needs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156" name="Google Shape;1156;p44"/>
          <p:cNvSpPr txBox="1"/>
          <p:nvPr/>
        </p:nvSpPr>
        <p:spPr>
          <a:xfrm>
            <a:off x="4840100" y="3474627"/>
            <a:ext cx="35841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INNER CIRCLE</a:t>
            </a:r>
            <a:endParaRPr sz="160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157" name="Google Shape;1157;p44"/>
          <p:cNvSpPr txBox="1"/>
          <p:nvPr/>
        </p:nvSpPr>
        <p:spPr>
          <a:xfrm>
            <a:off x="4840100" y="3769867"/>
            <a:ext cx="3584100" cy="8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Indicate the current market size, which represents the portion of the target market that the company has successfully captured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158" name="Google Shape;1158;p44"/>
          <p:cNvSpPr/>
          <p:nvPr/>
        </p:nvSpPr>
        <p:spPr>
          <a:xfrm>
            <a:off x="4254550" y="2373592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159;p44"/>
          <p:cNvSpPr/>
          <p:nvPr/>
        </p:nvSpPr>
        <p:spPr>
          <a:xfrm>
            <a:off x="4254550" y="3554792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0" name="Google Shape;1160;p44"/>
          <p:cNvGrpSpPr/>
          <p:nvPr/>
        </p:nvGrpSpPr>
        <p:grpSpPr>
          <a:xfrm>
            <a:off x="4356313" y="3656425"/>
            <a:ext cx="345125" cy="345150"/>
            <a:chOff x="997838" y="3797375"/>
            <a:chExt cx="345125" cy="345150"/>
          </a:xfrm>
        </p:grpSpPr>
        <p:sp>
          <p:nvSpPr>
            <p:cNvPr id="1161" name="Google Shape;1161;p44"/>
            <p:cNvSpPr/>
            <p:nvPr/>
          </p:nvSpPr>
          <p:spPr>
            <a:xfrm>
              <a:off x="997838" y="3797375"/>
              <a:ext cx="345125" cy="345150"/>
            </a:xfrm>
            <a:custGeom>
              <a:avLst/>
              <a:gdLst/>
              <a:ahLst/>
              <a:cxnLst/>
              <a:rect l="l" t="t" r="r" b="b"/>
              <a:pathLst>
                <a:path w="13805" h="13806" extrusionOk="0">
                  <a:moveTo>
                    <a:pt x="6895" y="809"/>
                  </a:moveTo>
                  <a:cubicBezTo>
                    <a:pt x="8172" y="809"/>
                    <a:pt x="9199" y="1838"/>
                    <a:pt x="9199" y="3101"/>
                  </a:cubicBezTo>
                  <a:cubicBezTo>
                    <a:pt x="9199" y="3788"/>
                    <a:pt x="8896" y="4433"/>
                    <a:pt x="8357" y="4865"/>
                  </a:cubicBezTo>
                  <a:cubicBezTo>
                    <a:pt x="8018" y="5157"/>
                    <a:pt x="7785" y="5530"/>
                    <a:pt x="7715" y="5928"/>
                  </a:cubicBezTo>
                  <a:lnTo>
                    <a:pt x="7305" y="5928"/>
                  </a:lnTo>
                  <a:lnTo>
                    <a:pt x="7305" y="3813"/>
                  </a:lnTo>
                  <a:lnTo>
                    <a:pt x="7995" y="3123"/>
                  </a:lnTo>
                  <a:cubicBezTo>
                    <a:pt x="8158" y="2960"/>
                    <a:pt x="8158" y="2702"/>
                    <a:pt x="7995" y="2551"/>
                  </a:cubicBezTo>
                  <a:cubicBezTo>
                    <a:pt x="7919" y="2468"/>
                    <a:pt x="7817" y="2427"/>
                    <a:pt x="7713" y="2427"/>
                  </a:cubicBezTo>
                  <a:cubicBezTo>
                    <a:pt x="7609" y="2427"/>
                    <a:pt x="7504" y="2468"/>
                    <a:pt x="7423" y="2551"/>
                  </a:cubicBezTo>
                  <a:lnTo>
                    <a:pt x="6895" y="3064"/>
                  </a:lnTo>
                  <a:lnTo>
                    <a:pt x="6382" y="2551"/>
                  </a:lnTo>
                  <a:cubicBezTo>
                    <a:pt x="6304" y="2473"/>
                    <a:pt x="6197" y="2430"/>
                    <a:pt x="6089" y="2430"/>
                  </a:cubicBezTo>
                  <a:cubicBezTo>
                    <a:pt x="6003" y="2430"/>
                    <a:pt x="5917" y="2457"/>
                    <a:pt x="5843" y="2514"/>
                  </a:cubicBezTo>
                  <a:cubicBezTo>
                    <a:pt x="5647" y="2666"/>
                    <a:pt x="5633" y="2946"/>
                    <a:pt x="5810" y="3123"/>
                  </a:cubicBezTo>
                  <a:lnTo>
                    <a:pt x="6500" y="3813"/>
                  </a:lnTo>
                  <a:lnTo>
                    <a:pt x="6500" y="5928"/>
                  </a:lnTo>
                  <a:lnTo>
                    <a:pt x="6090" y="5928"/>
                  </a:lnTo>
                  <a:cubicBezTo>
                    <a:pt x="6020" y="5530"/>
                    <a:pt x="5787" y="5157"/>
                    <a:pt x="5448" y="4865"/>
                  </a:cubicBezTo>
                  <a:cubicBezTo>
                    <a:pt x="4909" y="4433"/>
                    <a:pt x="4606" y="3788"/>
                    <a:pt x="4606" y="3101"/>
                  </a:cubicBezTo>
                  <a:cubicBezTo>
                    <a:pt x="4606" y="1838"/>
                    <a:pt x="5633" y="809"/>
                    <a:pt x="6895" y="809"/>
                  </a:cubicBezTo>
                  <a:close/>
                  <a:moveTo>
                    <a:pt x="7681" y="6748"/>
                  </a:moveTo>
                  <a:lnTo>
                    <a:pt x="7681" y="7412"/>
                  </a:lnTo>
                  <a:cubicBezTo>
                    <a:pt x="7681" y="7494"/>
                    <a:pt x="7622" y="7553"/>
                    <a:pt x="7552" y="7553"/>
                  </a:cubicBezTo>
                  <a:lnTo>
                    <a:pt x="6253" y="7553"/>
                  </a:lnTo>
                  <a:cubicBezTo>
                    <a:pt x="6183" y="7553"/>
                    <a:pt x="6124" y="7494"/>
                    <a:pt x="6124" y="7412"/>
                  </a:cubicBezTo>
                  <a:lnTo>
                    <a:pt x="6124" y="6748"/>
                  </a:lnTo>
                  <a:close/>
                  <a:moveTo>
                    <a:pt x="12857" y="3507"/>
                  </a:moveTo>
                  <a:cubicBezTo>
                    <a:pt x="12941" y="3507"/>
                    <a:pt x="12997" y="3566"/>
                    <a:pt x="12997" y="3637"/>
                  </a:cubicBezTo>
                  <a:lnTo>
                    <a:pt x="12997" y="9166"/>
                  </a:lnTo>
                  <a:lnTo>
                    <a:pt x="808" y="9166"/>
                  </a:lnTo>
                  <a:lnTo>
                    <a:pt x="808" y="3637"/>
                  </a:lnTo>
                  <a:cubicBezTo>
                    <a:pt x="808" y="3566"/>
                    <a:pt x="864" y="3507"/>
                    <a:pt x="948" y="3507"/>
                  </a:cubicBezTo>
                  <a:lnTo>
                    <a:pt x="3824" y="3507"/>
                  </a:lnTo>
                  <a:cubicBezTo>
                    <a:pt x="3927" y="4279"/>
                    <a:pt x="4315" y="4994"/>
                    <a:pt x="4921" y="5496"/>
                  </a:cubicBezTo>
                  <a:cubicBezTo>
                    <a:pt x="5167" y="5696"/>
                    <a:pt x="5308" y="5976"/>
                    <a:pt x="5308" y="6257"/>
                  </a:cubicBezTo>
                  <a:lnTo>
                    <a:pt x="5308" y="7412"/>
                  </a:lnTo>
                  <a:cubicBezTo>
                    <a:pt x="5308" y="7940"/>
                    <a:pt x="5740" y="8361"/>
                    <a:pt x="6253" y="8361"/>
                  </a:cubicBezTo>
                  <a:lnTo>
                    <a:pt x="7527" y="8361"/>
                  </a:lnTo>
                  <a:cubicBezTo>
                    <a:pt x="8043" y="8361"/>
                    <a:pt x="8464" y="7940"/>
                    <a:pt x="8464" y="7412"/>
                  </a:cubicBezTo>
                  <a:lnTo>
                    <a:pt x="8464" y="6257"/>
                  </a:lnTo>
                  <a:cubicBezTo>
                    <a:pt x="8464" y="5976"/>
                    <a:pt x="8604" y="5696"/>
                    <a:pt x="8848" y="5496"/>
                  </a:cubicBezTo>
                  <a:cubicBezTo>
                    <a:pt x="9457" y="4994"/>
                    <a:pt x="9855" y="4279"/>
                    <a:pt x="9948" y="3507"/>
                  </a:cubicBezTo>
                  <a:close/>
                  <a:moveTo>
                    <a:pt x="12997" y="9974"/>
                  </a:moveTo>
                  <a:lnTo>
                    <a:pt x="12997" y="10650"/>
                  </a:lnTo>
                  <a:cubicBezTo>
                    <a:pt x="12997" y="10720"/>
                    <a:pt x="12941" y="10790"/>
                    <a:pt x="12857" y="10790"/>
                  </a:cubicBezTo>
                  <a:lnTo>
                    <a:pt x="948" y="10790"/>
                  </a:lnTo>
                  <a:cubicBezTo>
                    <a:pt x="864" y="10790"/>
                    <a:pt x="808" y="10720"/>
                    <a:pt x="808" y="10650"/>
                  </a:cubicBezTo>
                  <a:lnTo>
                    <a:pt x="808" y="9974"/>
                  </a:lnTo>
                  <a:close/>
                  <a:moveTo>
                    <a:pt x="8194" y="11598"/>
                  </a:moveTo>
                  <a:lnTo>
                    <a:pt x="8534" y="13001"/>
                  </a:lnTo>
                  <a:lnTo>
                    <a:pt x="5249" y="13001"/>
                  </a:lnTo>
                  <a:lnTo>
                    <a:pt x="5588" y="11598"/>
                  </a:lnTo>
                  <a:close/>
                  <a:moveTo>
                    <a:pt x="6895" y="1"/>
                  </a:moveTo>
                  <a:cubicBezTo>
                    <a:pt x="5330" y="1"/>
                    <a:pt x="4020" y="1182"/>
                    <a:pt x="3824" y="2702"/>
                  </a:cubicBezTo>
                  <a:lnTo>
                    <a:pt x="948" y="2702"/>
                  </a:lnTo>
                  <a:cubicBezTo>
                    <a:pt x="421" y="2702"/>
                    <a:pt x="0" y="3123"/>
                    <a:pt x="0" y="3637"/>
                  </a:cubicBezTo>
                  <a:lnTo>
                    <a:pt x="0" y="10650"/>
                  </a:lnTo>
                  <a:cubicBezTo>
                    <a:pt x="0" y="11177"/>
                    <a:pt x="421" y="11598"/>
                    <a:pt x="948" y="11598"/>
                  </a:cubicBezTo>
                  <a:lnTo>
                    <a:pt x="4769" y="11598"/>
                  </a:lnTo>
                  <a:lnTo>
                    <a:pt x="4430" y="13001"/>
                  </a:lnTo>
                  <a:lnTo>
                    <a:pt x="3669" y="13001"/>
                  </a:lnTo>
                  <a:cubicBezTo>
                    <a:pt x="3459" y="13001"/>
                    <a:pt x="3274" y="13152"/>
                    <a:pt x="3249" y="13351"/>
                  </a:cubicBezTo>
                  <a:cubicBezTo>
                    <a:pt x="3226" y="13595"/>
                    <a:pt x="3414" y="13806"/>
                    <a:pt x="3658" y="13806"/>
                  </a:cubicBezTo>
                  <a:lnTo>
                    <a:pt x="10110" y="13806"/>
                  </a:lnTo>
                  <a:cubicBezTo>
                    <a:pt x="10321" y="13806"/>
                    <a:pt x="10509" y="13654"/>
                    <a:pt x="10531" y="13444"/>
                  </a:cubicBezTo>
                  <a:cubicBezTo>
                    <a:pt x="10556" y="13200"/>
                    <a:pt x="10368" y="13001"/>
                    <a:pt x="10122" y="13001"/>
                  </a:cubicBezTo>
                  <a:lnTo>
                    <a:pt x="9364" y="13001"/>
                  </a:lnTo>
                  <a:lnTo>
                    <a:pt x="9025" y="11598"/>
                  </a:lnTo>
                  <a:lnTo>
                    <a:pt x="12857" y="11598"/>
                  </a:lnTo>
                  <a:cubicBezTo>
                    <a:pt x="13384" y="11598"/>
                    <a:pt x="13805" y="11177"/>
                    <a:pt x="13805" y="10650"/>
                  </a:cubicBezTo>
                  <a:lnTo>
                    <a:pt x="13805" y="3637"/>
                  </a:lnTo>
                  <a:cubicBezTo>
                    <a:pt x="13805" y="3123"/>
                    <a:pt x="13384" y="2702"/>
                    <a:pt x="12857" y="2702"/>
                  </a:cubicBezTo>
                  <a:lnTo>
                    <a:pt x="9970" y="2702"/>
                  </a:lnTo>
                  <a:cubicBezTo>
                    <a:pt x="9771" y="1182"/>
                    <a:pt x="8475" y="1"/>
                    <a:pt x="6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62" name="Google Shape;1162;p44"/>
            <p:cNvSpPr/>
            <p:nvPr/>
          </p:nvSpPr>
          <p:spPr>
            <a:xfrm>
              <a:off x="1259638" y="3810725"/>
              <a:ext cx="40700" cy="30375"/>
            </a:xfrm>
            <a:custGeom>
              <a:avLst/>
              <a:gdLst/>
              <a:ahLst/>
              <a:cxnLst/>
              <a:rect l="l" t="t" r="r" b="b"/>
              <a:pathLst>
                <a:path w="1628" h="1215" extrusionOk="0">
                  <a:moveTo>
                    <a:pt x="1165" y="1"/>
                  </a:moveTo>
                  <a:cubicBezTo>
                    <a:pt x="1096" y="1"/>
                    <a:pt x="1025" y="18"/>
                    <a:pt x="960" y="53"/>
                  </a:cubicBezTo>
                  <a:lnTo>
                    <a:pt x="258" y="463"/>
                  </a:lnTo>
                  <a:cubicBezTo>
                    <a:pt x="70" y="567"/>
                    <a:pt x="0" y="825"/>
                    <a:pt x="118" y="1010"/>
                  </a:cubicBezTo>
                  <a:cubicBezTo>
                    <a:pt x="190" y="1144"/>
                    <a:pt x="324" y="1214"/>
                    <a:pt x="465" y="1214"/>
                  </a:cubicBezTo>
                  <a:cubicBezTo>
                    <a:pt x="533" y="1214"/>
                    <a:pt x="603" y="1198"/>
                    <a:pt x="668" y="1164"/>
                  </a:cubicBezTo>
                  <a:lnTo>
                    <a:pt x="1369" y="754"/>
                  </a:lnTo>
                  <a:cubicBezTo>
                    <a:pt x="1557" y="648"/>
                    <a:pt x="1627" y="393"/>
                    <a:pt x="1510" y="205"/>
                  </a:cubicBezTo>
                  <a:cubicBezTo>
                    <a:pt x="1438" y="71"/>
                    <a:pt x="1305" y="1"/>
                    <a:pt x="11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63" name="Google Shape;1163;p44"/>
            <p:cNvSpPr/>
            <p:nvPr/>
          </p:nvSpPr>
          <p:spPr>
            <a:xfrm>
              <a:off x="1259638" y="3908500"/>
              <a:ext cx="40700" cy="30325"/>
            </a:xfrm>
            <a:custGeom>
              <a:avLst/>
              <a:gdLst/>
              <a:ahLst/>
              <a:cxnLst/>
              <a:rect l="l" t="t" r="r" b="b"/>
              <a:pathLst>
                <a:path w="1628" h="1213" extrusionOk="0">
                  <a:moveTo>
                    <a:pt x="460" y="1"/>
                  </a:moveTo>
                  <a:cubicBezTo>
                    <a:pt x="321" y="1"/>
                    <a:pt x="189" y="73"/>
                    <a:pt x="118" y="199"/>
                  </a:cubicBezTo>
                  <a:cubicBezTo>
                    <a:pt x="0" y="395"/>
                    <a:pt x="70" y="642"/>
                    <a:pt x="258" y="760"/>
                  </a:cubicBezTo>
                  <a:lnTo>
                    <a:pt x="960" y="1155"/>
                  </a:lnTo>
                  <a:cubicBezTo>
                    <a:pt x="1026" y="1195"/>
                    <a:pt x="1098" y="1213"/>
                    <a:pt x="1168" y="1213"/>
                  </a:cubicBezTo>
                  <a:cubicBezTo>
                    <a:pt x="1307" y="1213"/>
                    <a:pt x="1439" y="1140"/>
                    <a:pt x="1510" y="1015"/>
                  </a:cubicBezTo>
                  <a:cubicBezTo>
                    <a:pt x="1627" y="816"/>
                    <a:pt x="1557" y="572"/>
                    <a:pt x="1369" y="454"/>
                  </a:cubicBezTo>
                  <a:lnTo>
                    <a:pt x="668" y="58"/>
                  </a:lnTo>
                  <a:cubicBezTo>
                    <a:pt x="601" y="19"/>
                    <a:pt x="530" y="1"/>
                    <a:pt x="4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64" name="Google Shape;1164;p44"/>
            <p:cNvSpPr/>
            <p:nvPr/>
          </p:nvSpPr>
          <p:spPr>
            <a:xfrm>
              <a:off x="1039913" y="3810725"/>
              <a:ext cx="40625" cy="30375"/>
            </a:xfrm>
            <a:custGeom>
              <a:avLst/>
              <a:gdLst/>
              <a:ahLst/>
              <a:cxnLst/>
              <a:rect l="l" t="t" r="r" b="b"/>
              <a:pathLst>
                <a:path w="1625" h="1215" extrusionOk="0">
                  <a:moveTo>
                    <a:pt x="462" y="1"/>
                  </a:moveTo>
                  <a:cubicBezTo>
                    <a:pt x="321" y="1"/>
                    <a:pt x="188" y="71"/>
                    <a:pt x="118" y="205"/>
                  </a:cubicBezTo>
                  <a:cubicBezTo>
                    <a:pt x="0" y="393"/>
                    <a:pt x="70" y="648"/>
                    <a:pt x="258" y="754"/>
                  </a:cubicBezTo>
                  <a:lnTo>
                    <a:pt x="960" y="1164"/>
                  </a:lnTo>
                  <a:cubicBezTo>
                    <a:pt x="1025" y="1198"/>
                    <a:pt x="1094" y="1214"/>
                    <a:pt x="1163" y="1214"/>
                  </a:cubicBezTo>
                  <a:cubicBezTo>
                    <a:pt x="1303" y="1214"/>
                    <a:pt x="1438" y="1144"/>
                    <a:pt x="1509" y="1010"/>
                  </a:cubicBezTo>
                  <a:cubicBezTo>
                    <a:pt x="1624" y="825"/>
                    <a:pt x="1554" y="567"/>
                    <a:pt x="1369" y="463"/>
                  </a:cubicBezTo>
                  <a:lnTo>
                    <a:pt x="668" y="53"/>
                  </a:lnTo>
                  <a:cubicBezTo>
                    <a:pt x="602" y="18"/>
                    <a:pt x="531" y="1"/>
                    <a:pt x="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65" name="Google Shape;1165;p44"/>
            <p:cNvSpPr/>
            <p:nvPr/>
          </p:nvSpPr>
          <p:spPr>
            <a:xfrm>
              <a:off x="1039913" y="3908500"/>
              <a:ext cx="40625" cy="30325"/>
            </a:xfrm>
            <a:custGeom>
              <a:avLst/>
              <a:gdLst/>
              <a:ahLst/>
              <a:cxnLst/>
              <a:rect l="l" t="t" r="r" b="b"/>
              <a:pathLst>
                <a:path w="1625" h="1213" extrusionOk="0">
                  <a:moveTo>
                    <a:pt x="1168" y="1"/>
                  </a:moveTo>
                  <a:cubicBezTo>
                    <a:pt x="1098" y="1"/>
                    <a:pt x="1026" y="19"/>
                    <a:pt x="960" y="58"/>
                  </a:cubicBezTo>
                  <a:lnTo>
                    <a:pt x="258" y="454"/>
                  </a:lnTo>
                  <a:cubicBezTo>
                    <a:pt x="70" y="572"/>
                    <a:pt x="0" y="816"/>
                    <a:pt x="118" y="1015"/>
                  </a:cubicBezTo>
                  <a:cubicBezTo>
                    <a:pt x="187" y="1140"/>
                    <a:pt x="320" y="1213"/>
                    <a:pt x="459" y="1213"/>
                  </a:cubicBezTo>
                  <a:cubicBezTo>
                    <a:pt x="529" y="1213"/>
                    <a:pt x="601" y="1195"/>
                    <a:pt x="668" y="1155"/>
                  </a:cubicBezTo>
                  <a:lnTo>
                    <a:pt x="1369" y="760"/>
                  </a:lnTo>
                  <a:cubicBezTo>
                    <a:pt x="1554" y="642"/>
                    <a:pt x="1624" y="395"/>
                    <a:pt x="1509" y="199"/>
                  </a:cubicBezTo>
                  <a:cubicBezTo>
                    <a:pt x="1438" y="73"/>
                    <a:pt x="1307" y="1"/>
                    <a:pt x="11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166" name="Google Shape;1166;p44"/>
          <p:cNvGrpSpPr/>
          <p:nvPr/>
        </p:nvGrpSpPr>
        <p:grpSpPr>
          <a:xfrm>
            <a:off x="4376150" y="2475363"/>
            <a:ext cx="305475" cy="345175"/>
            <a:chOff x="1017663" y="3243950"/>
            <a:chExt cx="305475" cy="345175"/>
          </a:xfrm>
        </p:grpSpPr>
        <p:sp>
          <p:nvSpPr>
            <p:cNvPr id="1167" name="Google Shape;1167;p44"/>
            <p:cNvSpPr/>
            <p:nvPr/>
          </p:nvSpPr>
          <p:spPr>
            <a:xfrm>
              <a:off x="1234238" y="3487950"/>
              <a:ext cx="40350" cy="20500"/>
            </a:xfrm>
            <a:custGeom>
              <a:avLst/>
              <a:gdLst/>
              <a:ahLst/>
              <a:cxnLst/>
              <a:rect l="l" t="t" r="r" b="b"/>
              <a:pathLst>
                <a:path w="1614" h="820" extrusionOk="0">
                  <a:moveTo>
                    <a:pt x="399" y="1"/>
                  </a:moveTo>
                  <a:cubicBezTo>
                    <a:pt x="175" y="1"/>
                    <a:pt x="1" y="189"/>
                    <a:pt x="1" y="410"/>
                  </a:cubicBezTo>
                  <a:cubicBezTo>
                    <a:pt x="1" y="632"/>
                    <a:pt x="175" y="820"/>
                    <a:pt x="399" y="820"/>
                  </a:cubicBezTo>
                  <a:lnTo>
                    <a:pt x="1204" y="820"/>
                  </a:lnTo>
                  <a:cubicBezTo>
                    <a:pt x="1437" y="820"/>
                    <a:pt x="1614" y="632"/>
                    <a:pt x="1614" y="410"/>
                  </a:cubicBezTo>
                  <a:cubicBezTo>
                    <a:pt x="1614" y="189"/>
                    <a:pt x="1437" y="1"/>
                    <a:pt x="1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68" name="Google Shape;1168;p44"/>
            <p:cNvSpPr/>
            <p:nvPr/>
          </p:nvSpPr>
          <p:spPr>
            <a:xfrm>
              <a:off x="1065638" y="3487950"/>
              <a:ext cx="40350" cy="20500"/>
            </a:xfrm>
            <a:custGeom>
              <a:avLst/>
              <a:gdLst/>
              <a:ahLst/>
              <a:cxnLst/>
              <a:rect l="l" t="t" r="r" b="b"/>
              <a:pathLst>
                <a:path w="1614" h="820" extrusionOk="0">
                  <a:moveTo>
                    <a:pt x="410" y="1"/>
                  </a:moveTo>
                  <a:cubicBezTo>
                    <a:pt x="175" y="1"/>
                    <a:pt x="1" y="189"/>
                    <a:pt x="1" y="410"/>
                  </a:cubicBezTo>
                  <a:cubicBezTo>
                    <a:pt x="1" y="632"/>
                    <a:pt x="175" y="820"/>
                    <a:pt x="410" y="820"/>
                  </a:cubicBezTo>
                  <a:lnTo>
                    <a:pt x="1215" y="820"/>
                  </a:lnTo>
                  <a:cubicBezTo>
                    <a:pt x="1437" y="820"/>
                    <a:pt x="1614" y="632"/>
                    <a:pt x="1614" y="410"/>
                  </a:cubicBezTo>
                  <a:cubicBezTo>
                    <a:pt x="1614" y="189"/>
                    <a:pt x="1437" y="1"/>
                    <a:pt x="1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69" name="Google Shape;1169;p44"/>
            <p:cNvSpPr/>
            <p:nvPr/>
          </p:nvSpPr>
          <p:spPr>
            <a:xfrm>
              <a:off x="1017663" y="3243950"/>
              <a:ext cx="305475" cy="345175"/>
            </a:xfrm>
            <a:custGeom>
              <a:avLst/>
              <a:gdLst/>
              <a:ahLst/>
              <a:cxnLst/>
              <a:rect l="l" t="t" r="r" b="b"/>
              <a:pathLst>
                <a:path w="12219" h="13807" extrusionOk="0">
                  <a:moveTo>
                    <a:pt x="2329" y="817"/>
                  </a:moveTo>
                  <a:cubicBezTo>
                    <a:pt x="2551" y="817"/>
                    <a:pt x="2725" y="994"/>
                    <a:pt x="2725" y="1216"/>
                  </a:cubicBezTo>
                  <a:cubicBezTo>
                    <a:pt x="2725" y="1437"/>
                    <a:pt x="2551" y="1625"/>
                    <a:pt x="2329" y="1625"/>
                  </a:cubicBezTo>
                  <a:cubicBezTo>
                    <a:pt x="2105" y="1625"/>
                    <a:pt x="1920" y="1437"/>
                    <a:pt x="1920" y="1216"/>
                  </a:cubicBezTo>
                  <a:cubicBezTo>
                    <a:pt x="1920" y="994"/>
                    <a:pt x="2105" y="817"/>
                    <a:pt x="2329" y="817"/>
                  </a:cubicBezTo>
                  <a:close/>
                  <a:moveTo>
                    <a:pt x="6102" y="817"/>
                  </a:moveTo>
                  <a:cubicBezTo>
                    <a:pt x="6327" y="817"/>
                    <a:pt x="6501" y="994"/>
                    <a:pt x="6501" y="1216"/>
                  </a:cubicBezTo>
                  <a:cubicBezTo>
                    <a:pt x="6501" y="1437"/>
                    <a:pt x="6327" y="1625"/>
                    <a:pt x="6102" y="1625"/>
                  </a:cubicBezTo>
                  <a:cubicBezTo>
                    <a:pt x="5870" y="1625"/>
                    <a:pt x="5696" y="1437"/>
                    <a:pt x="5696" y="1216"/>
                  </a:cubicBezTo>
                  <a:cubicBezTo>
                    <a:pt x="5696" y="994"/>
                    <a:pt x="5870" y="817"/>
                    <a:pt x="6102" y="817"/>
                  </a:cubicBezTo>
                  <a:close/>
                  <a:moveTo>
                    <a:pt x="9867" y="817"/>
                  </a:moveTo>
                  <a:cubicBezTo>
                    <a:pt x="10100" y="817"/>
                    <a:pt x="10277" y="994"/>
                    <a:pt x="10277" y="1216"/>
                  </a:cubicBezTo>
                  <a:cubicBezTo>
                    <a:pt x="10277" y="1437"/>
                    <a:pt x="10100" y="1625"/>
                    <a:pt x="9867" y="1625"/>
                  </a:cubicBezTo>
                  <a:cubicBezTo>
                    <a:pt x="9646" y="1625"/>
                    <a:pt x="9469" y="1437"/>
                    <a:pt x="9469" y="1216"/>
                  </a:cubicBezTo>
                  <a:cubicBezTo>
                    <a:pt x="9469" y="994"/>
                    <a:pt x="9646" y="817"/>
                    <a:pt x="9867" y="817"/>
                  </a:cubicBezTo>
                  <a:close/>
                  <a:moveTo>
                    <a:pt x="1813" y="6804"/>
                  </a:moveTo>
                  <a:lnTo>
                    <a:pt x="1709" y="7609"/>
                  </a:lnTo>
                  <a:lnTo>
                    <a:pt x="1241" y="7609"/>
                  </a:lnTo>
                  <a:cubicBezTo>
                    <a:pt x="1019" y="7609"/>
                    <a:pt x="843" y="7424"/>
                    <a:pt x="843" y="7200"/>
                  </a:cubicBezTo>
                  <a:cubicBezTo>
                    <a:pt x="843" y="6978"/>
                    <a:pt x="1019" y="6804"/>
                    <a:pt x="1241" y="6804"/>
                  </a:cubicBezTo>
                  <a:close/>
                  <a:moveTo>
                    <a:pt x="8195" y="4641"/>
                  </a:moveTo>
                  <a:cubicBezTo>
                    <a:pt x="8804" y="4641"/>
                    <a:pt x="9317" y="5084"/>
                    <a:pt x="9399" y="5682"/>
                  </a:cubicBezTo>
                  <a:lnTo>
                    <a:pt x="9679" y="7609"/>
                  </a:lnTo>
                  <a:lnTo>
                    <a:pt x="2514" y="7609"/>
                  </a:lnTo>
                  <a:lnTo>
                    <a:pt x="2795" y="5682"/>
                  </a:lnTo>
                  <a:cubicBezTo>
                    <a:pt x="2876" y="5084"/>
                    <a:pt x="3393" y="4641"/>
                    <a:pt x="3998" y="4641"/>
                  </a:cubicBezTo>
                  <a:close/>
                  <a:moveTo>
                    <a:pt x="10956" y="6804"/>
                  </a:moveTo>
                  <a:cubicBezTo>
                    <a:pt x="11177" y="6804"/>
                    <a:pt x="11351" y="6978"/>
                    <a:pt x="11351" y="7200"/>
                  </a:cubicBezTo>
                  <a:cubicBezTo>
                    <a:pt x="11351" y="7424"/>
                    <a:pt x="11177" y="7609"/>
                    <a:pt x="10956" y="7609"/>
                  </a:cubicBezTo>
                  <a:lnTo>
                    <a:pt x="10498" y="7609"/>
                  </a:lnTo>
                  <a:lnTo>
                    <a:pt x="10381" y="6804"/>
                  </a:lnTo>
                  <a:close/>
                  <a:moveTo>
                    <a:pt x="7154" y="10580"/>
                  </a:moveTo>
                  <a:lnTo>
                    <a:pt x="7424" y="11385"/>
                  </a:lnTo>
                  <a:lnTo>
                    <a:pt x="4770" y="11385"/>
                  </a:lnTo>
                  <a:lnTo>
                    <a:pt x="5039" y="10580"/>
                  </a:lnTo>
                  <a:close/>
                  <a:moveTo>
                    <a:pt x="10044" y="8417"/>
                  </a:moveTo>
                  <a:lnTo>
                    <a:pt x="10639" y="8779"/>
                  </a:lnTo>
                  <a:cubicBezTo>
                    <a:pt x="10919" y="8942"/>
                    <a:pt x="11096" y="9259"/>
                    <a:pt x="11096" y="9584"/>
                  </a:cubicBezTo>
                  <a:lnTo>
                    <a:pt x="11096" y="11385"/>
                  </a:lnTo>
                  <a:lnTo>
                    <a:pt x="8277" y="11385"/>
                  </a:lnTo>
                  <a:lnTo>
                    <a:pt x="7833" y="10041"/>
                  </a:lnTo>
                  <a:cubicBezTo>
                    <a:pt x="7774" y="9879"/>
                    <a:pt x="7623" y="9761"/>
                    <a:pt x="7449" y="9761"/>
                  </a:cubicBezTo>
                  <a:lnTo>
                    <a:pt x="4748" y="9761"/>
                  </a:lnTo>
                  <a:cubicBezTo>
                    <a:pt x="4574" y="9761"/>
                    <a:pt x="4419" y="9879"/>
                    <a:pt x="4363" y="10041"/>
                  </a:cubicBezTo>
                  <a:lnTo>
                    <a:pt x="3917" y="11385"/>
                  </a:lnTo>
                  <a:lnTo>
                    <a:pt x="1123" y="11385"/>
                  </a:lnTo>
                  <a:lnTo>
                    <a:pt x="1123" y="9584"/>
                  </a:lnTo>
                  <a:cubicBezTo>
                    <a:pt x="1123" y="9259"/>
                    <a:pt x="1300" y="8942"/>
                    <a:pt x="1580" y="8779"/>
                  </a:cubicBezTo>
                  <a:lnTo>
                    <a:pt x="2175" y="8417"/>
                  </a:lnTo>
                  <a:close/>
                  <a:moveTo>
                    <a:pt x="3005" y="12193"/>
                  </a:moveTo>
                  <a:lnTo>
                    <a:pt x="3005" y="12869"/>
                  </a:lnTo>
                  <a:cubicBezTo>
                    <a:pt x="3005" y="12939"/>
                    <a:pt x="2946" y="12998"/>
                    <a:pt x="2876" y="12998"/>
                  </a:cubicBezTo>
                  <a:lnTo>
                    <a:pt x="2071" y="12998"/>
                  </a:lnTo>
                  <a:cubicBezTo>
                    <a:pt x="1990" y="12998"/>
                    <a:pt x="1931" y="12939"/>
                    <a:pt x="1931" y="12869"/>
                  </a:cubicBezTo>
                  <a:lnTo>
                    <a:pt x="1931" y="12193"/>
                  </a:lnTo>
                  <a:close/>
                  <a:moveTo>
                    <a:pt x="10288" y="12193"/>
                  </a:moveTo>
                  <a:lnTo>
                    <a:pt x="10288" y="12869"/>
                  </a:lnTo>
                  <a:cubicBezTo>
                    <a:pt x="10288" y="12939"/>
                    <a:pt x="10229" y="12998"/>
                    <a:pt x="10148" y="12998"/>
                  </a:cubicBezTo>
                  <a:lnTo>
                    <a:pt x="9343" y="12998"/>
                  </a:lnTo>
                  <a:cubicBezTo>
                    <a:pt x="9272" y="12998"/>
                    <a:pt x="9214" y="12939"/>
                    <a:pt x="9214" y="12869"/>
                  </a:cubicBezTo>
                  <a:lnTo>
                    <a:pt x="9214" y="12193"/>
                  </a:lnTo>
                  <a:close/>
                  <a:moveTo>
                    <a:pt x="6117" y="0"/>
                  </a:moveTo>
                  <a:cubicBezTo>
                    <a:pt x="5447" y="0"/>
                    <a:pt x="4899" y="552"/>
                    <a:pt x="4899" y="1216"/>
                  </a:cubicBezTo>
                  <a:cubicBezTo>
                    <a:pt x="4899" y="1743"/>
                    <a:pt x="5238" y="2198"/>
                    <a:pt x="5707" y="2360"/>
                  </a:cubicBezTo>
                  <a:lnTo>
                    <a:pt x="5707" y="3833"/>
                  </a:lnTo>
                  <a:lnTo>
                    <a:pt x="4630" y="3833"/>
                  </a:lnTo>
                  <a:lnTo>
                    <a:pt x="4630" y="2560"/>
                  </a:lnTo>
                  <a:cubicBezTo>
                    <a:pt x="4630" y="2431"/>
                    <a:pt x="4560" y="2316"/>
                    <a:pt x="4456" y="2234"/>
                  </a:cubicBezTo>
                  <a:lnTo>
                    <a:pt x="3496" y="1555"/>
                  </a:lnTo>
                  <a:cubicBezTo>
                    <a:pt x="3533" y="1449"/>
                    <a:pt x="3544" y="1334"/>
                    <a:pt x="3544" y="1216"/>
                  </a:cubicBezTo>
                  <a:cubicBezTo>
                    <a:pt x="3544" y="548"/>
                    <a:pt x="3003" y="8"/>
                    <a:pt x="2346" y="8"/>
                  </a:cubicBezTo>
                  <a:cubicBezTo>
                    <a:pt x="2313" y="8"/>
                    <a:pt x="2279" y="10"/>
                    <a:pt x="2245" y="12"/>
                  </a:cubicBezTo>
                  <a:cubicBezTo>
                    <a:pt x="1650" y="46"/>
                    <a:pt x="1171" y="526"/>
                    <a:pt x="1123" y="1123"/>
                  </a:cubicBezTo>
                  <a:cubicBezTo>
                    <a:pt x="1078" y="1836"/>
                    <a:pt x="1639" y="2431"/>
                    <a:pt x="2341" y="2431"/>
                  </a:cubicBezTo>
                  <a:cubicBezTo>
                    <a:pt x="2596" y="2431"/>
                    <a:pt x="2831" y="2349"/>
                    <a:pt x="3031" y="2209"/>
                  </a:cubicBezTo>
                  <a:lnTo>
                    <a:pt x="3813" y="2770"/>
                  </a:lnTo>
                  <a:lnTo>
                    <a:pt x="3813" y="3847"/>
                  </a:lnTo>
                  <a:cubicBezTo>
                    <a:pt x="3404" y="3881"/>
                    <a:pt x="3005" y="4044"/>
                    <a:pt x="2680" y="4324"/>
                  </a:cubicBezTo>
                  <a:cubicBezTo>
                    <a:pt x="2315" y="4641"/>
                    <a:pt x="2071" y="5084"/>
                    <a:pt x="2001" y="5564"/>
                  </a:cubicBezTo>
                  <a:lnTo>
                    <a:pt x="1942" y="5985"/>
                  </a:lnTo>
                  <a:lnTo>
                    <a:pt x="1277" y="5985"/>
                  </a:lnTo>
                  <a:cubicBezTo>
                    <a:pt x="657" y="5985"/>
                    <a:pt x="96" y="6487"/>
                    <a:pt x="49" y="7107"/>
                  </a:cubicBezTo>
                  <a:cubicBezTo>
                    <a:pt x="1" y="7668"/>
                    <a:pt x="340" y="8159"/>
                    <a:pt x="831" y="8336"/>
                  </a:cubicBezTo>
                  <a:cubicBezTo>
                    <a:pt x="506" y="8661"/>
                    <a:pt x="318" y="9118"/>
                    <a:pt x="318" y="9584"/>
                  </a:cubicBezTo>
                  <a:lnTo>
                    <a:pt x="318" y="11783"/>
                  </a:lnTo>
                  <a:cubicBezTo>
                    <a:pt x="318" y="12005"/>
                    <a:pt x="492" y="12193"/>
                    <a:pt x="716" y="12193"/>
                  </a:cubicBezTo>
                  <a:lnTo>
                    <a:pt x="1123" y="12193"/>
                  </a:lnTo>
                  <a:lnTo>
                    <a:pt x="1123" y="12869"/>
                  </a:lnTo>
                  <a:cubicBezTo>
                    <a:pt x="1123" y="13385"/>
                    <a:pt x="1544" y="13806"/>
                    <a:pt x="2071" y="13806"/>
                  </a:cubicBezTo>
                  <a:lnTo>
                    <a:pt x="2876" y="13806"/>
                  </a:lnTo>
                  <a:cubicBezTo>
                    <a:pt x="3393" y="13806"/>
                    <a:pt x="3813" y="13385"/>
                    <a:pt x="3813" y="12869"/>
                  </a:cubicBezTo>
                  <a:lnTo>
                    <a:pt x="3813" y="12193"/>
                  </a:lnTo>
                  <a:lnTo>
                    <a:pt x="8406" y="12193"/>
                  </a:lnTo>
                  <a:lnTo>
                    <a:pt x="8406" y="12869"/>
                  </a:lnTo>
                  <a:cubicBezTo>
                    <a:pt x="8406" y="13385"/>
                    <a:pt x="8826" y="13806"/>
                    <a:pt x="9343" y="13806"/>
                  </a:cubicBezTo>
                  <a:lnTo>
                    <a:pt x="10148" y="13806"/>
                  </a:lnTo>
                  <a:cubicBezTo>
                    <a:pt x="10675" y="13806"/>
                    <a:pt x="11096" y="13385"/>
                    <a:pt x="11096" y="12869"/>
                  </a:cubicBezTo>
                  <a:lnTo>
                    <a:pt x="11096" y="12193"/>
                  </a:lnTo>
                  <a:lnTo>
                    <a:pt x="11503" y="12193"/>
                  </a:lnTo>
                  <a:cubicBezTo>
                    <a:pt x="11727" y="12193"/>
                    <a:pt x="11901" y="12005"/>
                    <a:pt x="11901" y="11783"/>
                  </a:cubicBezTo>
                  <a:lnTo>
                    <a:pt x="11901" y="9584"/>
                  </a:lnTo>
                  <a:cubicBezTo>
                    <a:pt x="11901" y="9118"/>
                    <a:pt x="11713" y="8661"/>
                    <a:pt x="11388" y="8336"/>
                  </a:cubicBezTo>
                  <a:cubicBezTo>
                    <a:pt x="11879" y="8159"/>
                    <a:pt x="12218" y="7668"/>
                    <a:pt x="12170" y="7107"/>
                  </a:cubicBezTo>
                  <a:cubicBezTo>
                    <a:pt x="12123" y="6487"/>
                    <a:pt x="11562" y="5985"/>
                    <a:pt x="10942" y="5985"/>
                  </a:cubicBezTo>
                  <a:lnTo>
                    <a:pt x="10277" y="5985"/>
                  </a:lnTo>
                  <a:lnTo>
                    <a:pt x="10218" y="5564"/>
                  </a:lnTo>
                  <a:cubicBezTo>
                    <a:pt x="10148" y="5084"/>
                    <a:pt x="9904" y="4641"/>
                    <a:pt x="9539" y="4324"/>
                  </a:cubicBezTo>
                  <a:cubicBezTo>
                    <a:pt x="9214" y="4044"/>
                    <a:pt x="8815" y="3881"/>
                    <a:pt x="8406" y="3847"/>
                  </a:cubicBezTo>
                  <a:lnTo>
                    <a:pt x="8406" y="2770"/>
                  </a:lnTo>
                  <a:lnTo>
                    <a:pt x="9188" y="2209"/>
                  </a:lnTo>
                  <a:cubicBezTo>
                    <a:pt x="9397" y="2349"/>
                    <a:pt x="9641" y="2432"/>
                    <a:pt x="9910" y="2432"/>
                  </a:cubicBezTo>
                  <a:cubicBezTo>
                    <a:pt x="9931" y="2432"/>
                    <a:pt x="9953" y="2432"/>
                    <a:pt x="9974" y="2431"/>
                  </a:cubicBezTo>
                  <a:cubicBezTo>
                    <a:pt x="10580" y="2386"/>
                    <a:pt x="11071" y="1884"/>
                    <a:pt x="11096" y="1264"/>
                  </a:cubicBezTo>
                  <a:cubicBezTo>
                    <a:pt x="11118" y="573"/>
                    <a:pt x="10569" y="1"/>
                    <a:pt x="9878" y="1"/>
                  </a:cubicBezTo>
                  <a:cubicBezTo>
                    <a:pt x="9214" y="1"/>
                    <a:pt x="8675" y="551"/>
                    <a:pt x="8675" y="1216"/>
                  </a:cubicBezTo>
                  <a:cubicBezTo>
                    <a:pt x="8675" y="1334"/>
                    <a:pt x="8686" y="1449"/>
                    <a:pt x="8723" y="1555"/>
                  </a:cubicBezTo>
                  <a:lnTo>
                    <a:pt x="7763" y="2234"/>
                  </a:lnTo>
                  <a:cubicBezTo>
                    <a:pt x="7659" y="2316"/>
                    <a:pt x="7589" y="2431"/>
                    <a:pt x="7589" y="2560"/>
                  </a:cubicBezTo>
                  <a:lnTo>
                    <a:pt x="7589" y="3833"/>
                  </a:lnTo>
                  <a:lnTo>
                    <a:pt x="6512" y="3833"/>
                  </a:lnTo>
                  <a:lnTo>
                    <a:pt x="6512" y="2360"/>
                  </a:lnTo>
                  <a:cubicBezTo>
                    <a:pt x="7003" y="2186"/>
                    <a:pt x="7354" y="1707"/>
                    <a:pt x="7320" y="1146"/>
                  </a:cubicBezTo>
                  <a:cubicBezTo>
                    <a:pt x="7284" y="526"/>
                    <a:pt x="6781" y="35"/>
                    <a:pt x="6161" y="1"/>
                  </a:cubicBezTo>
                  <a:cubicBezTo>
                    <a:pt x="6146" y="1"/>
                    <a:pt x="6131" y="0"/>
                    <a:pt x="61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170" name="Google Shape;1170;p44"/>
          <p:cNvGrpSpPr/>
          <p:nvPr/>
        </p:nvGrpSpPr>
        <p:grpSpPr>
          <a:xfrm>
            <a:off x="4356325" y="1294038"/>
            <a:ext cx="345125" cy="345425"/>
            <a:chOff x="997838" y="2690475"/>
            <a:chExt cx="345125" cy="345425"/>
          </a:xfrm>
        </p:grpSpPr>
        <p:sp>
          <p:nvSpPr>
            <p:cNvPr id="1171" name="Google Shape;1171;p44"/>
            <p:cNvSpPr/>
            <p:nvPr/>
          </p:nvSpPr>
          <p:spPr>
            <a:xfrm>
              <a:off x="1267563" y="2758300"/>
              <a:ext cx="41550" cy="20150"/>
            </a:xfrm>
            <a:custGeom>
              <a:avLst/>
              <a:gdLst/>
              <a:ahLst/>
              <a:cxnLst/>
              <a:rect l="l" t="t" r="r" b="b"/>
              <a:pathLst>
                <a:path w="1662" h="806" extrusionOk="0">
                  <a:moveTo>
                    <a:pt x="432" y="0"/>
                  </a:moveTo>
                  <a:cubicBezTo>
                    <a:pt x="188" y="0"/>
                    <a:pt x="0" y="200"/>
                    <a:pt x="23" y="444"/>
                  </a:cubicBezTo>
                  <a:cubicBezTo>
                    <a:pt x="48" y="654"/>
                    <a:pt x="233" y="806"/>
                    <a:pt x="432" y="806"/>
                  </a:cubicBezTo>
                  <a:lnTo>
                    <a:pt x="1226" y="806"/>
                  </a:lnTo>
                  <a:cubicBezTo>
                    <a:pt x="1437" y="806"/>
                    <a:pt x="1613" y="654"/>
                    <a:pt x="1636" y="444"/>
                  </a:cubicBezTo>
                  <a:cubicBezTo>
                    <a:pt x="1661" y="200"/>
                    <a:pt x="1473" y="0"/>
                    <a:pt x="1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72" name="Google Shape;1172;p44"/>
            <p:cNvSpPr/>
            <p:nvPr/>
          </p:nvSpPr>
          <p:spPr>
            <a:xfrm>
              <a:off x="1259988" y="270440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1163" y="0"/>
                  </a:moveTo>
                  <a:cubicBezTo>
                    <a:pt x="1094" y="0"/>
                    <a:pt x="1023" y="17"/>
                    <a:pt x="957" y="52"/>
                  </a:cubicBezTo>
                  <a:lnTo>
                    <a:pt x="256" y="462"/>
                  </a:lnTo>
                  <a:cubicBezTo>
                    <a:pt x="70" y="577"/>
                    <a:pt x="0" y="824"/>
                    <a:pt x="115" y="1009"/>
                  </a:cubicBezTo>
                  <a:cubicBezTo>
                    <a:pt x="187" y="1143"/>
                    <a:pt x="321" y="1214"/>
                    <a:pt x="462" y="1214"/>
                  </a:cubicBezTo>
                  <a:cubicBezTo>
                    <a:pt x="530" y="1214"/>
                    <a:pt x="600" y="1197"/>
                    <a:pt x="665" y="1163"/>
                  </a:cubicBezTo>
                  <a:lnTo>
                    <a:pt x="1366" y="754"/>
                  </a:lnTo>
                  <a:cubicBezTo>
                    <a:pt x="1554" y="647"/>
                    <a:pt x="1625" y="403"/>
                    <a:pt x="1507" y="204"/>
                  </a:cubicBezTo>
                  <a:cubicBezTo>
                    <a:pt x="1437" y="71"/>
                    <a:pt x="1304" y="0"/>
                    <a:pt x="1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73" name="Google Shape;1173;p44"/>
            <p:cNvSpPr/>
            <p:nvPr/>
          </p:nvSpPr>
          <p:spPr>
            <a:xfrm>
              <a:off x="1259988" y="280215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457" y="1"/>
                  </a:moveTo>
                  <a:cubicBezTo>
                    <a:pt x="318" y="1"/>
                    <a:pt x="186" y="74"/>
                    <a:pt x="115" y="199"/>
                  </a:cubicBezTo>
                  <a:cubicBezTo>
                    <a:pt x="0" y="395"/>
                    <a:pt x="70" y="642"/>
                    <a:pt x="256" y="760"/>
                  </a:cubicBezTo>
                  <a:lnTo>
                    <a:pt x="957" y="1155"/>
                  </a:lnTo>
                  <a:cubicBezTo>
                    <a:pt x="1023" y="1195"/>
                    <a:pt x="1095" y="1213"/>
                    <a:pt x="1166" y="1213"/>
                  </a:cubicBezTo>
                  <a:cubicBezTo>
                    <a:pt x="1305" y="1213"/>
                    <a:pt x="1438" y="1140"/>
                    <a:pt x="1507" y="1015"/>
                  </a:cubicBezTo>
                  <a:cubicBezTo>
                    <a:pt x="1625" y="816"/>
                    <a:pt x="1554" y="572"/>
                    <a:pt x="1366" y="454"/>
                  </a:cubicBezTo>
                  <a:lnTo>
                    <a:pt x="665" y="59"/>
                  </a:lnTo>
                  <a:cubicBezTo>
                    <a:pt x="599" y="19"/>
                    <a:pt x="527" y="1"/>
                    <a:pt x="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74" name="Google Shape;1174;p44"/>
            <p:cNvSpPr/>
            <p:nvPr/>
          </p:nvSpPr>
          <p:spPr>
            <a:xfrm>
              <a:off x="1031688" y="2758300"/>
              <a:ext cx="41550" cy="20150"/>
            </a:xfrm>
            <a:custGeom>
              <a:avLst/>
              <a:gdLst/>
              <a:ahLst/>
              <a:cxnLst/>
              <a:rect l="l" t="t" r="r" b="b"/>
              <a:pathLst>
                <a:path w="1662" h="806" extrusionOk="0">
                  <a:moveTo>
                    <a:pt x="436" y="0"/>
                  </a:moveTo>
                  <a:cubicBezTo>
                    <a:pt x="225" y="0"/>
                    <a:pt x="49" y="152"/>
                    <a:pt x="26" y="351"/>
                  </a:cubicBezTo>
                  <a:cubicBezTo>
                    <a:pt x="1" y="595"/>
                    <a:pt x="189" y="806"/>
                    <a:pt x="422" y="806"/>
                  </a:cubicBezTo>
                  <a:lnTo>
                    <a:pt x="1230" y="806"/>
                  </a:lnTo>
                  <a:cubicBezTo>
                    <a:pt x="1429" y="806"/>
                    <a:pt x="1614" y="654"/>
                    <a:pt x="1639" y="444"/>
                  </a:cubicBezTo>
                  <a:cubicBezTo>
                    <a:pt x="1662" y="200"/>
                    <a:pt x="1474" y="0"/>
                    <a:pt x="1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75" name="Google Shape;1175;p44"/>
            <p:cNvSpPr/>
            <p:nvPr/>
          </p:nvSpPr>
          <p:spPr>
            <a:xfrm>
              <a:off x="1040188" y="270440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462" y="0"/>
                  </a:moveTo>
                  <a:cubicBezTo>
                    <a:pt x="321" y="0"/>
                    <a:pt x="188" y="71"/>
                    <a:pt x="118" y="204"/>
                  </a:cubicBezTo>
                  <a:cubicBezTo>
                    <a:pt x="0" y="403"/>
                    <a:pt x="71" y="647"/>
                    <a:pt x="259" y="754"/>
                  </a:cubicBezTo>
                  <a:lnTo>
                    <a:pt x="960" y="1163"/>
                  </a:lnTo>
                  <a:cubicBezTo>
                    <a:pt x="1025" y="1197"/>
                    <a:pt x="1095" y="1214"/>
                    <a:pt x="1163" y="1214"/>
                  </a:cubicBezTo>
                  <a:cubicBezTo>
                    <a:pt x="1304" y="1214"/>
                    <a:pt x="1438" y="1143"/>
                    <a:pt x="1510" y="1009"/>
                  </a:cubicBezTo>
                  <a:cubicBezTo>
                    <a:pt x="1625" y="824"/>
                    <a:pt x="1555" y="577"/>
                    <a:pt x="1369" y="462"/>
                  </a:cubicBezTo>
                  <a:lnTo>
                    <a:pt x="668" y="52"/>
                  </a:lnTo>
                  <a:cubicBezTo>
                    <a:pt x="602" y="17"/>
                    <a:pt x="531" y="0"/>
                    <a:pt x="4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76" name="Google Shape;1176;p44"/>
            <p:cNvSpPr/>
            <p:nvPr/>
          </p:nvSpPr>
          <p:spPr>
            <a:xfrm>
              <a:off x="1040188" y="280215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1168" y="1"/>
                  </a:moveTo>
                  <a:cubicBezTo>
                    <a:pt x="1098" y="1"/>
                    <a:pt x="1026" y="19"/>
                    <a:pt x="960" y="59"/>
                  </a:cubicBezTo>
                  <a:lnTo>
                    <a:pt x="259" y="454"/>
                  </a:lnTo>
                  <a:cubicBezTo>
                    <a:pt x="71" y="572"/>
                    <a:pt x="0" y="816"/>
                    <a:pt x="118" y="1015"/>
                  </a:cubicBezTo>
                  <a:cubicBezTo>
                    <a:pt x="187" y="1140"/>
                    <a:pt x="320" y="1213"/>
                    <a:pt x="459" y="1213"/>
                  </a:cubicBezTo>
                  <a:cubicBezTo>
                    <a:pt x="530" y="1213"/>
                    <a:pt x="601" y="1195"/>
                    <a:pt x="668" y="1155"/>
                  </a:cubicBezTo>
                  <a:lnTo>
                    <a:pt x="1369" y="760"/>
                  </a:lnTo>
                  <a:cubicBezTo>
                    <a:pt x="1555" y="642"/>
                    <a:pt x="1625" y="395"/>
                    <a:pt x="1510" y="199"/>
                  </a:cubicBezTo>
                  <a:cubicBezTo>
                    <a:pt x="1439" y="74"/>
                    <a:pt x="1307" y="1"/>
                    <a:pt x="1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77" name="Google Shape;1177;p44"/>
            <p:cNvSpPr/>
            <p:nvPr/>
          </p:nvSpPr>
          <p:spPr>
            <a:xfrm>
              <a:off x="997838" y="2690475"/>
              <a:ext cx="345125" cy="345425"/>
            </a:xfrm>
            <a:custGeom>
              <a:avLst/>
              <a:gdLst/>
              <a:ahLst/>
              <a:cxnLst/>
              <a:rect l="l" t="t" r="r" b="b"/>
              <a:pathLst>
                <a:path w="13805" h="13817" extrusionOk="0">
                  <a:moveTo>
                    <a:pt x="6895" y="820"/>
                  </a:moveTo>
                  <a:cubicBezTo>
                    <a:pt x="8172" y="820"/>
                    <a:pt x="9199" y="1847"/>
                    <a:pt x="9199" y="3109"/>
                  </a:cubicBezTo>
                  <a:cubicBezTo>
                    <a:pt x="9199" y="3799"/>
                    <a:pt x="8896" y="4441"/>
                    <a:pt x="8357" y="4876"/>
                  </a:cubicBezTo>
                  <a:cubicBezTo>
                    <a:pt x="8018" y="5168"/>
                    <a:pt x="7785" y="5541"/>
                    <a:pt x="7715" y="5939"/>
                  </a:cubicBezTo>
                  <a:lnTo>
                    <a:pt x="7305" y="5939"/>
                  </a:lnTo>
                  <a:lnTo>
                    <a:pt x="7305" y="3824"/>
                  </a:lnTo>
                  <a:lnTo>
                    <a:pt x="7995" y="3134"/>
                  </a:lnTo>
                  <a:cubicBezTo>
                    <a:pt x="8135" y="2994"/>
                    <a:pt x="8158" y="2758"/>
                    <a:pt x="8032" y="2596"/>
                  </a:cubicBezTo>
                  <a:cubicBezTo>
                    <a:pt x="7950" y="2490"/>
                    <a:pt x="7833" y="2437"/>
                    <a:pt x="7715" y="2437"/>
                  </a:cubicBezTo>
                  <a:cubicBezTo>
                    <a:pt x="7610" y="2437"/>
                    <a:pt x="7505" y="2479"/>
                    <a:pt x="7423" y="2562"/>
                  </a:cubicBezTo>
                  <a:lnTo>
                    <a:pt x="6895" y="3075"/>
                  </a:lnTo>
                  <a:lnTo>
                    <a:pt x="6382" y="2562"/>
                  </a:lnTo>
                  <a:cubicBezTo>
                    <a:pt x="6300" y="2479"/>
                    <a:pt x="6195" y="2437"/>
                    <a:pt x="6090" y="2437"/>
                  </a:cubicBezTo>
                  <a:cubicBezTo>
                    <a:pt x="5972" y="2437"/>
                    <a:pt x="5855" y="2490"/>
                    <a:pt x="5773" y="2596"/>
                  </a:cubicBezTo>
                  <a:cubicBezTo>
                    <a:pt x="5647" y="2758"/>
                    <a:pt x="5670" y="2994"/>
                    <a:pt x="5810" y="3134"/>
                  </a:cubicBezTo>
                  <a:lnTo>
                    <a:pt x="6500" y="3824"/>
                  </a:lnTo>
                  <a:lnTo>
                    <a:pt x="6500" y="5939"/>
                  </a:lnTo>
                  <a:lnTo>
                    <a:pt x="6090" y="5939"/>
                  </a:lnTo>
                  <a:cubicBezTo>
                    <a:pt x="6020" y="5541"/>
                    <a:pt x="5787" y="5168"/>
                    <a:pt x="5448" y="4876"/>
                  </a:cubicBezTo>
                  <a:cubicBezTo>
                    <a:pt x="4909" y="4441"/>
                    <a:pt x="4606" y="3799"/>
                    <a:pt x="4606" y="3109"/>
                  </a:cubicBezTo>
                  <a:cubicBezTo>
                    <a:pt x="4606" y="1847"/>
                    <a:pt x="5633" y="820"/>
                    <a:pt x="6895" y="820"/>
                  </a:cubicBezTo>
                  <a:close/>
                  <a:moveTo>
                    <a:pt x="7681" y="6756"/>
                  </a:moveTo>
                  <a:lnTo>
                    <a:pt x="7681" y="7424"/>
                  </a:lnTo>
                  <a:cubicBezTo>
                    <a:pt x="7681" y="7505"/>
                    <a:pt x="7622" y="7564"/>
                    <a:pt x="7552" y="7564"/>
                  </a:cubicBezTo>
                  <a:lnTo>
                    <a:pt x="6253" y="7564"/>
                  </a:lnTo>
                  <a:cubicBezTo>
                    <a:pt x="6183" y="7564"/>
                    <a:pt x="6124" y="7505"/>
                    <a:pt x="6124" y="7424"/>
                  </a:cubicBezTo>
                  <a:lnTo>
                    <a:pt x="6124" y="6756"/>
                  </a:lnTo>
                  <a:close/>
                  <a:moveTo>
                    <a:pt x="2561" y="8383"/>
                  </a:moveTo>
                  <a:cubicBezTo>
                    <a:pt x="3004" y="8383"/>
                    <a:pt x="3366" y="8745"/>
                    <a:pt x="3366" y="9188"/>
                  </a:cubicBezTo>
                  <a:cubicBezTo>
                    <a:pt x="3366" y="9631"/>
                    <a:pt x="3004" y="9996"/>
                    <a:pt x="2561" y="9996"/>
                  </a:cubicBezTo>
                  <a:cubicBezTo>
                    <a:pt x="2115" y="9996"/>
                    <a:pt x="1753" y="9631"/>
                    <a:pt x="1753" y="9188"/>
                  </a:cubicBezTo>
                  <a:cubicBezTo>
                    <a:pt x="1753" y="8745"/>
                    <a:pt x="2115" y="8383"/>
                    <a:pt x="2561" y="8383"/>
                  </a:cubicBezTo>
                  <a:close/>
                  <a:moveTo>
                    <a:pt x="11244" y="8383"/>
                  </a:moveTo>
                  <a:cubicBezTo>
                    <a:pt x="11690" y="8383"/>
                    <a:pt x="12052" y="8745"/>
                    <a:pt x="12052" y="9188"/>
                  </a:cubicBezTo>
                  <a:cubicBezTo>
                    <a:pt x="12052" y="9631"/>
                    <a:pt x="11690" y="9996"/>
                    <a:pt x="11244" y="9996"/>
                  </a:cubicBezTo>
                  <a:cubicBezTo>
                    <a:pt x="10800" y="9996"/>
                    <a:pt x="10439" y="9631"/>
                    <a:pt x="10439" y="9188"/>
                  </a:cubicBezTo>
                  <a:cubicBezTo>
                    <a:pt x="10439" y="8745"/>
                    <a:pt x="10800" y="8383"/>
                    <a:pt x="11244" y="8383"/>
                  </a:cubicBezTo>
                  <a:close/>
                  <a:moveTo>
                    <a:pt x="6500" y="8369"/>
                  </a:moveTo>
                  <a:lnTo>
                    <a:pt x="6500" y="9830"/>
                  </a:lnTo>
                  <a:cubicBezTo>
                    <a:pt x="6500" y="10812"/>
                    <a:pt x="5703" y="11609"/>
                    <a:pt x="4721" y="11609"/>
                  </a:cubicBezTo>
                  <a:cubicBezTo>
                    <a:pt x="4500" y="11609"/>
                    <a:pt x="4315" y="11783"/>
                    <a:pt x="4315" y="12005"/>
                  </a:cubicBezTo>
                  <a:lnTo>
                    <a:pt x="4315" y="13012"/>
                  </a:lnTo>
                  <a:lnTo>
                    <a:pt x="808" y="13012"/>
                  </a:lnTo>
                  <a:lnTo>
                    <a:pt x="808" y="12005"/>
                  </a:lnTo>
                  <a:cubicBezTo>
                    <a:pt x="808" y="11340"/>
                    <a:pt x="1355" y="10801"/>
                    <a:pt x="2023" y="10801"/>
                  </a:cubicBezTo>
                  <a:lnTo>
                    <a:pt x="4721" y="10801"/>
                  </a:lnTo>
                  <a:cubicBezTo>
                    <a:pt x="5260" y="10801"/>
                    <a:pt x="5692" y="10358"/>
                    <a:pt x="5692" y="9830"/>
                  </a:cubicBezTo>
                  <a:lnTo>
                    <a:pt x="5692" y="8778"/>
                  </a:lnTo>
                  <a:cubicBezTo>
                    <a:pt x="5692" y="8557"/>
                    <a:pt x="5869" y="8369"/>
                    <a:pt x="6090" y="8369"/>
                  </a:cubicBezTo>
                  <a:close/>
                  <a:moveTo>
                    <a:pt x="7715" y="8369"/>
                  </a:moveTo>
                  <a:cubicBezTo>
                    <a:pt x="7936" y="8369"/>
                    <a:pt x="8113" y="8557"/>
                    <a:pt x="8113" y="8778"/>
                  </a:cubicBezTo>
                  <a:lnTo>
                    <a:pt x="8113" y="9830"/>
                  </a:lnTo>
                  <a:cubicBezTo>
                    <a:pt x="8113" y="10358"/>
                    <a:pt x="8545" y="10801"/>
                    <a:pt x="9084" y="10801"/>
                  </a:cubicBezTo>
                  <a:lnTo>
                    <a:pt x="11782" y="10801"/>
                  </a:lnTo>
                  <a:cubicBezTo>
                    <a:pt x="12450" y="10801"/>
                    <a:pt x="12997" y="11340"/>
                    <a:pt x="12997" y="12005"/>
                  </a:cubicBezTo>
                  <a:lnTo>
                    <a:pt x="12997" y="13012"/>
                  </a:lnTo>
                  <a:lnTo>
                    <a:pt x="9490" y="13012"/>
                  </a:lnTo>
                  <a:lnTo>
                    <a:pt x="9490" y="12005"/>
                  </a:lnTo>
                  <a:cubicBezTo>
                    <a:pt x="9490" y="11783"/>
                    <a:pt x="9305" y="11609"/>
                    <a:pt x="9084" y="11609"/>
                  </a:cubicBezTo>
                  <a:cubicBezTo>
                    <a:pt x="8102" y="11609"/>
                    <a:pt x="7305" y="10812"/>
                    <a:pt x="7305" y="9830"/>
                  </a:cubicBezTo>
                  <a:lnTo>
                    <a:pt x="7305" y="8369"/>
                  </a:lnTo>
                  <a:close/>
                  <a:moveTo>
                    <a:pt x="6895" y="1"/>
                  </a:moveTo>
                  <a:cubicBezTo>
                    <a:pt x="5190" y="1"/>
                    <a:pt x="3787" y="1403"/>
                    <a:pt x="3787" y="3123"/>
                  </a:cubicBezTo>
                  <a:cubicBezTo>
                    <a:pt x="3787" y="4057"/>
                    <a:pt x="4197" y="4921"/>
                    <a:pt x="4921" y="5519"/>
                  </a:cubicBezTo>
                  <a:cubicBezTo>
                    <a:pt x="5167" y="5729"/>
                    <a:pt x="5308" y="6010"/>
                    <a:pt x="5308" y="6290"/>
                  </a:cubicBezTo>
                  <a:lnTo>
                    <a:pt x="5308" y="7446"/>
                  </a:lnTo>
                  <a:cubicBezTo>
                    <a:pt x="5308" y="7575"/>
                    <a:pt x="5341" y="7693"/>
                    <a:pt x="5378" y="7797"/>
                  </a:cubicBezTo>
                  <a:cubicBezTo>
                    <a:pt x="5072" y="8018"/>
                    <a:pt x="4876" y="8369"/>
                    <a:pt x="4876" y="8767"/>
                  </a:cubicBezTo>
                  <a:lnTo>
                    <a:pt x="4876" y="9830"/>
                  </a:lnTo>
                  <a:cubicBezTo>
                    <a:pt x="4876" y="9912"/>
                    <a:pt x="4806" y="9982"/>
                    <a:pt x="4721" y="9982"/>
                  </a:cubicBezTo>
                  <a:lnTo>
                    <a:pt x="3964" y="9982"/>
                  </a:lnTo>
                  <a:cubicBezTo>
                    <a:pt x="4115" y="9727"/>
                    <a:pt x="4197" y="9435"/>
                    <a:pt x="4174" y="9107"/>
                  </a:cubicBezTo>
                  <a:cubicBezTo>
                    <a:pt x="4138" y="8276"/>
                    <a:pt x="3473" y="7597"/>
                    <a:pt x="2643" y="7564"/>
                  </a:cubicBezTo>
                  <a:cubicBezTo>
                    <a:pt x="2614" y="7562"/>
                    <a:pt x="2586" y="7562"/>
                    <a:pt x="2558" y="7562"/>
                  </a:cubicBezTo>
                  <a:cubicBezTo>
                    <a:pt x="1660" y="7562"/>
                    <a:pt x="948" y="8293"/>
                    <a:pt x="948" y="9177"/>
                  </a:cubicBezTo>
                  <a:cubicBezTo>
                    <a:pt x="948" y="9539"/>
                    <a:pt x="1063" y="9867"/>
                    <a:pt x="1262" y="10136"/>
                  </a:cubicBezTo>
                  <a:cubicBezTo>
                    <a:pt x="527" y="10439"/>
                    <a:pt x="0" y="11163"/>
                    <a:pt x="0" y="12005"/>
                  </a:cubicBezTo>
                  <a:lnTo>
                    <a:pt x="0" y="13407"/>
                  </a:lnTo>
                  <a:cubicBezTo>
                    <a:pt x="0" y="13629"/>
                    <a:pt x="177" y="13817"/>
                    <a:pt x="410" y="13817"/>
                  </a:cubicBezTo>
                  <a:lnTo>
                    <a:pt x="4721" y="13817"/>
                  </a:lnTo>
                  <a:cubicBezTo>
                    <a:pt x="4946" y="13817"/>
                    <a:pt x="5120" y="13629"/>
                    <a:pt x="5120" y="13407"/>
                  </a:cubicBezTo>
                  <a:lnTo>
                    <a:pt x="5120" y="12380"/>
                  </a:lnTo>
                  <a:cubicBezTo>
                    <a:pt x="5869" y="12263"/>
                    <a:pt x="6511" y="11831"/>
                    <a:pt x="6895" y="11211"/>
                  </a:cubicBezTo>
                  <a:cubicBezTo>
                    <a:pt x="7294" y="11831"/>
                    <a:pt x="7936" y="12263"/>
                    <a:pt x="8685" y="12380"/>
                  </a:cubicBezTo>
                  <a:lnTo>
                    <a:pt x="8685" y="13407"/>
                  </a:lnTo>
                  <a:cubicBezTo>
                    <a:pt x="8685" y="13629"/>
                    <a:pt x="8859" y="13817"/>
                    <a:pt x="9084" y="13817"/>
                  </a:cubicBezTo>
                  <a:lnTo>
                    <a:pt x="13395" y="13817"/>
                  </a:lnTo>
                  <a:cubicBezTo>
                    <a:pt x="13617" y="13817"/>
                    <a:pt x="13805" y="13629"/>
                    <a:pt x="13805" y="13407"/>
                  </a:cubicBezTo>
                  <a:lnTo>
                    <a:pt x="13805" y="12005"/>
                  </a:lnTo>
                  <a:cubicBezTo>
                    <a:pt x="13805" y="11163"/>
                    <a:pt x="13278" y="10439"/>
                    <a:pt x="12543" y="10136"/>
                  </a:cubicBezTo>
                  <a:cubicBezTo>
                    <a:pt x="12764" y="9842"/>
                    <a:pt x="12882" y="9480"/>
                    <a:pt x="12857" y="9095"/>
                  </a:cubicBezTo>
                  <a:cubicBezTo>
                    <a:pt x="12812" y="8254"/>
                    <a:pt x="12111" y="7575"/>
                    <a:pt x="11269" y="7564"/>
                  </a:cubicBezTo>
                  <a:cubicBezTo>
                    <a:pt x="11262" y="7564"/>
                    <a:pt x="11255" y="7564"/>
                    <a:pt x="11248" y="7564"/>
                  </a:cubicBezTo>
                  <a:cubicBezTo>
                    <a:pt x="10357" y="7564"/>
                    <a:pt x="9619" y="8283"/>
                    <a:pt x="9619" y="9177"/>
                  </a:cubicBezTo>
                  <a:cubicBezTo>
                    <a:pt x="9619" y="9469"/>
                    <a:pt x="9701" y="9749"/>
                    <a:pt x="9841" y="9982"/>
                  </a:cubicBezTo>
                  <a:lnTo>
                    <a:pt x="9084" y="9982"/>
                  </a:lnTo>
                  <a:cubicBezTo>
                    <a:pt x="8999" y="9982"/>
                    <a:pt x="8918" y="9912"/>
                    <a:pt x="8918" y="9830"/>
                  </a:cubicBezTo>
                  <a:lnTo>
                    <a:pt x="8918" y="8778"/>
                  </a:lnTo>
                  <a:cubicBezTo>
                    <a:pt x="8918" y="8369"/>
                    <a:pt x="8733" y="8007"/>
                    <a:pt x="8427" y="7785"/>
                  </a:cubicBezTo>
                  <a:cubicBezTo>
                    <a:pt x="8464" y="7682"/>
                    <a:pt x="8497" y="7553"/>
                    <a:pt x="8497" y="7424"/>
                  </a:cubicBezTo>
                  <a:lnTo>
                    <a:pt x="8497" y="6290"/>
                  </a:lnTo>
                  <a:cubicBezTo>
                    <a:pt x="8497" y="6010"/>
                    <a:pt x="8638" y="5729"/>
                    <a:pt x="8884" y="5519"/>
                  </a:cubicBezTo>
                  <a:cubicBezTo>
                    <a:pt x="9608" y="4921"/>
                    <a:pt x="10018" y="4057"/>
                    <a:pt x="10018" y="3123"/>
                  </a:cubicBezTo>
                  <a:cubicBezTo>
                    <a:pt x="10018" y="1403"/>
                    <a:pt x="8615" y="1"/>
                    <a:pt x="6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cxnSp>
        <p:nvCxnSpPr>
          <p:cNvPr id="1178" name="Google Shape;1178;p44"/>
          <p:cNvCxnSpPr>
            <a:stCxn id="1151" idx="1"/>
          </p:cNvCxnSpPr>
          <p:nvPr/>
        </p:nvCxnSpPr>
        <p:spPr>
          <a:xfrm flipH="1">
            <a:off x="1746250" y="1466742"/>
            <a:ext cx="2508300" cy="552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79" name="Google Shape;1179;p44"/>
          <p:cNvCxnSpPr>
            <a:stCxn id="1158" idx="1"/>
          </p:cNvCxnSpPr>
          <p:nvPr/>
        </p:nvCxnSpPr>
        <p:spPr>
          <a:xfrm flipH="1">
            <a:off x="2552950" y="2647942"/>
            <a:ext cx="1701600" cy="183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80" name="Google Shape;1180;p44"/>
          <p:cNvCxnSpPr>
            <a:stCxn id="1159" idx="1"/>
            <a:endCxn id="1146" idx="3"/>
          </p:cNvCxnSpPr>
          <p:nvPr/>
        </p:nvCxnSpPr>
        <p:spPr>
          <a:xfrm flipH="1">
            <a:off x="3342250" y="3829142"/>
            <a:ext cx="912300" cy="2490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0">
                <a:latin typeface="Raleway Black"/>
                <a:ea typeface="Raleway Black"/>
                <a:cs typeface="Raleway Black"/>
                <a:sym typeface="Raleway Black"/>
              </a:rPr>
              <a:t>ROADMAP INFOGRAPHIC</a:t>
            </a:r>
            <a:endParaRPr sz="2600" b="0"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graphicFrame>
        <p:nvGraphicFramePr>
          <p:cNvPr id="1186" name="Google Shape;1186;p45"/>
          <p:cNvGraphicFramePr/>
          <p:nvPr/>
        </p:nvGraphicFramePr>
        <p:xfrm>
          <a:off x="726875" y="1071988"/>
          <a:ext cx="7704050" cy="3330900"/>
        </p:xfrm>
        <a:graphic>
          <a:graphicData uri="http://schemas.openxmlformats.org/drawingml/2006/table">
            <a:tbl>
              <a:tblPr>
                <a:noFill/>
                <a:tableStyleId>{93E02001-B097-4FFF-921F-8E6271DBDBB1}</a:tableStyleId>
              </a:tblPr>
              <a:tblGrid>
                <a:gridCol w="136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4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4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4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44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44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44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44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44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44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41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INITIATIVE</a:t>
                      </a:r>
                      <a:endParaRPr sz="1700" b="1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OBJECTIVE</a:t>
                      </a:r>
                      <a:endParaRPr sz="1100" b="1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JAN</a:t>
                      </a:r>
                      <a:endParaRPr sz="1100" b="1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FEB</a:t>
                      </a:r>
                      <a:endParaRPr sz="1100" b="1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MAR</a:t>
                      </a:r>
                      <a:endParaRPr sz="1100" b="1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APR</a:t>
                      </a:r>
                      <a:endParaRPr sz="1100" b="1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MAY</a:t>
                      </a:r>
                      <a:endParaRPr sz="1100" b="1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JUN</a:t>
                      </a:r>
                      <a:endParaRPr sz="1100" b="1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JUL</a:t>
                      </a:r>
                      <a:endParaRPr sz="1100" b="1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AUG</a:t>
                      </a:r>
                      <a:endParaRPr sz="1100" b="1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SEP</a:t>
                      </a:r>
                      <a:endParaRPr sz="1100" b="1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OCT</a:t>
                      </a:r>
                      <a:endParaRPr sz="1100" b="1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NOV</a:t>
                      </a:r>
                      <a:endParaRPr sz="1100" b="1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DEC</a:t>
                      </a:r>
                      <a:endParaRPr sz="1100" b="1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Understanding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Analyze and understand the needs of your target audience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Conduct research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Research existing products in the industry and analyze them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Brainstorm ideas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Generate ideas based on user feedback and research findings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Develop a prototype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Create a basic version of the product to show investors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Test for usability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Put the prototype through rigorous testing processes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Analyze feedback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Analyze feedback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0">
                <a:latin typeface="Raleway Black"/>
                <a:ea typeface="Raleway Black"/>
                <a:cs typeface="Raleway Black"/>
                <a:sym typeface="Raleway Black"/>
              </a:rPr>
              <a:t>KPI DASHBOARD</a:t>
            </a:r>
            <a:endParaRPr sz="2600" b="0"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graphicFrame>
        <p:nvGraphicFramePr>
          <p:cNvPr id="1192" name="Google Shape;1192;p46"/>
          <p:cNvGraphicFramePr/>
          <p:nvPr/>
        </p:nvGraphicFramePr>
        <p:xfrm>
          <a:off x="720000" y="1186325"/>
          <a:ext cx="3435325" cy="3417725"/>
        </p:xfrm>
        <a:graphic>
          <a:graphicData uri="http://schemas.openxmlformats.org/drawingml/2006/table">
            <a:tbl>
              <a:tblPr>
                <a:noFill/>
                <a:tableStyleId>{A3851809-71D4-4312-B049-D78D22309441}</a:tableStyleId>
              </a:tblPr>
              <a:tblGrid>
                <a:gridCol w="96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PRODUCT</a:t>
                      </a:r>
                      <a:endParaRPr sz="1000">
                        <a:solidFill>
                          <a:schemeClr val="dk1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UNITS</a:t>
                      </a:r>
                      <a:endParaRPr sz="1000">
                        <a:solidFill>
                          <a:schemeClr val="dk1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REVENUE</a:t>
                      </a:r>
                      <a:endParaRPr sz="1000">
                        <a:solidFill>
                          <a:schemeClr val="dk1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RETURNS</a:t>
                      </a:r>
                      <a:endParaRPr sz="1200">
                        <a:solidFill>
                          <a:schemeClr val="dk1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Item 1</a:t>
                      </a:r>
                      <a:endParaRPr sz="1000" b="1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500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2,000,000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40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Item 2</a:t>
                      </a:r>
                      <a:endParaRPr sz="1000" b="1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1,000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50,750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10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Item 3</a:t>
                      </a:r>
                      <a:endParaRPr sz="1000" b="1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250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1,500,000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300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Item 4</a:t>
                      </a:r>
                      <a:endParaRPr sz="1000" b="1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500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2,000,000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40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Item 5</a:t>
                      </a:r>
                      <a:endParaRPr sz="1000" b="1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1,000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50,750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10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Item 6</a:t>
                      </a:r>
                      <a:endParaRPr sz="1000" b="1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250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1,500,000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300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Item 7</a:t>
                      </a:r>
                      <a:endParaRPr sz="1000" b="1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500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2,000,000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40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Item 8</a:t>
                      </a:r>
                      <a:endParaRPr sz="1000" b="1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1,000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50,750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10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93" name="Google Shape;1193;p46"/>
          <p:cNvSpPr txBox="1"/>
          <p:nvPr/>
        </p:nvSpPr>
        <p:spPr>
          <a:xfrm>
            <a:off x="4231500" y="1186325"/>
            <a:ext cx="1346700" cy="400200"/>
          </a:xfrm>
          <a:prstGeom prst="rect">
            <a:avLst/>
          </a:prstGeom>
          <a:solidFill>
            <a:srgbClr val="FFFFFF">
              <a:alpha val="7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$4,000,000</a:t>
            </a:r>
            <a:endParaRPr sz="17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194" name="Google Shape;1194;p46"/>
          <p:cNvSpPr txBox="1"/>
          <p:nvPr/>
        </p:nvSpPr>
        <p:spPr>
          <a:xfrm>
            <a:off x="5654398" y="1186325"/>
            <a:ext cx="1346700" cy="400200"/>
          </a:xfrm>
          <a:prstGeom prst="rect">
            <a:avLst/>
          </a:prstGeom>
          <a:solidFill>
            <a:srgbClr val="FFFFFF">
              <a:alpha val="7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$100,000</a:t>
            </a:r>
            <a:endParaRPr sz="17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195" name="Google Shape;1195;p46"/>
          <p:cNvSpPr txBox="1"/>
          <p:nvPr/>
        </p:nvSpPr>
        <p:spPr>
          <a:xfrm>
            <a:off x="7077296" y="1186325"/>
            <a:ext cx="1346700" cy="400200"/>
          </a:xfrm>
          <a:prstGeom prst="rect">
            <a:avLst/>
          </a:prstGeom>
          <a:solidFill>
            <a:srgbClr val="FFFFFF">
              <a:alpha val="7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$5,000</a:t>
            </a:r>
            <a:endParaRPr sz="17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196" name="Google Shape;1196;p46"/>
          <p:cNvSpPr txBox="1"/>
          <p:nvPr/>
        </p:nvSpPr>
        <p:spPr>
          <a:xfrm>
            <a:off x="4231500" y="1586525"/>
            <a:ext cx="1346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Revenue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197" name="Google Shape;1197;p46"/>
          <p:cNvSpPr txBox="1"/>
          <p:nvPr/>
        </p:nvSpPr>
        <p:spPr>
          <a:xfrm>
            <a:off x="5654398" y="1586525"/>
            <a:ext cx="1346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General costs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198" name="Google Shape;1198;p46"/>
          <p:cNvSpPr txBox="1"/>
          <p:nvPr/>
        </p:nvSpPr>
        <p:spPr>
          <a:xfrm>
            <a:off x="7077296" y="1586525"/>
            <a:ext cx="1346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Benefit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199" name="Google Shape;1199;p46"/>
          <p:cNvSpPr txBox="1"/>
          <p:nvPr/>
        </p:nvSpPr>
        <p:spPr>
          <a:xfrm>
            <a:off x="4479750" y="4204400"/>
            <a:ext cx="369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Follow the link in the graph to modify its data and then paste the new one here. </a:t>
            </a:r>
            <a:r>
              <a:rPr lang="en" sz="10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000" b="1" u="sng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1200" name="Google Shape;1200;p46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5102" y="2012225"/>
            <a:ext cx="3545295" cy="219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OF THIS TEMPLATE</a:t>
            </a:r>
            <a:endParaRPr/>
          </a:p>
        </p:txBody>
      </p:sp>
      <p:sp>
        <p:nvSpPr>
          <p:cNvPr id="700" name="Google Shape;700;p29"/>
          <p:cNvSpPr txBox="1">
            <a:spLocks noGrp="1"/>
          </p:cNvSpPr>
          <p:nvPr>
            <p:ph type="body" idx="1"/>
          </p:nvPr>
        </p:nvSpPr>
        <p:spPr>
          <a:xfrm>
            <a:off x="720000" y="1056776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delete this slide when you’re done editing the presentation</a:t>
            </a:r>
            <a:endParaRPr/>
          </a:p>
        </p:txBody>
      </p:sp>
      <p:graphicFrame>
        <p:nvGraphicFramePr>
          <p:cNvPr id="701" name="Google Shape;701;p29"/>
          <p:cNvGraphicFramePr/>
          <p:nvPr/>
        </p:nvGraphicFramePr>
        <p:xfrm>
          <a:off x="745675" y="1651175"/>
          <a:ext cx="7622925" cy="2098200"/>
        </p:xfrm>
        <a:graphic>
          <a:graphicData uri="http://schemas.openxmlformats.org/drawingml/2006/table">
            <a:tbl>
              <a:tblPr>
                <a:noFill/>
                <a:tableStyleId>{A3851809-71D4-4312-B049-D78D22309441}</a:tableStyleId>
              </a:tblPr>
              <a:tblGrid>
                <a:gridCol w="236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1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  <a:hlinkClick r:id="" action="ppaction://noaction"/>
                        </a:rPr>
                        <a:t>FONTS</a:t>
                      </a:r>
                      <a:endParaRPr sz="900" u="sng">
                        <a:solidFill>
                          <a:schemeClr val="dk1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To view this template correctly in PowerPoint, download and install the fonts we used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  <a:hlinkClick r:id="" action="ppaction://noaction"/>
                        </a:rPr>
                        <a:t>USED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 AND </a:t>
                      </a:r>
                      <a:r>
                        <a:rPr lang="en" sz="900" u="sng">
                          <a:solidFill>
                            <a:schemeClr val="hlink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  <a:hlinkClick r:id="" action="ppaction://noaction"/>
                        </a:rPr>
                        <a:t>ALTERNATIVE</a:t>
                      </a:r>
                      <a:r>
                        <a:rPr lang="en" sz="900" u="sng">
                          <a:solidFill>
                            <a:schemeClr val="hlink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  <a:hlinkClick r:id="" action="ppaction://noaction"/>
                        </a:rPr>
                        <a:t> RESOURCES</a:t>
                      </a:r>
                      <a:endParaRPr sz="900" u="sng">
                        <a:solidFill>
                          <a:schemeClr val="dk1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An assortment of graphic resources that are suitable for use in this presentation</a:t>
                      </a:r>
                      <a:endParaRPr sz="1000" dirty="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  <a:hlinkClick r:id="rId3" action="ppaction://hlinksldjump"/>
                        </a:rPr>
                        <a:t>THANKS SLIDE</a:t>
                      </a:r>
                      <a:endParaRPr sz="900" u="sng">
                        <a:solidFill>
                          <a:schemeClr val="dk1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You must keep it so that proper credits for our design are given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  <a:hlinkClick r:id="" action="ppaction://noaction"/>
                        </a:rPr>
                        <a:t>COLORS</a:t>
                      </a:r>
                      <a:endParaRPr sz="900" u="sng">
                        <a:solidFill>
                          <a:schemeClr val="dk1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All the colors used in this presentation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  <a:hlinkClick r:id="" action="ppaction://noaction"/>
                        </a:rPr>
                        <a:t>ICONS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 AND </a:t>
                      </a:r>
                      <a:r>
                        <a:rPr lang="en" sz="900" u="sng">
                          <a:solidFill>
                            <a:schemeClr val="hlink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  <a:hlinkClick r:id="" action="ppaction://noaction"/>
                        </a:rPr>
                        <a:t>INFOGRAPHIC RESOURCES</a:t>
                      </a:r>
                      <a:endParaRPr sz="900" u="sng">
                        <a:solidFill>
                          <a:schemeClr val="dk1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These can be used in the template, and their size and color can be edited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EDITABLE PRESENTATION THEME </a:t>
                      </a:r>
                      <a:endParaRPr sz="900">
                        <a:solidFill>
                          <a:schemeClr val="dk1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You can edit the master slides easily. For more info, click </a:t>
                      </a:r>
                      <a:r>
                        <a:rPr lang="en" sz="1000" b="1" u="sng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here</a:t>
                      </a:r>
                      <a:endParaRPr sz="1000" dirty="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02" name="Google Shape;702;p29"/>
          <p:cNvSpPr txBox="1"/>
          <p:nvPr/>
        </p:nvSpPr>
        <p:spPr>
          <a:xfrm>
            <a:off x="720000" y="3921975"/>
            <a:ext cx="2345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For more info:</a:t>
            </a:r>
            <a:br>
              <a:rPr lang="en" sz="10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</a:br>
            <a:r>
              <a:rPr lang="en" sz="11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Hanken Grotesk"/>
                <a:ea typeface="Hanken Grotesk"/>
                <a:cs typeface="Hanken Grotesk"/>
                <a:sym typeface="Hanken Grotesk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1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| </a:t>
            </a:r>
            <a:r>
              <a:rPr lang="en" sz="11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Blog</a:t>
            </a:r>
            <a:r>
              <a:rPr lang="en" sz="11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| </a:t>
            </a:r>
            <a:r>
              <a:rPr lang="en" sz="11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</a:t>
            </a:r>
            <a:r>
              <a:rPr lang="en" sz="11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s</a:t>
            </a:r>
            <a:endParaRPr sz="1100" b="1" u="sng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703" name="Google Shape;703;p29"/>
          <p:cNvSpPr txBox="1"/>
          <p:nvPr/>
        </p:nvSpPr>
        <p:spPr>
          <a:xfrm>
            <a:off x="3294000" y="3921975"/>
            <a:ext cx="513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You can visit our sister projects:</a:t>
            </a:r>
            <a:br>
              <a:rPr lang="en" sz="10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</a:br>
            <a:r>
              <a:rPr lang="en" sz="11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| </a:t>
            </a:r>
            <a:r>
              <a:rPr lang="en" sz="11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| </a:t>
            </a:r>
            <a:r>
              <a:rPr lang="en" sz="11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r>
              <a:rPr lang="en" sz="11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| </a:t>
            </a:r>
            <a:r>
              <a:rPr lang="en" sz="11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Wepik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Hanken Grotesk"/>
                <a:ea typeface="Hanken Grotesk"/>
                <a:cs typeface="Hanken Grotesk"/>
                <a:sym typeface="Hanken Grotesk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1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| </a:t>
            </a:r>
            <a:r>
              <a:rPr lang="en" sz="11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Videvo</a:t>
            </a:r>
            <a:endParaRPr sz="1100" b="1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47"/>
          <p:cNvSpPr txBox="1">
            <a:spLocks noGrp="1"/>
          </p:cNvSpPr>
          <p:nvPr>
            <p:ph type="title"/>
          </p:nvPr>
        </p:nvSpPr>
        <p:spPr>
          <a:xfrm>
            <a:off x="1098475" y="834600"/>
            <a:ext cx="44481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206" name="Google Shape;1206;p47"/>
          <p:cNvSpPr txBox="1">
            <a:spLocks noGrp="1"/>
          </p:cNvSpPr>
          <p:nvPr>
            <p:ph type="subTitle" idx="1"/>
          </p:nvPr>
        </p:nvSpPr>
        <p:spPr>
          <a:xfrm>
            <a:off x="1098425" y="18051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Do you have any questions?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youremail@freepik.com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+34 654 321 432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yourwebsite.com</a:t>
            </a:r>
            <a:endParaRPr sz="1200"/>
          </a:p>
        </p:txBody>
      </p:sp>
      <p:sp>
        <p:nvSpPr>
          <p:cNvPr id="1207" name="Google Shape;1207;p47"/>
          <p:cNvSpPr txBox="1"/>
          <p:nvPr/>
        </p:nvSpPr>
        <p:spPr>
          <a:xfrm>
            <a:off x="1098425" y="4125850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Please keep this slide for attribution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208" name="Google Shape;1208;p47"/>
          <p:cNvSpPr/>
          <p:nvPr/>
        </p:nvSpPr>
        <p:spPr>
          <a:xfrm rot="-5400000">
            <a:off x="689075" y="1165334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9" name="Google Shape;1209;p47"/>
          <p:cNvGrpSpPr/>
          <p:nvPr/>
        </p:nvGrpSpPr>
        <p:grpSpPr>
          <a:xfrm rot="10800000">
            <a:off x="7995518" y="3068895"/>
            <a:ext cx="681217" cy="3360485"/>
            <a:chOff x="1337800" y="-2525590"/>
            <a:chExt cx="1498167" cy="7390555"/>
          </a:xfrm>
        </p:grpSpPr>
        <p:cxnSp>
          <p:nvCxnSpPr>
            <p:cNvPr id="1210" name="Google Shape;1210;p47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1" name="Google Shape;1211;p47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12" name="Google Shape;1212;p47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47"/>
          <p:cNvGrpSpPr/>
          <p:nvPr/>
        </p:nvGrpSpPr>
        <p:grpSpPr>
          <a:xfrm>
            <a:off x="7679244" y="3634568"/>
            <a:ext cx="247278" cy="1160062"/>
            <a:chOff x="1463894" y="1434556"/>
            <a:chExt cx="247278" cy="1160062"/>
          </a:xfrm>
        </p:grpSpPr>
        <p:sp>
          <p:nvSpPr>
            <p:cNvPr id="1214" name="Google Shape;1214;p47"/>
            <p:cNvSpPr/>
            <p:nvPr/>
          </p:nvSpPr>
          <p:spPr>
            <a:xfrm>
              <a:off x="1463894" y="2119623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7"/>
            <p:cNvSpPr/>
            <p:nvPr/>
          </p:nvSpPr>
          <p:spPr>
            <a:xfrm rot="10800000">
              <a:off x="1636072" y="1434556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6" name="Google Shape;1216;p47"/>
          <p:cNvGrpSpPr/>
          <p:nvPr/>
        </p:nvGrpSpPr>
        <p:grpSpPr>
          <a:xfrm rot="5400000" flipH="1">
            <a:off x="5492724" y="3041117"/>
            <a:ext cx="4486819" cy="625122"/>
            <a:chOff x="-78438" y="4073905"/>
            <a:chExt cx="4486819" cy="625122"/>
          </a:xfrm>
        </p:grpSpPr>
        <p:cxnSp>
          <p:nvCxnSpPr>
            <p:cNvPr id="1217" name="Google Shape;1217;p47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8" name="Google Shape;1218;p47"/>
            <p:cNvCxnSpPr/>
            <p:nvPr/>
          </p:nvCxnSpPr>
          <p:spPr>
            <a:xfrm rot="-5400000">
              <a:off x="3788541" y="4241677"/>
              <a:ext cx="464100" cy="450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19" name="Google Shape;1219;p47"/>
            <p:cNvSpPr/>
            <p:nvPr/>
          </p:nvSpPr>
          <p:spPr>
            <a:xfrm>
              <a:off x="4214956" y="40739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0" name="Google Shape;1220;p47"/>
          <p:cNvSpPr/>
          <p:nvPr/>
        </p:nvSpPr>
        <p:spPr>
          <a:xfrm>
            <a:off x="7136111" y="3226273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47"/>
          <p:cNvGrpSpPr/>
          <p:nvPr/>
        </p:nvGrpSpPr>
        <p:grpSpPr>
          <a:xfrm>
            <a:off x="7423575" y="1976550"/>
            <a:ext cx="3859204" cy="615399"/>
            <a:chOff x="-6675" y="307100"/>
            <a:chExt cx="9140700" cy="4634025"/>
          </a:xfrm>
        </p:grpSpPr>
        <p:cxnSp>
          <p:nvCxnSpPr>
            <p:cNvPr id="1222" name="Google Shape;1222;p47"/>
            <p:cNvCxnSpPr/>
            <p:nvPr/>
          </p:nvCxnSpPr>
          <p:spPr>
            <a:xfrm>
              <a:off x="-6675" y="30710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3" name="Google Shape;1223;p47"/>
            <p:cNvCxnSpPr/>
            <p:nvPr/>
          </p:nvCxnSpPr>
          <p:spPr>
            <a:xfrm>
              <a:off x="-6675" y="133688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4" name="Google Shape;1224;p47"/>
            <p:cNvCxnSpPr/>
            <p:nvPr/>
          </p:nvCxnSpPr>
          <p:spPr>
            <a:xfrm>
              <a:off x="-6675" y="82199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5" name="Google Shape;1225;p47"/>
            <p:cNvCxnSpPr/>
            <p:nvPr/>
          </p:nvCxnSpPr>
          <p:spPr>
            <a:xfrm>
              <a:off x="-6675" y="185177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6" name="Google Shape;1226;p47"/>
            <p:cNvCxnSpPr/>
            <p:nvPr/>
          </p:nvCxnSpPr>
          <p:spPr>
            <a:xfrm>
              <a:off x="-6675" y="2366667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7" name="Google Shape;1227;p47"/>
            <p:cNvCxnSpPr/>
            <p:nvPr/>
          </p:nvCxnSpPr>
          <p:spPr>
            <a:xfrm>
              <a:off x="-6675" y="2881558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8" name="Google Shape;1228;p47"/>
            <p:cNvCxnSpPr/>
            <p:nvPr/>
          </p:nvCxnSpPr>
          <p:spPr>
            <a:xfrm>
              <a:off x="-6675" y="339645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9" name="Google Shape;1229;p47"/>
            <p:cNvCxnSpPr/>
            <p:nvPr/>
          </p:nvCxnSpPr>
          <p:spPr>
            <a:xfrm>
              <a:off x="-6675" y="391134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0" name="Google Shape;1230;p47"/>
            <p:cNvCxnSpPr/>
            <p:nvPr/>
          </p:nvCxnSpPr>
          <p:spPr>
            <a:xfrm>
              <a:off x="-6675" y="442623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1" name="Google Shape;1231;p47"/>
            <p:cNvCxnSpPr/>
            <p:nvPr/>
          </p:nvCxnSpPr>
          <p:spPr>
            <a:xfrm>
              <a:off x="-6675" y="494112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32" name="Google Shape;1232;p47"/>
          <p:cNvSpPr/>
          <p:nvPr/>
        </p:nvSpPr>
        <p:spPr>
          <a:xfrm>
            <a:off x="7145469" y="2096961"/>
            <a:ext cx="43116" cy="474994"/>
          </a:xfrm>
          <a:custGeom>
            <a:avLst/>
            <a:gdLst/>
            <a:ahLst/>
            <a:cxnLst/>
            <a:rect l="l" t="t" r="r" b="b"/>
            <a:pathLst>
              <a:path w="754" h="8307" fill="none" extrusionOk="0">
                <a:moveTo>
                  <a:pt x="391" y="8307"/>
                </a:moveTo>
                <a:lnTo>
                  <a:pt x="391" y="8307"/>
                </a:lnTo>
                <a:cubicBezTo>
                  <a:pt x="181" y="8307"/>
                  <a:pt x="0" y="8155"/>
                  <a:pt x="0" y="7944"/>
                </a:cubicBezTo>
                <a:lnTo>
                  <a:pt x="0" y="363"/>
                </a:lnTo>
                <a:cubicBezTo>
                  <a:pt x="0" y="182"/>
                  <a:pt x="181" y="1"/>
                  <a:pt x="391" y="1"/>
                </a:cubicBezTo>
                <a:lnTo>
                  <a:pt x="391" y="1"/>
                </a:lnTo>
                <a:cubicBezTo>
                  <a:pt x="573" y="1"/>
                  <a:pt x="754" y="182"/>
                  <a:pt x="754" y="363"/>
                </a:cubicBezTo>
                <a:lnTo>
                  <a:pt x="754" y="7944"/>
                </a:lnTo>
                <a:cubicBezTo>
                  <a:pt x="754" y="8155"/>
                  <a:pt x="573" y="8307"/>
                  <a:pt x="391" y="8307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72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3" name="Google Shape;1233;p47"/>
          <p:cNvGrpSpPr/>
          <p:nvPr/>
        </p:nvGrpSpPr>
        <p:grpSpPr>
          <a:xfrm>
            <a:off x="2389175" y="-353800"/>
            <a:ext cx="5859225" cy="1631012"/>
            <a:chOff x="2389175" y="-353800"/>
            <a:chExt cx="5859225" cy="1631012"/>
          </a:xfrm>
        </p:grpSpPr>
        <p:sp>
          <p:nvSpPr>
            <p:cNvPr id="1234" name="Google Shape;1234;p47"/>
            <p:cNvSpPr/>
            <p:nvPr/>
          </p:nvSpPr>
          <p:spPr>
            <a:xfrm>
              <a:off x="2389175" y="-353800"/>
              <a:ext cx="5859225" cy="1137700"/>
            </a:xfrm>
            <a:custGeom>
              <a:avLst/>
              <a:gdLst/>
              <a:ahLst/>
              <a:cxnLst/>
              <a:rect l="l" t="t" r="r" b="b"/>
              <a:pathLst>
                <a:path w="234369" h="45508" extrusionOk="0">
                  <a:moveTo>
                    <a:pt x="0" y="1639"/>
                  </a:moveTo>
                  <a:lnTo>
                    <a:pt x="15636" y="28722"/>
                  </a:lnTo>
                  <a:lnTo>
                    <a:pt x="79093" y="28722"/>
                  </a:lnTo>
                  <a:lnTo>
                    <a:pt x="95879" y="45508"/>
                  </a:lnTo>
                  <a:lnTo>
                    <a:pt x="205255" y="45508"/>
                  </a:lnTo>
                  <a:lnTo>
                    <a:pt x="231529" y="0"/>
                  </a:lnTo>
                  <a:lnTo>
                    <a:pt x="234369" y="164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1235" name="Google Shape;1235;p47"/>
            <p:cNvGrpSpPr/>
            <p:nvPr/>
          </p:nvGrpSpPr>
          <p:grpSpPr>
            <a:xfrm rot="-5400000">
              <a:off x="5834789" y="851896"/>
              <a:ext cx="493321" cy="357312"/>
              <a:chOff x="1722354" y="229144"/>
              <a:chExt cx="1748744" cy="1266614"/>
            </a:xfrm>
          </p:grpSpPr>
          <p:sp>
            <p:nvSpPr>
              <p:cNvPr id="1236" name="Google Shape;1236;p4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4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38" name="Google Shape;1238;p47"/>
          <p:cNvSpPr/>
          <p:nvPr/>
        </p:nvSpPr>
        <p:spPr>
          <a:xfrm>
            <a:off x="1218899" y="2917748"/>
            <a:ext cx="313268" cy="313268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9" name="Google Shape;1239;p47"/>
          <p:cNvGrpSpPr/>
          <p:nvPr/>
        </p:nvGrpSpPr>
        <p:grpSpPr>
          <a:xfrm>
            <a:off x="1695451" y="2917557"/>
            <a:ext cx="313342" cy="313227"/>
            <a:chOff x="812101" y="2571761"/>
            <a:chExt cx="417066" cy="417024"/>
          </a:xfrm>
        </p:grpSpPr>
        <p:sp>
          <p:nvSpPr>
            <p:cNvPr id="1240" name="Google Shape;1240;p47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7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7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7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4" name="Google Shape;1244;p47"/>
          <p:cNvGrpSpPr/>
          <p:nvPr/>
        </p:nvGrpSpPr>
        <p:grpSpPr>
          <a:xfrm>
            <a:off x="2172020" y="2917557"/>
            <a:ext cx="313310" cy="313227"/>
            <a:chOff x="1323129" y="2571761"/>
            <a:chExt cx="417024" cy="417024"/>
          </a:xfrm>
        </p:grpSpPr>
        <p:sp>
          <p:nvSpPr>
            <p:cNvPr id="1245" name="Google Shape;1245;p47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7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7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7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0"/>
          <p:cNvSpPr txBox="1">
            <a:spLocks noGrp="1"/>
          </p:cNvSpPr>
          <p:nvPr>
            <p:ph type="subTitle" idx="8"/>
          </p:nvPr>
        </p:nvSpPr>
        <p:spPr>
          <a:xfrm>
            <a:off x="4010944" y="1769028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&amp; SOLUTION</a:t>
            </a:r>
            <a:endParaRPr/>
          </a:p>
        </p:txBody>
      </p:sp>
      <p:sp>
        <p:nvSpPr>
          <p:cNvPr id="709" name="Google Shape;70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10" name="Google Shape;710;p30"/>
          <p:cNvSpPr txBox="1">
            <a:spLocks noGrp="1"/>
          </p:cNvSpPr>
          <p:nvPr>
            <p:ph type="title" idx="2"/>
          </p:nvPr>
        </p:nvSpPr>
        <p:spPr>
          <a:xfrm>
            <a:off x="3177356" y="1199529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11" name="Google Shape;711;p30"/>
          <p:cNvSpPr txBox="1">
            <a:spLocks noGrp="1"/>
          </p:cNvSpPr>
          <p:nvPr>
            <p:ph type="title" idx="3"/>
          </p:nvPr>
        </p:nvSpPr>
        <p:spPr>
          <a:xfrm>
            <a:off x="3177356" y="2902621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12" name="Google Shape;712;p30"/>
          <p:cNvSpPr txBox="1">
            <a:spLocks noGrp="1"/>
          </p:cNvSpPr>
          <p:nvPr>
            <p:ph type="title" idx="4"/>
          </p:nvPr>
        </p:nvSpPr>
        <p:spPr>
          <a:xfrm>
            <a:off x="3177356" y="1767226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13" name="Google Shape;713;p30"/>
          <p:cNvSpPr txBox="1">
            <a:spLocks noGrp="1"/>
          </p:cNvSpPr>
          <p:nvPr>
            <p:ph type="title" idx="5"/>
          </p:nvPr>
        </p:nvSpPr>
        <p:spPr>
          <a:xfrm>
            <a:off x="3177356" y="3470319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14" name="Google Shape;714;p30"/>
          <p:cNvSpPr txBox="1">
            <a:spLocks noGrp="1"/>
          </p:cNvSpPr>
          <p:nvPr>
            <p:ph type="title" idx="6"/>
          </p:nvPr>
        </p:nvSpPr>
        <p:spPr>
          <a:xfrm>
            <a:off x="3177356" y="2334924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15" name="Google Shape;715;p30"/>
          <p:cNvSpPr txBox="1">
            <a:spLocks noGrp="1"/>
          </p:cNvSpPr>
          <p:nvPr>
            <p:ph type="title" idx="7"/>
          </p:nvPr>
        </p:nvSpPr>
        <p:spPr>
          <a:xfrm>
            <a:off x="3177356" y="4038016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16" name="Google Shape;716;p30"/>
          <p:cNvSpPr txBox="1">
            <a:spLocks noGrp="1"/>
          </p:cNvSpPr>
          <p:nvPr>
            <p:ph type="subTitle" idx="1"/>
          </p:nvPr>
        </p:nvSpPr>
        <p:spPr>
          <a:xfrm>
            <a:off x="4010944" y="1201329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17" name="Google Shape;717;p30"/>
          <p:cNvSpPr txBox="1">
            <a:spLocks noGrp="1"/>
          </p:cNvSpPr>
          <p:nvPr>
            <p:ph type="subTitle" idx="9"/>
          </p:nvPr>
        </p:nvSpPr>
        <p:spPr>
          <a:xfrm>
            <a:off x="4010944" y="233672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OPPORTUNITY</a:t>
            </a:r>
            <a:endParaRPr/>
          </a:p>
        </p:txBody>
      </p:sp>
      <p:sp>
        <p:nvSpPr>
          <p:cNvPr id="718" name="Google Shape;718;p30"/>
          <p:cNvSpPr txBox="1">
            <a:spLocks noGrp="1"/>
          </p:cNvSpPr>
          <p:nvPr>
            <p:ph type="subTitle" idx="13"/>
          </p:nvPr>
        </p:nvSpPr>
        <p:spPr>
          <a:xfrm>
            <a:off x="4010941" y="290442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DEMO</a:t>
            </a:r>
            <a:endParaRPr/>
          </a:p>
        </p:txBody>
      </p:sp>
      <p:sp>
        <p:nvSpPr>
          <p:cNvPr id="719" name="Google Shape;719;p30"/>
          <p:cNvSpPr txBox="1">
            <a:spLocks noGrp="1"/>
          </p:cNvSpPr>
          <p:nvPr>
            <p:ph type="subTitle" idx="14"/>
          </p:nvPr>
        </p:nvSpPr>
        <p:spPr>
          <a:xfrm>
            <a:off x="4010941" y="3472126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&amp; TIMELINE</a:t>
            </a:r>
            <a:endParaRPr/>
          </a:p>
        </p:txBody>
      </p:sp>
      <p:sp>
        <p:nvSpPr>
          <p:cNvPr id="720" name="Google Shape;720;p30"/>
          <p:cNvSpPr txBox="1">
            <a:spLocks noGrp="1"/>
          </p:cNvSpPr>
          <p:nvPr>
            <p:ph type="subTitle" idx="15"/>
          </p:nvPr>
        </p:nvSpPr>
        <p:spPr>
          <a:xfrm>
            <a:off x="4010941" y="4039825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&amp; METRICS</a:t>
            </a:r>
            <a:endParaRPr/>
          </a:p>
        </p:txBody>
      </p:sp>
      <p:grpSp>
        <p:nvGrpSpPr>
          <p:cNvPr id="721" name="Google Shape;721;p30"/>
          <p:cNvGrpSpPr/>
          <p:nvPr/>
        </p:nvGrpSpPr>
        <p:grpSpPr>
          <a:xfrm>
            <a:off x="1339375" y="1762000"/>
            <a:ext cx="1193310" cy="3463350"/>
            <a:chOff x="472500" y="1762000"/>
            <a:chExt cx="1193310" cy="3463350"/>
          </a:xfrm>
        </p:grpSpPr>
        <p:grpSp>
          <p:nvGrpSpPr>
            <p:cNvPr id="722" name="Google Shape;722;p30"/>
            <p:cNvGrpSpPr/>
            <p:nvPr/>
          </p:nvGrpSpPr>
          <p:grpSpPr>
            <a:xfrm rot="10800000">
              <a:off x="1172489" y="4265721"/>
              <a:ext cx="493321" cy="357312"/>
              <a:chOff x="1722354" y="229144"/>
              <a:chExt cx="1748744" cy="1266614"/>
            </a:xfrm>
          </p:grpSpPr>
          <p:sp>
            <p:nvSpPr>
              <p:cNvPr id="723" name="Google Shape;723;p30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0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5" name="Google Shape;725;p30"/>
            <p:cNvSpPr/>
            <p:nvPr/>
          </p:nvSpPr>
          <p:spPr>
            <a:xfrm>
              <a:off x="472500" y="1762000"/>
              <a:ext cx="700000" cy="3463350"/>
            </a:xfrm>
            <a:custGeom>
              <a:avLst/>
              <a:gdLst/>
              <a:ahLst/>
              <a:cxnLst/>
              <a:rect l="l" t="t" r="r" b="b"/>
              <a:pathLst>
                <a:path w="28000" h="138534" extrusionOk="0">
                  <a:moveTo>
                    <a:pt x="0" y="0"/>
                  </a:moveTo>
                  <a:lnTo>
                    <a:pt x="0" y="65749"/>
                  </a:lnTo>
                  <a:lnTo>
                    <a:pt x="28000" y="81915"/>
                  </a:lnTo>
                  <a:lnTo>
                    <a:pt x="28000" y="109663"/>
                  </a:lnTo>
                  <a:lnTo>
                    <a:pt x="17964" y="115457"/>
                  </a:lnTo>
                  <a:lnTo>
                    <a:pt x="17964" y="138534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1"/>
          <p:cNvSpPr txBox="1">
            <a:spLocks noGrp="1"/>
          </p:cNvSpPr>
          <p:nvPr>
            <p:ph type="title"/>
          </p:nvPr>
        </p:nvSpPr>
        <p:spPr>
          <a:xfrm>
            <a:off x="1782650" y="711700"/>
            <a:ext cx="2893200" cy="90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PITCH DECK?</a:t>
            </a:r>
            <a:endParaRPr/>
          </a:p>
        </p:txBody>
      </p:sp>
      <p:sp>
        <p:nvSpPr>
          <p:cNvPr id="731" name="Google Shape;731;p31"/>
          <p:cNvSpPr txBox="1">
            <a:spLocks noGrp="1"/>
          </p:cNvSpPr>
          <p:nvPr>
            <p:ph type="subTitle" idx="1"/>
          </p:nvPr>
        </p:nvSpPr>
        <p:spPr>
          <a:xfrm>
            <a:off x="1782650" y="1616297"/>
            <a:ext cx="2893200" cy="28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pitch deck is a short presentation that entrepreneurs use to describe their business and present it to potential investors. It usually consists of about 10 slides with: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Hanken Grotesk Light"/>
              <a:buChar char="●"/>
            </a:pPr>
            <a:r>
              <a:rPr lang="en"/>
              <a:t>An overview of the company's mission and the product or service offered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Hanken Grotesk Light"/>
              <a:buChar char="●"/>
            </a:pPr>
            <a:r>
              <a:rPr lang="en"/>
              <a:t>Market opportunity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Hanken Grotesk Light"/>
              <a:buChar char="●"/>
            </a:pPr>
            <a:r>
              <a:rPr lang="en"/>
              <a:t>Team, financials, etc.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is to garner enough interest from investors so that they are motivated to invest in the business</a:t>
            </a:r>
            <a:endParaRPr/>
          </a:p>
        </p:txBody>
      </p:sp>
      <p:pic>
        <p:nvPicPr>
          <p:cNvPr id="732" name="Google Shape;732;p3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006" t="12449" r="2006"/>
          <a:stretch/>
        </p:blipFill>
        <p:spPr>
          <a:xfrm>
            <a:off x="4752038" y="824113"/>
            <a:ext cx="2787000" cy="3558374"/>
          </a:xfrm>
          <a:prstGeom prst="rect">
            <a:avLst/>
          </a:prstGeom>
        </p:spPr>
      </p:pic>
      <p:sp>
        <p:nvSpPr>
          <p:cNvPr id="733" name="Google Shape;733;p31"/>
          <p:cNvSpPr/>
          <p:nvPr/>
        </p:nvSpPr>
        <p:spPr>
          <a:xfrm>
            <a:off x="4752038" y="4203688"/>
            <a:ext cx="2787000" cy="1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1"/>
          <p:cNvSpPr/>
          <p:nvPr/>
        </p:nvSpPr>
        <p:spPr>
          <a:xfrm rot="-5400000">
            <a:off x="1493785" y="839535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2"/>
          <p:cNvSpPr txBox="1">
            <a:spLocks noGrp="1"/>
          </p:cNvSpPr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40" name="Google Shape;740;p32"/>
          <p:cNvSpPr txBox="1">
            <a:spLocks noGrp="1"/>
          </p:cNvSpPr>
          <p:nvPr>
            <p:ph type="title" idx="2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41" name="Google Shape;741;p32"/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2"/>
          <p:cNvSpPr/>
          <p:nvPr/>
        </p:nvSpPr>
        <p:spPr>
          <a:xfrm>
            <a:off x="7016375" y="-1615175"/>
            <a:ext cx="1633483" cy="5920031"/>
          </a:xfrm>
          <a:custGeom>
            <a:avLst/>
            <a:gdLst/>
            <a:ahLst/>
            <a:cxnLst/>
            <a:rect l="l" t="t" r="r" b="b"/>
            <a:pathLst>
              <a:path w="18075" h="65507" extrusionOk="0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pt-BR"/>
          </a:p>
        </p:txBody>
      </p:sp>
      <p:grpSp>
        <p:nvGrpSpPr>
          <p:cNvPr id="743" name="Google Shape;743;p32"/>
          <p:cNvGrpSpPr/>
          <p:nvPr/>
        </p:nvGrpSpPr>
        <p:grpSpPr>
          <a:xfrm rot="10800000" flipH="1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744" name="Google Shape;744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6" name="Google Shape;746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2"/>
          <p:cNvGrpSpPr/>
          <p:nvPr/>
        </p:nvGrpSpPr>
        <p:grpSpPr>
          <a:xfrm rot="-5400000" flipH="1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748" name="Google Shape;748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0" name="Google Shape;750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32"/>
          <p:cNvSpPr/>
          <p:nvPr/>
        </p:nvSpPr>
        <p:spPr>
          <a:xfrm rot="-5400000">
            <a:off x="5572485" y="-2452153"/>
            <a:ext cx="1971347" cy="6005438"/>
          </a:xfrm>
          <a:custGeom>
            <a:avLst/>
            <a:gdLst/>
            <a:ahLst/>
            <a:cxnLst/>
            <a:rect l="l" t="t" r="r" b="b"/>
            <a:pathLst>
              <a:path w="62917" h="191668" extrusionOk="0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pt-BR"/>
          </a:p>
        </p:txBody>
      </p:sp>
      <p:grpSp>
        <p:nvGrpSpPr>
          <p:cNvPr id="752" name="Google Shape;752;p32"/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753" name="Google Shape;753;p32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3"/>
          <p:cNvSpPr txBox="1">
            <a:spLocks noGrp="1"/>
          </p:cNvSpPr>
          <p:nvPr>
            <p:ph type="subTitle" idx="4"/>
          </p:nvPr>
        </p:nvSpPr>
        <p:spPr>
          <a:xfrm>
            <a:off x="4861831" y="2041650"/>
            <a:ext cx="2610900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IDEA</a:t>
            </a:r>
            <a:endParaRPr/>
          </a:p>
        </p:txBody>
      </p:sp>
      <p:sp>
        <p:nvSpPr>
          <p:cNvPr id="761" name="Google Shape;76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62" name="Google Shape;762;p33"/>
          <p:cNvSpPr txBox="1">
            <a:spLocks noGrp="1"/>
          </p:cNvSpPr>
          <p:nvPr>
            <p:ph type="subTitle" idx="1"/>
          </p:nvPr>
        </p:nvSpPr>
        <p:spPr>
          <a:xfrm>
            <a:off x="4861824" y="2438075"/>
            <a:ext cx="26109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“our idea” part of a pitch deck should include an explanation of your product/service, how it works, and what the customer value is. You should also explain the market opportunity for your product/service</a:t>
            </a:r>
            <a:endParaRPr/>
          </a:p>
        </p:txBody>
      </p:sp>
      <p:sp>
        <p:nvSpPr>
          <p:cNvPr id="763" name="Google Shape;763;p33"/>
          <p:cNvSpPr txBox="1">
            <a:spLocks noGrp="1"/>
          </p:cNvSpPr>
          <p:nvPr>
            <p:ph type="subTitle" idx="2"/>
          </p:nvPr>
        </p:nvSpPr>
        <p:spPr>
          <a:xfrm>
            <a:off x="1671269" y="2438075"/>
            <a:ext cx="26109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introduction of your company in the pitch deck should include a brief overview of who you are and what you do. It should also include a brief description of why your product or service is unique and the value it provides to customers</a:t>
            </a:r>
            <a:endParaRPr/>
          </a:p>
        </p:txBody>
      </p:sp>
      <p:sp>
        <p:nvSpPr>
          <p:cNvPr id="764" name="Google Shape;764;p33"/>
          <p:cNvSpPr txBox="1">
            <a:spLocks noGrp="1"/>
          </p:cNvSpPr>
          <p:nvPr>
            <p:ph type="subTitle" idx="3"/>
          </p:nvPr>
        </p:nvSpPr>
        <p:spPr>
          <a:xfrm>
            <a:off x="1671269" y="2041650"/>
            <a:ext cx="2610900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COMPANY</a:t>
            </a:r>
            <a:endParaRPr/>
          </a:p>
        </p:txBody>
      </p:sp>
      <p:sp>
        <p:nvSpPr>
          <p:cNvPr id="765" name="Google Shape;765;p33"/>
          <p:cNvSpPr/>
          <p:nvPr/>
        </p:nvSpPr>
        <p:spPr>
          <a:xfrm>
            <a:off x="4802944" y="1737588"/>
            <a:ext cx="345150" cy="344900"/>
          </a:xfrm>
          <a:custGeom>
            <a:avLst/>
            <a:gdLst/>
            <a:ahLst/>
            <a:cxnLst/>
            <a:rect l="l" t="t" r="r" b="b"/>
            <a:pathLst>
              <a:path w="13806" h="13796" extrusionOk="0">
                <a:moveTo>
                  <a:pt x="2561" y="880"/>
                </a:moveTo>
                <a:lnTo>
                  <a:pt x="3964" y="1747"/>
                </a:lnTo>
                <a:lnTo>
                  <a:pt x="2561" y="2622"/>
                </a:lnTo>
                <a:lnTo>
                  <a:pt x="1170" y="1747"/>
                </a:lnTo>
                <a:lnTo>
                  <a:pt x="2561" y="880"/>
                </a:lnTo>
                <a:close/>
                <a:moveTo>
                  <a:pt x="11247" y="880"/>
                </a:moveTo>
                <a:lnTo>
                  <a:pt x="12638" y="1747"/>
                </a:lnTo>
                <a:lnTo>
                  <a:pt x="11247" y="2622"/>
                </a:lnTo>
                <a:lnTo>
                  <a:pt x="9855" y="1747"/>
                </a:lnTo>
                <a:lnTo>
                  <a:pt x="11247" y="880"/>
                </a:lnTo>
                <a:close/>
                <a:moveTo>
                  <a:pt x="808" y="2482"/>
                </a:moveTo>
                <a:lnTo>
                  <a:pt x="2152" y="3323"/>
                </a:lnTo>
                <a:lnTo>
                  <a:pt x="2152" y="5065"/>
                </a:lnTo>
                <a:lnTo>
                  <a:pt x="808" y="4224"/>
                </a:lnTo>
                <a:lnTo>
                  <a:pt x="808" y="2482"/>
                </a:lnTo>
                <a:close/>
                <a:moveTo>
                  <a:pt x="4315" y="2482"/>
                </a:moveTo>
                <a:lnTo>
                  <a:pt x="4315" y="4224"/>
                </a:lnTo>
                <a:lnTo>
                  <a:pt x="2971" y="5065"/>
                </a:lnTo>
                <a:lnTo>
                  <a:pt x="2971" y="3323"/>
                </a:lnTo>
                <a:lnTo>
                  <a:pt x="4315" y="2482"/>
                </a:lnTo>
                <a:close/>
                <a:moveTo>
                  <a:pt x="9493" y="2482"/>
                </a:moveTo>
                <a:lnTo>
                  <a:pt x="10837" y="3323"/>
                </a:lnTo>
                <a:lnTo>
                  <a:pt x="10837" y="5065"/>
                </a:lnTo>
                <a:lnTo>
                  <a:pt x="9493" y="4224"/>
                </a:lnTo>
                <a:lnTo>
                  <a:pt x="9493" y="2482"/>
                </a:lnTo>
                <a:close/>
                <a:moveTo>
                  <a:pt x="13000" y="2482"/>
                </a:moveTo>
                <a:lnTo>
                  <a:pt x="13000" y="4224"/>
                </a:lnTo>
                <a:lnTo>
                  <a:pt x="11642" y="5065"/>
                </a:lnTo>
                <a:lnTo>
                  <a:pt x="11642" y="3323"/>
                </a:lnTo>
                <a:lnTo>
                  <a:pt x="13000" y="2482"/>
                </a:lnTo>
                <a:close/>
                <a:moveTo>
                  <a:pt x="2561" y="8479"/>
                </a:moveTo>
                <a:lnTo>
                  <a:pt x="3964" y="9355"/>
                </a:lnTo>
                <a:lnTo>
                  <a:pt x="2561" y="10219"/>
                </a:lnTo>
                <a:lnTo>
                  <a:pt x="1170" y="9355"/>
                </a:lnTo>
                <a:lnTo>
                  <a:pt x="2561" y="8479"/>
                </a:lnTo>
                <a:close/>
                <a:moveTo>
                  <a:pt x="11247" y="8479"/>
                </a:moveTo>
                <a:lnTo>
                  <a:pt x="12638" y="9355"/>
                </a:lnTo>
                <a:lnTo>
                  <a:pt x="11247" y="10219"/>
                </a:lnTo>
                <a:lnTo>
                  <a:pt x="9855" y="9355"/>
                </a:lnTo>
                <a:lnTo>
                  <a:pt x="11247" y="8479"/>
                </a:lnTo>
                <a:close/>
                <a:moveTo>
                  <a:pt x="8685" y="2961"/>
                </a:moveTo>
                <a:lnTo>
                  <a:pt x="8685" y="4445"/>
                </a:lnTo>
                <a:cubicBezTo>
                  <a:pt x="8685" y="4586"/>
                  <a:pt x="8756" y="4715"/>
                  <a:pt x="8873" y="4785"/>
                </a:cubicBezTo>
                <a:lnTo>
                  <a:pt x="10837" y="6025"/>
                </a:lnTo>
                <a:lnTo>
                  <a:pt x="10837" y="7778"/>
                </a:lnTo>
                <a:lnTo>
                  <a:pt x="8873" y="9015"/>
                </a:lnTo>
                <a:cubicBezTo>
                  <a:pt x="8756" y="9085"/>
                  <a:pt x="8685" y="9214"/>
                  <a:pt x="8685" y="9355"/>
                </a:cubicBezTo>
                <a:lnTo>
                  <a:pt x="8685" y="10839"/>
                </a:lnTo>
                <a:lnTo>
                  <a:pt x="5120" y="10839"/>
                </a:lnTo>
                <a:lnTo>
                  <a:pt x="5120" y="9355"/>
                </a:lnTo>
                <a:cubicBezTo>
                  <a:pt x="5120" y="9214"/>
                  <a:pt x="5050" y="9085"/>
                  <a:pt x="4935" y="9015"/>
                </a:cubicBezTo>
                <a:lnTo>
                  <a:pt x="2971" y="7778"/>
                </a:lnTo>
                <a:lnTo>
                  <a:pt x="2971" y="6025"/>
                </a:lnTo>
                <a:lnTo>
                  <a:pt x="4935" y="4785"/>
                </a:lnTo>
                <a:cubicBezTo>
                  <a:pt x="5050" y="4715"/>
                  <a:pt x="5120" y="4586"/>
                  <a:pt x="5120" y="4445"/>
                </a:cubicBezTo>
                <a:lnTo>
                  <a:pt x="5120" y="2961"/>
                </a:lnTo>
                <a:close/>
                <a:moveTo>
                  <a:pt x="808" y="10078"/>
                </a:moveTo>
                <a:lnTo>
                  <a:pt x="2152" y="10920"/>
                </a:lnTo>
                <a:lnTo>
                  <a:pt x="2152" y="12662"/>
                </a:lnTo>
                <a:lnTo>
                  <a:pt x="808" y="11821"/>
                </a:lnTo>
                <a:lnTo>
                  <a:pt x="808" y="10078"/>
                </a:lnTo>
                <a:close/>
                <a:moveTo>
                  <a:pt x="4315" y="10078"/>
                </a:moveTo>
                <a:lnTo>
                  <a:pt x="4315" y="11821"/>
                </a:lnTo>
                <a:lnTo>
                  <a:pt x="2971" y="12662"/>
                </a:lnTo>
                <a:lnTo>
                  <a:pt x="2971" y="10920"/>
                </a:lnTo>
                <a:lnTo>
                  <a:pt x="4315" y="10078"/>
                </a:lnTo>
                <a:close/>
                <a:moveTo>
                  <a:pt x="9493" y="10078"/>
                </a:moveTo>
                <a:lnTo>
                  <a:pt x="10837" y="10920"/>
                </a:lnTo>
                <a:lnTo>
                  <a:pt x="10837" y="12662"/>
                </a:lnTo>
                <a:lnTo>
                  <a:pt x="9493" y="11821"/>
                </a:lnTo>
                <a:lnTo>
                  <a:pt x="9493" y="10078"/>
                </a:lnTo>
                <a:close/>
                <a:moveTo>
                  <a:pt x="13000" y="10078"/>
                </a:moveTo>
                <a:lnTo>
                  <a:pt x="13000" y="11821"/>
                </a:lnTo>
                <a:lnTo>
                  <a:pt x="11642" y="12662"/>
                </a:lnTo>
                <a:lnTo>
                  <a:pt x="11642" y="10920"/>
                </a:lnTo>
                <a:lnTo>
                  <a:pt x="13000" y="10078"/>
                </a:lnTo>
                <a:close/>
                <a:moveTo>
                  <a:pt x="2561" y="0"/>
                </a:moveTo>
                <a:cubicBezTo>
                  <a:pt x="2489" y="0"/>
                  <a:pt x="2416" y="21"/>
                  <a:pt x="2351" y="63"/>
                </a:cubicBezTo>
                <a:lnTo>
                  <a:pt x="188" y="1407"/>
                </a:lnTo>
                <a:cubicBezTo>
                  <a:pt x="70" y="1477"/>
                  <a:pt x="0" y="1618"/>
                  <a:pt x="0" y="1747"/>
                </a:cubicBezTo>
                <a:lnTo>
                  <a:pt x="0" y="4445"/>
                </a:lnTo>
                <a:cubicBezTo>
                  <a:pt x="0" y="4586"/>
                  <a:pt x="70" y="4715"/>
                  <a:pt x="188" y="4785"/>
                </a:cubicBezTo>
                <a:lnTo>
                  <a:pt x="2152" y="6025"/>
                </a:lnTo>
                <a:lnTo>
                  <a:pt x="2152" y="7778"/>
                </a:lnTo>
                <a:lnTo>
                  <a:pt x="188" y="9015"/>
                </a:lnTo>
                <a:cubicBezTo>
                  <a:pt x="70" y="9085"/>
                  <a:pt x="0" y="9214"/>
                  <a:pt x="0" y="9355"/>
                </a:cubicBezTo>
                <a:lnTo>
                  <a:pt x="0" y="12056"/>
                </a:lnTo>
                <a:cubicBezTo>
                  <a:pt x="0" y="12182"/>
                  <a:pt x="70" y="12323"/>
                  <a:pt x="188" y="12393"/>
                </a:cubicBezTo>
                <a:lnTo>
                  <a:pt x="2351" y="13739"/>
                </a:lnTo>
                <a:cubicBezTo>
                  <a:pt x="2410" y="13784"/>
                  <a:pt x="2491" y="13795"/>
                  <a:pt x="2561" y="13795"/>
                </a:cubicBezTo>
                <a:cubicBezTo>
                  <a:pt x="2632" y="13795"/>
                  <a:pt x="2713" y="13784"/>
                  <a:pt x="2772" y="13739"/>
                </a:cubicBezTo>
                <a:lnTo>
                  <a:pt x="4935" y="12393"/>
                </a:lnTo>
                <a:cubicBezTo>
                  <a:pt x="5050" y="12323"/>
                  <a:pt x="5120" y="12182"/>
                  <a:pt x="5120" y="12056"/>
                </a:cubicBezTo>
                <a:lnTo>
                  <a:pt x="5120" y="11647"/>
                </a:lnTo>
                <a:lnTo>
                  <a:pt x="8685" y="11647"/>
                </a:lnTo>
                <a:lnTo>
                  <a:pt x="8685" y="12056"/>
                </a:lnTo>
                <a:cubicBezTo>
                  <a:pt x="8685" y="12182"/>
                  <a:pt x="8756" y="12323"/>
                  <a:pt x="8873" y="12393"/>
                </a:cubicBezTo>
                <a:lnTo>
                  <a:pt x="11025" y="13739"/>
                </a:lnTo>
                <a:cubicBezTo>
                  <a:pt x="11095" y="13784"/>
                  <a:pt x="11165" y="13795"/>
                  <a:pt x="11247" y="13795"/>
                </a:cubicBezTo>
                <a:cubicBezTo>
                  <a:pt x="11317" y="13795"/>
                  <a:pt x="11387" y="13784"/>
                  <a:pt x="11457" y="13739"/>
                </a:cubicBezTo>
                <a:lnTo>
                  <a:pt x="13620" y="12393"/>
                </a:lnTo>
                <a:cubicBezTo>
                  <a:pt x="13735" y="12323"/>
                  <a:pt x="13805" y="12182"/>
                  <a:pt x="13805" y="12056"/>
                </a:cubicBezTo>
                <a:lnTo>
                  <a:pt x="13805" y="9355"/>
                </a:lnTo>
                <a:cubicBezTo>
                  <a:pt x="13805" y="9214"/>
                  <a:pt x="13735" y="9085"/>
                  <a:pt x="13620" y="9015"/>
                </a:cubicBezTo>
                <a:lnTo>
                  <a:pt x="11642" y="7778"/>
                </a:lnTo>
                <a:lnTo>
                  <a:pt x="11642" y="6025"/>
                </a:lnTo>
                <a:lnTo>
                  <a:pt x="13620" y="4785"/>
                </a:lnTo>
                <a:cubicBezTo>
                  <a:pt x="13735" y="4715"/>
                  <a:pt x="13805" y="4586"/>
                  <a:pt x="13805" y="4445"/>
                </a:cubicBezTo>
                <a:lnTo>
                  <a:pt x="13805" y="1747"/>
                </a:lnTo>
                <a:cubicBezTo>
                  <a:pt x="13805" y="1618"/>
                  <a:pt x="13735" y="1477"/>
                  <a:pt x="13620" y="1407"/>
                </a:cubicBezTo>
                <a:lnTo>
                  <a:pt x="11457" y="63"/>
                </a:lnTo>
                <a:cubicBezTo>
                  <a:pt x="11393" y="21"/>
                  <a:pt x="11320" y="0"/>
                  <a:pt x="11245" y="0"/>
                </a:cubicBezTo>
                <a:cubicBezTo>
                  <a:pt x="11171" y="0"/>
                  <a:pt x="11095" y="21"/>
                  <a:pt x="11025" y="63"/>
                </a:cubicBezTo>
                <a:lnTo>
                  <a:pt x="8873" y="1407"/>
                </a:lnTo>
                <a:cubicBezTo>
                  <a:pt x="8756" y="1477"/>
                  <a:pt x="8685" y="1618"/>
                  <a:pt x="8685" y="1747"/>
                </a:cubicBezTo>
                <a:lnTo>
                  <a:pt x="8685" y="2153"/>
                </a:lnTo>
                <a:lnTo>
                  <a:pt x="5120" y="2153"/>
                </a:lnTo>
                <a:lnTo>
                  <a:pt x="5120" y="1747"/>
                </a:lnTo>
                <a:cubicBezTo>
                  <a:pt x="5120" y="1618"/>
                  <a:pt x="5050" y="1477"/>
                  <a:pt x="4935" y="1407"/>
                </a:cubicBezTo>
                <a:lnTo>
                  <a:pt x="2772" y="63"/>
                </a:lnTo>
                <a:cubicBezTo>
                  <a:pt x="2707" y="21"/>
                  <a:pt x="2634" y="0"/>
                  <a:pt x="256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3"/>
          <p:cNvSpPr/>
          <p:nvPr/>
        </p:nvSpPr>
        <p:spPr>
          <a:xfrm>
            <a:off x="1747457" y="1737475"/>
            <a:ext cx="345150" cy="345125"/>
          </a:xfrm>
          <a:custGeom>
            <a:avLst/>
            <a:gdLst/>
            <a:ahLst/>
            <a:cxnLst/>
            <a:rect l="l" t="t" r="r" b="b"/>
            <a:pathLst>
              <a:path w="13806" h="13805" extrusionOk="0">
                <a:moveTo>
                  <a:pt x="2547" y="808"/>
                </a:moveTo>
                <a:cubicBezTo>
                  <a:pt x="2991" y="808"/>
                  <a:pt x="3355" y="1170"/>
                  <a:pt x="3355" y="1616"/>
                </a:cubicBezTo>
                <a:cubicBezTo>
                  <a:pt x="3355" y="2059"/>
                  <a:pt x="2991" y="2421"/>
                  <a:pt x="2547" y="2421"/>
                </a:cubicBezTo>
                <a:cubicBezTo>
                  <a:pt x="2104" y="2421"/>
                  <a:pt x="1742" y="2059"/>
                  <a:pt x="1742" y="1616"/>
                </a:cubicBezTo>
                <a:cubicBezTo>
                  <a:pt x="1742" y="1170"/>
                  <a:pt x="2104" y="808"/>
                  <a:pt x="2547" y="808"/>
                </a:cubicBezTo>
                <a:close/>
                <a:moveTo>
                  <a:pt x="11233" y="808"/>
                </a:moveTo>
                <a:cubicBezTo>
                  <a:pt x="11676" y="808"/>
                  <a:pt x="12038" y="1170"/>
                  <a:pt x="12038" y="1616"/>
                </a:cubicBezTo>
                <a:cubicBezTo>
                  <a:pt x="12038" y="2059"/>
                  <a:pt x="11676" y="2421"/>
                  <a:pt x="11233" y="2421"/>
                </a:cubicBezTo>
                <a:cubicBezTo>
                  <a:pt x="10789" y="2421"/>
                  <a:pt x="10425" y="2059"/>
                  <a:pt x="10425" y="1616"/>
                </a:cubicBezTo>
                <a:cubicBezTo>
                  <a:pt x="10425" y="1170"/>
                  <a:pt x="10789" y="808"/>
                  <a:pt x="11233" y="808"/>
                </a:cubicBezTo>
                <a:close/>
                <a:moveTo>
                  <a:pt x="3097" y="3229"/>
                </a:moveTo>
                <a:cubicBezTo>
                  <a:pt x="3762" y="3229"/>
                  <a:pt x="4312" y="3776"/>
                  <a:pt x="4312" y="4444"/>
                </a:cubicBezTo>
                <a:lnTo>
                  <a:pt x="4312" y="4853"/>
                </a:lnTo>
                <a:lnTo>
                  <a:pt x="805" y="4853"/>
                </a:lnTo>
                <a:lnTo>
                  <a:pt x="805" y="4444"/>
                </a:lnTo>
                <a:cubicBezTo>
                  <a:pt x="805" y="3776"/>
                  <a:pt x="1355" y="3229"/>
                  <a:pt x="2023" y="3229"/>
                </a:cubicBezTo>
                <a:close/>
                <a:moveTo>
                  <a:pt x="11782" y="3229"/>
                </a:moveTo>
                <a:cubicBezTo>
                  <a:pt x="12447" y="3229"/>
                  <a:pt x="12997" y="3776"/>
                  <a:pt x="12997" y="4444"/>
                </a:cubicBezTo>
                <a:lnTo>
                  <a:pt x="12997" y="4853"/>
                </a:lnTo>
                <a:lnTo>
                  <a:pt x="9491" y="4853"/>
                </a:lnTo>
                <a:lnTo>
                  <a:pt x="9491" y="4444"/>
                </a:lnTo>
                <a:cubicBezTo>
                  <a:pt x="9491" y="3776"/>
                  <a:pt x="10029" y="3229"/>
                  <a:pt x="10705" y="3229"/>
                </a:cubicBezTo>
                <a:close/>
                <a:moveTo>
                  <a:pt x="6497" y="3229"/>
                </a:moveTo>
                <a:lnTo>
                  <a:pt x="6497" y="5473"/>
                </a:lnTo>
                <a:cubicBezTo>
                  <a:pt x="6006" y="5613"/>
                  <a:pt x="5611" y="5998"/>
                  <a:pt x="5470" y="6500"/>
                </a:cubicBezTo>
                <a:lnTo>
                  <a:pt x="2968" y="6500"/>
                </a:lnTo>
                <a:lnTo>
                  <a:pt x="2968" y="5658"/>
                </a:lnTo>
                <a:lnTo>
                  <a:pt x="4721" y="5658"/>
                </a:lnTo>
                <a:cubicBezTo>
                  <a:pt x="4943" y="5658"/>
                  <a:pt x="5120" y="5484"/>
                  <a:pt x="5120" y="5249"/>
                </a:cubicBezTo>
                <a:lnTo>
                  <a:pt x="5120" y="4444"/>
                </a:lnTo>
                <a:cubicBezTo>
                  <a:pt x="5120" y="3986"/>
                  <a:pt x="4968" y="3565"/>
                  <a:pt x="4710" y="3229"/>
                </a:cubicBezTo>
                <a:close/>
                <a:moveTo>
                  <a:pt x="9081" y="3229"/>
                </a:moveTo>
                <a:cubicBezTo>
                  <a:pt x="8837" y="3565"/>
                  <a:pt x="8685" y="3986"/>
                  <a:pt x="8685" y="4444"/>
                </a:cubicBezTo>
                <a:lnTo>
                  <a:pt x="8685" y="5249"/>
                </a:lnTo>
                <a:cubicBezTo>
                  <a:pt x="8685" y="5484"/>
                  <a:pt x="8859" y="5658"/>
                  <a:pt x="9081" y="5658"/>
                </a:cubicBezTo>
                <a:lnTo>
                  <a:pt x="10834" y="5658"/>
                </a:lnTo>
                <a:lnTo>
                  <a:pt x="10834" y="6500"/>
                </a:lnTo>
                <a:lnTo>
                  <a:pt x="8321" y="6500"/>
                </a:lnTo>
                <a:cubicBezTo>
                  <a:pt x="8180" y="5998"/>
                  <a:pt x="7796" y="5613"/>
                  <a:pt x="7305" y="5473"/>
                </a:cubicBezTo>
                <a:lnTo>
                  <a:pt x="7305" y="3229"/>
                </a:lnTo>
                <a:close/>
                <a:moveTo>
                  <a:pt x="6884" y="6231"/>
                </a:moveTo>
                <a:cubicBezTo>
                  <a:pt x="7257" y="6231"/>
                  <a:pt x="7563" y="6525"/>
                  <a:pt x="7563" y="6898"/>
                </a:cubicBezTo>
                <a:cubicBezTo>
                  <a:pt x="7563" y="7271"/>
                  <a:pt x="7257" y="7577"/>
                  <a:pt x="6884" y="7577"/>
                </a:cubicBezTo>
                <a:cubicBezTo>
                  <a:pt x="6522" y="7577"/>
                  <a:pt x="6217" y="7271"/>
                  <a:pt x="6217" y="6898"/>
                </a:cubicBezTo>
                <a:cubicBezTo>
                  <a:pt x="6217" y="6525"/>
                  <a:pt x="6522" y="6231"/>
                  <a:pt x="6884" y="6231"/>
                </a:cubicBezTo>
                <a:close/>
                <a:moveTo>
                  <a:pt x="2547" y="8943"/>
                </a:moveTo>
                <a:cubicBezTo>
                  <a:pt x="2991" y="8943"/>
                  <a:pt x="3355" y="9316"/>
                  <a:pt x="3355" y="9762"/>
                </a:cubicBezTo>
                <a:cubicBezTo>
                  <a:pt x="3355" y="10206"/>
                  <a:pt x="2991" y="10568"/>
                  <a:pt x="2547" y="10568"/>
                </a:cubicBezTo>
                <a:cubicBezTo>
                  <a:pt x="2104" y="10568"/>
                  <a:pt x="1742" y="10206"/>
                  <a:pt x="1742" y="9762"/>
                </a:cubicBezTo>
                <a:cubicBezTo>
                  <a:pt x="1742" y="9316"/>
                  <a:pt x="2104" y="8943"/>
                  <a:pt x="2547" y="8943"/>
                </a:cubicBezTo>
                <a:close/>
                <a:moveTo>
                  <a:pt x="5470" y="7308"/>
                </a:moveTo>
                <a:cubicBezTo>
                  <a:pt x="5611" y="7799"/>
                  <a:pt x="6006" y="8183"/>
                  <a:pt x="6497" y="8323"/>
                </a:cubicBezTo>
                <a:lnTo>
                  <a:pt x="6497" y="10568"/>
                </a:lnTo>
                <a:lnTo>
                  <a:pt x="3961" y="10568"/>
                </a:lnTo>
                <a:cubicBezTo>
                  <a:pt x="4101" y="10323"/>
                  <a:pt x="4172" y="10054"/>
                  <a:pt x="4172" y="9762"/>
                </a:cubicBezTo>
                <a:cubicBezTo>
                  <a:pt x="4172" y="9002"/>
                  <a:pt x="3658" y="8371"/>
                  <a:pt x="2968" y="8194"/>
                </a:cubicBezTo>
                <a:lnTo>
                  <a:pt x="2968" y="7308"/>
                </a:lnTo>
                <a:close/>
                <a:moveTo>
                  <a:pt x="10834" y="7308"/>
                </a:moveTo>
                <a:lnTo>
                  <a:pt x="10834" y="8194"/>
                </a:lnTo>
                <a:cubicBezTo>
                  <a:pt x="10133" y="8371"/>
                  <a:pt x="9620" y="9002"/>
                  <a:pt x="9620" y="9762"/>
                </a:cubicBezTo>
                <a:cubicBezTo>
                  <a:pt x="9620" y="10054"/>
                  <a:pt x="9701" y="10323"/>
                  <a:pt x="9841" y="10568"/>
                </a:cubicBezTo>
                <a:lnTo>
                  <a:pt x="7305" y="10568"/>
                </a:lnTo>
                <a:lnTo>
                  <a:pt x="7305" y="8323"/>
                </a:lnTo>
                <a:cubicBezTo>
                  <a:pt x="7796" y="8183"/>
                  <a:pt x="8180" y="7799"/>
                  <a:pt x="8321" y="7308"/>
                </a:cubicBezTo>
                <a:close/>
                <a:moveTo>
                  <a:pt x="11233" y="8943"/>
                </a:moveTo>
                <a:cubicBezTo>
                  <a:pt x="11676" y="8943"/>
                  <a:pt x="12038" y="9316"/>
                  <a:pt x="12038" y="9762"/>
                </a:cubicBezTo>
                <a:cubicBezTo>
                  <a:pt x="12038" y="10206"/>
                  <a:pt x="11676" y="10568"/>
                  <a:pt x="11233" y="10568"/>
                </a:cubicBezTo>
                <a:cubicBezTo>
                  <a:pt x="10789" y="10568"/>
                  <a:pt x="10425" y="10206"/>
                  <a:pt x="10425" y="9762"/>
                </a:cubicBezTo>
                <a:cubicBezTo>
                  <a:pt x="10425" y="9316"/>
                  <a:pt x="10789" y="8943"/>
                  <a:pt x="11233" y="8943"/>
                </a:cubicBezTo>
                <a:close/>
                <a:moveTo>
                  <a:pt x="3097" y="11375"/>
                </a:moveTo>
                <a:cubicBezTo>
                  <a:pt x="3762" y="11375"/>
                  <a:pt x="4312" y="11925"/>
                  <a:pt x="4312" y="12590"/>
                </a:cubicBezTo>
                <a:lnTo>
                  <a:pt x="4312" y="12989"/>
                </a:lnTo>
                <a:lnTo>
                  <a:pt x="805" y="12989"/>
                </a:lnTo>
                <a:lnTo>
                  <a:pt x="805" y="12590"/>
                </a:lnTo>
                <a:cubicBezTo>
                  <a:pt x="805" y="11925"/>
                  <a:pt x="1355" y="11375"/>
                  <a:pt x="2023" y="11375"/>
                </a:cubicBezTo>
                <a:close/>
                <a:moveTo>
                  <a:pt x="11782" y="11375"/>
                </a:moveTo>
                <a:cubicBezTo>
                  <a:pt x="12447" y="11375"/>
                  <a:pt x="12997" y="11925"/>
                  <a:pt x="12997" y="12590"/>
                </a:cubicBezTo>
                <a:lnTo>
                  <a:pt x="12997" y="12989"/>
                </a:lnTo>
                <a:lnTo>
                  <a:pt x="9491" y="12989"/>
                </a:lnTo>
                <a:lnTo>
                  <a:pt x="9491" y="12590"/>
                </a:lnTo>
                <a:cubicBezTo>
                  <a:pt x="9491" y="11925"/>
                  <a:pt x="10029" y="11375"/>
                  <a:pt x="10705" y="11375"/>
                </a:cubicBezTo>
                <a:close/>
                <a:moveTo>
                  <a:pt x="2545" y="1"/>
                </a:moveTo>
                <a:cubicBezTo>
                  <a:pt x="1660" y="1"/>
                  <a:pt x="945" y="732"/>
                  <a:pt x="945" y="1616"/>
                </a:cubicBezTo>
                <a:cubicBezTo>
                  <a:pt x="945" y="1978"/>
                  <a:pt x="1063" y="2303"/>
                  <a:pt x="1263" y="2572"/>
                </a:cubicBezTo>
                <a:cubicBezTo>
                  <a:pt x="513" y="2878"/>
                  <a:pt x="0" y="3602"/>
                  <a:pt x="0" y="4444"/>
                </a:cubicBezTo>
                <a:lnTo>
                  <a:pt x="0" y="5249"/>
                </a:lnTo>
                <a:cubicBezTo>
                  <a:pt x="0" y="5484"/>
                  <a:pt x="174" y="5658"/>
                  <a:pt x="396" y="5658"/>
                </a:cubicBezTo>
                <a:lnTo>
                  <a:pt x="2149" y="5658"/>
                </a:lnTo>
                <a:lnTo>
                  <a:pt x="2149" y="8194"/>
                </a:lnTo>
                <a:cubicBezTo>
                  <a:pt x="1462" y="8371"/>
                  <a:pt x="945" y="9002"/>
                  <a:pt x="945" y="9762"/>
                </a:cubicBezTo>
                <a:cubicBezTo>
                  <a:pt x="945" y="10113"/>
                  <a:pt x="1063" y="10453"/>
                  <a:pt x="1263" y="10719"/>
                </a:cubicBezTo>
                <a:cubicBezTo>
                  <a:pt x="513" y="11025"/>
                  <a:pt x="0" y="11749"/>
                  <a:pt x="0" y="12590"/>
                </a:cubicBezTo>
                <a:lnTo>
                  <a:pt x="0" y="13398"/>
                </a:lnTo>
                <a:cubicBezTo>
                  <a:pt x="0" y="13620"/>
                  <a:pt x="174" y="13805"/>
                  <a:pt x="396" y="13805"/>
                </a:cubicBezTo>
                <a:lnTo>
                  <a:pt x="4721" y="13805"/>
                </a:lnTo>
                <a:cubicBezTo>
                  <a:pt x="4943" y="13805"/>
                  <a:pt x="5120" y="13620"/>
                  <a:pt x="5120" y="13398"/>
                </a:cubicBezTo>
                <a:lnTo>
                  <a:pt x="5120" y="12590"/>
                </a:lnTo>
                <a:cubicBezTo>
                  <a:pt x="5120" y="12136"/>
                  <a:pt x="4968" y="11715"/>
                  <a:pt x="4710" y="11375"/>
                </a:cubicBezTo>
                <a:lnTo>
                  <a:pt x="9081" y="11375"/>
                </a:lnTo>
                <a:cubicBezTo>
                  <a:pt x="8837" y="11715"/>
                  <a:pt x="8685" y="12136"/>
                  <a:pt x="8685" y="12590"/>
                </a:cubicBezTo>
                <a:lnTo>
                  <a:pt x="8685" y="13398"/>
                </a:lnTo>
                <a:cubicBezTo>
                  <a:pt x="8685" y="13620"/>
                  <a:pt x="8859" y="13805"/>
                  <a:pt x="9081" y="13805"/>
                </a:cubicBezTo>
                <a:lnTo>
                  <a:pt x="13396" y="13805"/>
                </a:lnTo>
                <a:cubicBezTo>
                  <a:pt x="13617" y="13805"/>
                  <a:pt x="13805" y="13620"/>
                  <a:pt x="13805" y="13398"/>
                </a:cubicBezTo>
                <a:lnTo>
                  <a:pt x="13805" y="12590"/>
                </a:lnTo>
                <a:cubicBezTo>
                  <a:pt x="13805" y="11749"/>
                  <a:pt x="13278" y="11025"/>
                  <a:pt x="12543" y="10719"/>
                </a:cubicBezTo>
                <a:cubicBezTo>
                  <a:pt x="12739" y="10453"/>
                  <a:pt x="12857" y="10113"/>
                  <a:pt x="12857" y="9762"/>
                </a:cubicBezTo>
                <a:cubicBezTo>
                  <a:pt x="12857" y="9002"/>
                  <a:pt x="12344" y="8371"/>
                  <a:pt x="11642" y="8194"/>
                </a:cubicBezTo>
                <a:lnTo>
                  <a:pt x="11642" y="5658"/>
                </a:lnTo>
                <a:lnTo>
                  <a:pt x="13396" y="5658"/>
                </a:lnTo>
                <a:cubicBezTo>
                  <a:pt x="13617" y="5658"/>
                  <a:pt x="13805" y="5484"/>
                  <a:pt x="13805" y="5249"/>
                </a:cubicBezTo>
                <a:lnTo>
                  <a:pt x="13805" y="4444"/>
                </a:lnTo>
                <a:cubicBezTo>
                  <a:pt x="13805" y="3602"/>
                  <a:pt x="13278" y="2878"/>
                  <a:pt x="12543" y="2572"/>
                </a:cubicBezTo>
                <a:cubicBezTo>
                  <a:pt x="12753" y="2281"/>
                  <a:pt x="12879" y="1919"/>
                  <a:pt x="12857" y="1532"/>
                </a:cubicBezTo>
                <a:cubicBezTo>
                  <a:pt x="12809" y="679"/>
                  <a:pt x="12108" y="14"/>
                  <a:pt x="11266" y="3"/>
                </a:cubicBezTo>
                <a:cubicBezTo>
                  <a:pt x="11258" y="3"/>
                  <a:pt x="11249" y="3"/>
                  <a:pt x="11240" y="3"/>
                </a:cubicBezTo>
                <a:cubicBezTo>
                  <a:pt x="10341" y="3"/>
                  <a:pt x="9620" y="724"/>
                  <a:pt x="9620" y="1616"/>
                </a:cubicBezTo>
                <a:cubicBezTo>
                  <a:pt x="9620" y="1908"/>
                  <a:pt x="9701" y="2188"/>
                  <a:pt x="9841" y="2421"/>
                </a:cubicBezTo>
                <a:lnTo>
                  <a:pt x="3961" y="2421"/>
                </a:lnTo>
                <a:cubicBezTo>
                  <a:pt x="4113" y="2163"/>
                  <a:pt x="4183" y="1860"/>
                  <a:pt x="4172" y="1546"/>
                </a:cubicBezTo>
                <a:cubicBezTo>
                  <a:pt x="4138" y="715"/>
                  <a:pt x="3459" y="36"/>
                  <a:pt x="2629" y="3"/>
                </a:cubicBezTo>
                <a:cubicBezTo>
                  <a:pt x="2601" y="1"/>
                  <a:pt x="2573" y="1"/>
                  <a:pt x="254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IDEAS OF A PITCH DECK</a:t>
            </a:r>
            <a:endParaRPr/>
          </a:p>
        </p:txBody>
      </p:sp>
      <p:sp>
        <p:nvSpPr>
          <p:cNvPr id="772" name="Google Shape;772;p34"/>
          <p:cNvSpPr txBox="1">
            <a:spLocks noGrp="1"/>
          </p:cNvSpPr>
          <p:nvPr>
            <p:ph type="subTitle" idx="4"/>
          </p:nvPr>
        </p:nvSpPr>
        <p:spPr>
          <a:xfrm>
            <a:off x="1090025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sp>
        <p:nvSpPr>
          <p:cNvPr id="773" name="Google Shape;773;p34"/>
          <p:cNvSpPr txBox="1">
            <a:spLocks noGrp="1"/>
          </p:cNvSpPr>
          <p:nvPr>
            <p:ph type="subTitle" idx="5"/>
          </p:nvPr>
        </p:nvSpPr>
        <p:spPr>
          <a:xfrm>
            <a:off x="3501728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INVESTORS</a:t>
            </a:r>
            <a:endParaRPr/>
          </a:p>
        </p:txBody>
      </p:sp>
      <p:sp>
        <p:nvSpPr>
          <p:cNvPr id="774" name="Google Shape;774;p34"/>
          <p:cNvSpPr txBox="1">
            <a:spLocks noGrp="1"/>
          </p:cNvSpPr>
          <p:nvPr>
            <p:ph type="subTitle" idx="1"/>
          </p:nvPr>
        </p:nvSpPr>
        <p:spPr>
          <a:xfrm>
            <a:off x="1090025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great presentation for a pitch deck should be concise, clear and easy to understand. Visual elements such as charts, graphs, images, and videos can help to make the presentation engaging</a:t>
            </a:r>
            <a:endParaRPr/>
          </a:p>
        </p:txBody>
      </p:sp>
      <p:sp>
        <p:nvSpPr>
          <p:cNvPr id="775" name="Google Shape;775;p34"/>
          <p:cNvSpPr txBox="1">
            <a:spLocks noGrp="1"/>
          </p:cNvSpPr>
          <p:nvPr>
            <p:ph type="subTitle" idx="2"/>
          </p:nvPr>
        </p:nvSpPr>
        <p:spPr>
          <a:xfrm>
            <a:off x="3501728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it comes to picking investors for a pitch deck, it's important to research potential investors and understand their preferences, goals and interests</a:t>
            </a:r>
            <a:endParaRPr/>
          </a:p>
        </p:txBody>
      </p:sp>
      <p:sp>
        <p:nvSpPr>
          <p:cNvPr id="776" name="Google Shape;776;p34"/>
          <p:cNvSpPr txBox="1">
            <a:spLocks noGrp="1"/>
          </p:cNvSpPr>
          <p:nvPr>
            <p:ph type="subTitle" idx="3"/>
          </p:nvPr>
        </p:nvSpPr>
        <p:spPr>
          <a:xfrm>
            <a:off x="5913431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value of a product is determined by how much customers are willing to pay for it. It's a combination of factors, including the quality of the product, its features, and how well it meets customer needs</a:t>
            </a:r>
            <a:endParaRPr/>
          </a:p>
        </p:txBody>
      </p:sp>
      <p:sp>
        <p:nvSpPr>
          <p:cNvPr id="777" name="Google Shape;777;p34"/>
          <p:cNvSpPr txBox="1">
            <a:spLocks noGrp="1"/>
          </p:cNvSpPr>
          <p:nvPr>
            <p:ph type="subTitle" idx="6"/>
          </p:nvPr>
        </p:nvSpPr>
        <p:spPr>
          <a:xfrm>
            <a:off x="5913432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</a:t>
            </a:r>
            <a:endParaRPr/>
          </a:p>
        </p:txBody>
      </p:sp>
      <p:grpSp>
        <p:nvGrpSpPr>
          <p:cNvPr id="778" name="Google Shape;778;p34"/>
          <p:cNvGrpSpPr/>
          <p:nvPr/>
        </p:nvGrpSpPr>
        <p:grpSpPr>
          <a:xfrm>
            <a:off x="5989625" y="1730775"/>
            <a:ext cx="289600" cy="345150"/>
            <a:chOff x="4801988" y="3797375"/>
            <a:chExt cx="289600" cy="345150"/>
          </a:xfrm>
        </p:grpSpPr>
        <p:sp>
          <p:nvSpPr>
            <p:cNvPr id="779" name="Google Shape;779;p34"/>
            <p:cNvSpPr/>
            <p:nvPr/>
          </p:nvSpPr>
          <p:spPr>
            <a:xfrm>
              <a:off x="4916238" y="3885675"/>
              <a:ext cx="60825" cy="60775"/>
            </a:xfrm>
            <a:custGeom>
              <a:avLst/>
              <a:gdLst/>
              <a:ahLst/>
              <a:cxnLst/>
              <a:rect l="l" t="t" r="r" b="b"/>
              <a:pathLst>
                <a:path w="2433" h="2431" extrusionOk="0">
                  <a:moveTo>
                    <a:pt x="1215" y="806"/>
                  </a:moveTo>
                  <a:cubicBezTo>
                    <a:pt x="1436" y="806"/>
                    <a:pt x="1613" y="994"/>
                    <a:pt x="1613" y="1215"/>
                  </a:cubicBezTo>
                  <a:cubicBezTo>
                    <a:pt x="1613" y="1437"/>
                    <a:pt x="1436" y="1614"/>
                    <a:pt x="1215" y="1614"/>
                  </a:cubicBezTo>
                  <a:cubicBezTo>
                    <a:pt x="993" y="1614"/>
                    <a:pt x="805" y="1437"/>
                    <a:pt x="805" y="1215"/>
                  </a:cubicBezTo>
                  <a:cubicBezTo>
                    <a:pt x="805" y="994"/>
                    <a:pt x="993" y="806"/>
                    <a:pt x="1215" y="806"/>
                  </a:cubicBezTo>
                  <a:close/>
                  <a:moveTo>
                    <a:pt x="1215" y="1"/>
                  </a:moveTo>
                  <a:cubicBezTo>
                    <a:pt x="539" y="1"/>
                    <a:pt x="0" y="551"/>
                    <a:pt x="0" y="1215"/>
                  </a:cubicBezTo>
                  <a:cubicBezTo>
                    <a:pt x="0" y="1883"/>
                    <a:pt x="539" y="2430"/>
                    <a:pt x="1215" y="2430"/>
                  </a:cubicBezTo>
                  <a:cubicBezTo>
                    <a:pt x="1882" y="2430"/>
                    <a:pt x="2432" y="1883"/>
                    <a:pt x="2432" y="1215"/>
                  </a:cubicBezTo>
                  <a:cubicBezTo>
                    <a:pt x="2432" y="551"/>
                    <a:pt x="1882" y="1"/>
                    <a:pt x="1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4801988" y="3797375"/>
              <a:ext cx="289600" cy="345150"/>
            </a:xfrm>
            <a:custGeom>
              <a:avLst/>
              <a:gdLst/>
              <a:ahLst/>
              <a:cxnLst/>
              <a:rect l="l" t="t" r="r" b="b"/>
              <a:pathLst>
                <a:path w="11584" h="13806" extrusionOk="0">
                  <a:moveTo>
                    <a:pt x="10731" y="11643"/>
                  </a:moveTo>
                  <a:cubicBezTo>
                    <a:pt x="10579" y="12288"/>
                    <a:pt x="10074" y="12801"/>
                    <a:pt x="9432" y="12953"/>
                  </a:cubicBezTo>
                  <a:lnTo>
                    <a:pt x="9432" y="11643"/>
                  </a:lnTo>
                  <a:close/>
                  <a:moveTo>
                    <a:pt x="10111" y="809"/>
                  </a:moveTo>
                  <a:cubicBezTo>
                    <a:pt x="10472" y="809"/>
                    <a:pt x="10775" y="1112"/>
                    <a:pt x="10775" y="1488"/>
                  </a:cubicBezTo>
                  <a:lnTo>
                    <a:pt x="10775" y="10838"/>
                  </a:lnTo>
                  <a:lnTo>
                    <a:pt x="9022" y="10838"/>
                  </a:lnTo>
                  <a:cubicBezTo>
                    <a:pt x="8801" y="10838"/>
                    <a:pt x="8627" y="11026"/>
                    <a:pt x="8627" y="11247"/>
                  </a:cubicBezTo>
                  <a:lnTo>
                    <a:pt x="8627" y="13001"/>
                  </a:lnTo>
                  <a:lnTo>
                    <a:pt x="1473" y="13001"/>
                  </a:lnTo>
                  <a:cubicBezTo>
                    <a:pt x="1111" y="13001"/>
                    <a:pt x="805" y="12695"/>
                    <a:pt x="805" y="12322"/>
                  </a:cubicBezTo>
                  <a:lnTo>
                    <a:pt x="805" y="1488"/>
                  </a:lnTo>
                  <a:cubicBezTo>
                    <a:pt x="805" y="1112"/>
                    <a:pt x="1111" y="809"/>
                    <a:pt x="1473" y="809"/>
                  </a:cubicBezTo>
                  <a:close/>
                  <a:moveTo>
                    <a:pt x="1473" y="1"/>
                  </a:moveTo>
                  <a:cubicBezTo>
                    <a:pt x="654" y="1"/>
                    <a:pt x="0" y="669"/>
                    <a:pt x="0" y="1488"/>
                  </a:cubicBezTo>
                  <a:lnTo>
                    <a:pt x="0" y="12322"/>
                  </a:lnTo>
                  <a:cubicBezTo>
                    <a:pt x="0" y="13141"/>
                    <a:pt x="654" y="13806"/>
                    <a:pt x="1473" y="13806"/>
                  </a:cubicBezTo>
                  <a:lnTo>
                    <a:pt x="9022" y="13806"/>
                  </a:lnTo>
                  <a:cubicBezTo>
                    <a:pt x="10439" y="13806"/>
                    <a:pt x="11583" y="12661"/>
                    <a:pt x="11583" y="11247"/>
                  </a:cubicBezTo>
                  <a:lnTo>
                    <a:pt x="11583" y="1488"/>
                  </a:lnTo>
                  <a:cubicBezTo>
                    <a:pt x="11583" y="669"/>
                    <a:pt x="10930" y="1"/>
                    <a:pt x="10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4841688" y="3838625"/>
              <a:ext cx="210125" cy="269500"/>
            </a:xfrm>
            <a:custGeom>
              <a:avLst/>
              <a:gdLst/>
              <a:ahLst/>
              <a:cxnLst/>
              <a:rect l="l" t="t" r="r" b="b"/>
              <a:pathLst>
                <a:path w="8405" h="10780" extrusionOk="0">
                  <a:moveTo>
                    <a:pt x="4477" y="805"/>
                  </a:moveTo>
                  <a:lnTo>
                    <a:pt x="4503" y="1122"/>
                  </a:lnTo>
                  <a:cubicBezTo>
                    <a:pt x="4503" y="1263"/>
                    <a:pt x="4606" y="1392"/>
                    <a:pt x="4735" y="1437"/>
                  </a:cubicBezTo>
                  <a:cubicBezTo>
                    <a:pt x="4957" y="1507"/>
                    <a:pt x="5167" y="1625"/>
                    <a:pt x="5344" y="1776"/>
                  </a:cubicBezTo>
                  <a:cubicBezTo>
                    <a:pt x="5412" y="1839"/>
                    <a:pt x="5506" y="1873"/>
                    <a:pt x="5600" y="1873"/>
                  </a:cubicBezTo>
                  <a:cubicBezTo>
                    <a:pt x="5665" y="1873"/>
                    <a:pt x="5730" y="1857"/>
                    <a:pt x="5787" y="1824"/>
                  </a:cubicBezTo>
                  <a:lnTo>
                    <a:pt x="6031" y="1695"/>
                  </a:lnTo>
                  <a:lnTo>
                    <a:pt x="6326" y="2197"/>
                  </a:lnTo>
                  <a:lnTo>
                    <a:pt x="6057" y="2374"/>
                  </a:lnTo>
                  <a:cubicBezTo>
                    <a:pt x="5939" y="2455"/>
                    <a:pt x="5880" y="2595"/>
                    <a:pt x="5905" y="2736"/>
                  </a:cubicBezTo>
                  <a:cubicBezTo>
                    <a:pt x="5939" y="2853"/>
                    <a:pt x="5950" y="2980"/>
                    <a:pt x="5950" y="3097"/>
                  </a:cubicBezTo>
                  <a:cubicBezTo>
                    <a:pt x="5950" y="3215"/>
                    <a:pt x="5939" y="3344"/>
                    <a:pt x="5905" y="3459"/>
                  </a:cubicBezTo>
                  <a:cubicBezTo>
                    <a:pt x="5880" y="3600"/>
                    <a:pt x="5939" y="3740"/>
                    <a:pt x="6057" y="3821"/>
                  </a:cubicBezTo>
                  <a:lnTo>
                    <a:pt x="6326" y="3998"/>
                  </a:lnTo>
                  <a:lnTo>
                    <a:pt x="6031" y="4489"/>
                  </a:lnTo>
                  <a:lnTo>
                    <a:pt x="5751" y="4349"/>
                  </a:lnTo>
                  <a:cubicBezTo>
                    <a:pt x="5701" y="4321"/>
                    <a:pt x="5647" y="4308"/>
                    <a:pt x="5593" y="4308"/>
                  </a:cubicBezTo>
                  <a:cubicBezTo>
                    <a:pt x="5511" y="4308"/>
                    <a:pt x="5429" y="4339"/>
                    <a:pt x="5367" y="4396"/>
                  </a:cubicBezTo>
                  <a:cubicBezTo>
                    <a:pt x="5190" y="4559"/>
                    <a:pt x="4994" y="4677"/>
                    <a:pt x="4769" y="4747"/>
                  </a:cubicBezTo>
                  <a:cubicBezTo>
                    <a:pt x="4618" y="4803"/>
                    <a:pt x="4503" y="4943"/>
                    <a:pt x="4503" y="5109"/>
                  </a:cubicBezTo>
                  <a:lnTo>
                    <a:pt x="4477" y="5389"/>
                  </a:lnTo>
                  <a:lnTo>
                    <a:pt x="3905" y="5389"/>
                  </a:lnTo>
                  <a:lnTo>
                    <a:pt x="3894" y="5061"/>
                  </a:lnTo>
                  <a:cubicBezTo>
                    <a:pt x="3883" y="4921"/>
                    <a:pt x="3787" y="4803"/>
                    <a:pt x="3647" y="4758"/>
                  </a:cubicBezTo>
                  <a:cubicBezTo>
                    <a:pt x="3425" y="4688"/>
                    <a:pt x="3226" y="4570"/>
                    <a:pt x="3052" y="4419"/>
                  </a:cubicBezTo>
                  <a:cubicBezTo>
                    <a:pt x="2976" y="4356"/>
                    <a:pt x="2884" y="4322"/>
                    <a:pt x="2789" y="4322"/>
                  </a:cubicBezTo>
                  <a:cubicBezTo>
                    <a:pt x="2724" y="4322"/>
                    <a:pt x="2658" y="4338"/>
                    <a:pt x="2595" y="4371"/>
                  </a:cubicBezTo>
                  <a:lnTo>
                    <a:pt x="2351" y="4489"/>
                  </a:lnTo>
                  <a:lnTo>
                    <a:pt x="2070" y="3998"/>
                  </a:lnTo>
                  <a:lnTo>
                    <a:pt x="2340" y="3821"/>
                  </a:lnTo>
                  <a:cubicBezTo>
                    <a:pt x="2455" y="3740"/>
                    <a:pt x="2514" y="3600"/>
                    <a:pt x="2480" y="3459"/>
                  </a:cubicBezTo>
                  <a:cubicBezTo>
                    <a:pt x="2455" y="3344"/>
                    <a:pt x="2443" y="3215"/>
                    <a:pt x="2443" y="3097"/>
                  </a:cubicBezTo>
                  <a:cubicBezTo>
                    <a:pt x="2443" y="2980"/>
                    <a:pt x="2455" y="2853"/>
                    <a:pt x="2480" y="2736"/>
                  </a:cubicBezTo>
                  <a:cubicBezTo>
                    <a:pt x="2514" y="2595"/>
                    <a:pt x="2455" y="2455"/>
                    <a:pt x="2340" y="2374"/>
                  </a:cubicBezTo>
                  <a:lnTo>
                    <a:pt x="2070" y="2197"/>
                  </a:lnTo>
                  <a:lnTo>
                    <a:pt x="2351" y="1695"/>
                  </a:lnTo>
                  <a:lnTo>
                    <a:pt x="2643" y="1846"/>
                  </a:lnTo>
                  <a:cubicBezTo>
                    <a:pt x="2694" y="1874"/>
                    <a:pt x="2749" y="1887"/>
                    <a:pt x="2803" y="1887"/>
                  </a:cubicBezTo>
                  <a:cubicBezTo>
                    <a:pt x="2885" y="1887"/>
                    <a:pt x="2966" y="1857"/>
                    <a:pt x="3030" y="1801"/>
                  </a:cubicBezTo>
                  <a:cubicBezTo>
                    <a:pt x="3204" y="1625"/>
                    <a:pt x="3414" y="1507"/>
                    <a:pt x="3647" y="1425"/>
                  </a:cubicBezTo>
                  <a:cubicBezTo>
                    <a:pt x="3787" y="1392"/>
                    <a:pt x="3883" y="1263"/>
                    <a:pt x="3894" y="1122"/>
                  </a:cubicBezTo>
                  <a:lnTo>
                    <a:pt x="3905" y="805"/>
                  </a:lnTo>
                  <a:close/>
                  <a:moveTo>
                    <a:pt x="1229" y="7002"/>
                  </a:moveTo>
                  <a:cubicBezTo>
                    <a:pt x="1450" y="7002"/>
                    <a:pt x="1638" y="7188"/>
                    <a:pt x="1638" y="7412"/>
                  </a:cubicBezTo>
                  <a:cubicBezTo>
                    <a:pt x="1638" y="7634"/>
                    <a:pt x="1450" y="7808"/>
                    <a:pt x="1229" y="7808"/>
                  </a:cubicBezTo>
                  <a:cubicBezTo>
                    <a:pt x="1007" y="7808"/>
                    <a:pt x="819" y="7634"/>
                    <a:pt x="819" y="7412"/>
                  </a:cubicBezTo>
                  <a:cubicBezTo>
                    <a:pt x="819" y="7188"/>
                    <a:pt x="1007" y="7002"/>
                    <a:pt x="1229" y="7002"/>
                  </a:cubicBezTo>
                  <a:close/>
                  <a:moveTo>
                    <a:pt x="7154" y="7002"/>
                  </a:moveTo>
                  <a:cubicBezTo>
                    <a:pt x="7389" y="7002"/>
                    <a:pt x="7563" y="7188"/>
                    <a:pt x="7563" y="7412"/>
                  </a:cubicBezTo>
                  <a:cubicBezTo>
                    <a:pt x="7563" y="7634"/>
                    <a:pt x="7389" y="7808"/>
                    <a:pt x="7154" y="7808"/>
                  </a:cubicBezTo>
                  <a:cubicBezTo>
                    <a:pt x="6932" y="7808"/>
                    <a:pt x="6758" y="7634"/>
                    <a:pt x="6758" y="7412"/>
                  </a:cubicBezTo>
                  <a:cubicBezTo>
                    <a:pt x="6758" y="7188"/>
                    <a:pt x="6932" y="7002"/>
                    <a:pt x="7154" y="7002"/>
                  </a:cubicBezTo>
                  <a:close/>
                  <a:moveTo>
                    <a:pt x="4197" y="9165"/>
                  </a:moveTo>
                  <a:cubicBezTo>
                    <a:pt x="4418" y="9165"/>
                    <a:pt x="4595" y="9339"/>
                    <a:pt x="4595" y="9561"/>
                  </a:cubicBezTo>
                  <a:cubicBezTo>
                    <a:pt x="4595" y="9782"/>
                    <a:pt x="4418" y="9970"/>
                    <a:pt x="4197" y="9970"/>
                  </a:cubicBezTo>
                  <a:cubicBezTo>
                    <a:pt x="3975" y="9970"/>
                    <a:pt x="3787" y="9782"/>
                    <a:pt x="3787" y="9561"/>
                  </a:cubicBezTo>
                  <a:cubicBezTo>
                    <a:pt x="3787" y="9339"/>
                    <a:pt x="3975" y="9165"/>
                    <a:pt x="4197" y="9165"/>
                  </a:cubicBezTo>
                  <a:close/>
                  <a:moveTo>
                    <a:pt x="3532" y="0"/>
                  </a:moveTo>
                  <a:cubicBezTo>
                    <a:pt x="3310" y="0"/>
                    <a:pt x="3134" y="163"/>
                    <a:pt x="3122" y="385"/>
                  </a:cubicBezTo>
                  <a:lnTo>
                    <a:pt x="3111" y="783"/>
                  </a:lnTo>
                  <a:cubicBezTo>
                    <a:pt x="2982" y="842"/>
                    <a:pt x="2864" y="912"/>
                    <a:pt x="2749" y="993"/>
                  </a:cubicBezTo>
                  <a:lnTo>
                    <a:pt x="2385" y="805"/>
                  </a:lnTo>
                  <a:cubicBezTo>
                    <a:pt x="2326" y="773"/>
                    <a:pt x="2263" y="757"/>
                    <a:pt x="2201" y="757"/>
                  </a:cubicBezTo>
                  <a:cubicBezTo>
                    <a:pt x="2064" y="757"/>
                    <a:pt x="1931" y="831"/>
                    <a:pt x="1860" y="960"/>
                  </a:cubicBezTo>
                  <a:lnTo>
                    <a:pt x="1181" y="2127"/>
                  </a:lnTo>
                  <a:cubicBezTo>
                    <a:pt x="1077" y="2315"/>
                    <a:pt x="1136" y="2559"/>
                    <a:pt x="1310" y="2677"/>
                  </a:cubicBezTo>
                  <a:lnTo>
                    <a:pt x="1650" y="2887"/>
                  </a:lnTo>
                  <a:cubicBezTo>
                    <a:pt x="1650" y="2957"/>
                    <a:pt x="1638" y="3027"/>
                    <a:pt x="1638" y="3097"/>
                  </a:cubicBezTo>
                  <a:cubicBezTo>
                    <a:pt x="1638" y="3168"/>
                    <a:pt x="1650" y="3238"/>
                    <a:pt x="1650" y="3308"/>
                  </a:cubicBezTo>
                  <a:lnTo>
                    <a:pt x="1310" y="3518"/>
                  </a:lnTo>
                  <a:cubicBezTo>
                    <a:pt x="1136" y="3636"/>
                    <a:pt x="1077" y="3880"/>
                    <a:pt x="1181" y="4068"/>
                  </a:cubicBezTo>
                  <a:lnTo>
                    <a:pt x="1860" y="5224"/>
                  </a:lnTo>
                  <a:cubicBezTo>
                    <a:pt x="1933" y="5356"/>
                    <a:pt x="2071" y="5430"/>
                    <a:pt x="2211" y="5430"/>
                  </a:cubicBezTo>
                  <a:cubicBezTo>
                    <a:pt x="2270" y="5430"/>
                    <a:pt x="2330" y="5417"/>
                    <a:pt x="2385" y="5389"/>
                  </a:cubicBezTo>
                  <a:lnTo>
                    <a:pt x="2749" y="5201"/>
                  </a:lnTo>
                  <a:cubicBezTo>
                    <a:pt x="2864" y="5283"/>
                    <a:pt x="2982" y="5353"/>
                    <a:pt x="3111" y="5412"/>
                  </a:cubicBezTo>
                  <a:lnTo>
                    <a:pt x="3122" y="5810"/>
                  </a:lnTo>
                  <a:cubicBezTo>
                    <a:pt x="3134" y="6032"/>
                    <a:pt x="3310" y="6194"/>
                    <a:pt x="3532" y="6194"/>
                  </a:cubicBezTo>
                  <a:lnTo>
                    <a:pt x="3801" y="6194"/>
                  </a:lnTo>
                  <a:lnTo>
                    <a:pt x="3801" y="7002"/>
                  </a:lnTo>
                  <a:lnTo>
                    <a:pt x="2385" y="7002"/>
                  </a:lnTo>
                  <a:cubicBezTo>
                    <a:pt x="2216" y="6527"/>
                    <a:pt x="1761" y="6193"/>
                    <a:pt x="1222" y="6193"/>
                  </a:cubicBezTo>
                  <a:cubicBezTo>
                    <a:pt x="1205" y="6193"/>
                    <a:pt x="1187" y="6194"/>
                    <a:pt x="1170" y="6194"/>
                  </a:cubicBezTo>
                  <a:cubicBezTo>
                    <a:pt x="550" y="6231"/>
                    <a:pt x="48" y="6744"/>
                    <a:pt x="25" y="7364"/>
                  </a:cubicBezTo>
                  <a:cubicBezTo>
                    <a:pt x="0" y="8054"/>
                    <a:pt x="550" y="8627"/>
                    <a:pt x="1240" y="8627"/>
                  </a:cubicBezTo>
                  <a:cubicBezTo>
                    <a:pt x="1767" y="8627"/>
                    <a:pt x="2211" y="8287"/>
                    <a:pt x="2385" y="7819"/>
                  </a:cubicBezTo>
                  <a:lnTo>
                    <a:pt x="3801" y="7819"/>
                  </a:lnTo>
                  <a:lnTo>
                    <a:pt x="3801" y="8428"/>
                  </a:lnTo>
                  <a:cubicBezTo>
                    <a:pt x="3310" y="8604"/>
                    <a:pt x="2960" y="9081"/>
                    <a:pt x="2993" y="9631"/>
                  </a:cubicBezTo>
                  <a:cubicBezTo>
                    <a:pt x="3030" y="10251"/>
                    <a:pt x="3532" y="10753"/>
                    <a:pt x="4152" y="10778"/>
                  </a:cubicBezTo>
                  <a:cubicBezTo>
                    <a:pt x="4172" y="10779"/>
                    <a:pt x="4191" y="10780"/>
                    <a:pt x="4211" y="10780"/>
                  </a:cubicBezTo>
                  <a:cubicBezTo>
                    <a:pt x="4872" y="10780"/>
                    <a:pt x="5414" y="10231"/>
                    <a:pt x="5414" y="9561"/>
                  </a:cubicBezTo>
                  <a:cubicBezTo>
                    <a:pt x="5414" y="9036"/>
                    <a:pt x="5075" y="8590"/>
                    <a:pt x="4606" y="8428"/>
                  </a:cubicBezTo>
                  <a:lnTo>
                    <a:pt x="4606" y="7819"/>
                  </a:lnTo>
                  <a:lnTo>
                    <a:pt x="6020" y="7819"/>
                  </a:lnTo>
                  <a:cubicBezTo>
                    <a:pt x="6191" y="8294"/>
                    <a:pt x="6658" y="8628"/>
                    <a:pt x="7186" y="8628"/>
                  </a:cubicBezTo>
                  <a:cubicBezTo>
                    <a:pt x="7203" y="8628"/>
                    <a:pt x="7221" y="8627"/>
                    <a:pt x="7238" y="8627"/>
                  </a:cubicBezTo>
                  <a:cubicBezTo>
                    <a:pt x="7855" y="8590"/>
                    <a:pt x="8360" y="8077"/>
                    <a:pt x="8382" y="7457"/>
                  </a:cubicBezTo>
                  <a:cubicBezTo>
                    <a:pt x="8405" y="6767"/>
                    <a:pt x="7855" y="6194"/>
                    <a:pt x="7168" y="6194"/>
                  </a:cubicBezTo>
                  <a:cubicBezTo>
                    <a:pt x="6640" y="6194"/>
                    <a:pt x="6197" y="6534"/>
                    <a:pt x="6020" y="7002"/>
                  </a:cubicBezTo>
                  <a:lnTo>
                    <a:pt x="4606" y="7002"/>
                  </a:lnTo>
                  <a:lnTo>
                    <a:pt x="4606" y="6194"/>
                  </a:lnTo>
                  <a:lnTo>
                    <a:pt x="4876" y="6194"/>
                  </a:lnTo>
                  <a:cubicBezTo>
                    <a:pt x="5097" y="6194"/>
                    <a:pt x="5274" y="6032"/>
                    <a:pt x="5285" y="5810"/>
                  </a:cubicBezTo>
                  <a:lnTo>
                    <a:pt x="5296" y="5412"/>
                  </a:lnTo>
                  <a:cubicBezTo>
                    <a:pt x="5426" y="5353"/>
                    <a:pt x="5541" y="5283"/>
                    <a:pt x="5658" y="5201"/>
                  </a:cubicBezTo>
                  <a:lnTo>
                    <a:pt x="6020" y="5389"/>
                  </a:lnTo>
                  <a:cubicBezTo>
                    <a:pt x="6076" y="5417"/>
                    <a:pt x="6136" y="5430"/>
                    <a:pt x="6195" y="5430"/>
                  </a:cubicBezTo>
                  <a:cubicBezTo>
                    <a:pt x="6335" y="5430"/>
                    <a:pt x="6473" y="5356"/>
                    <a:pt x="6548" y="5224"/>
                  </a:cubicBezTo>
                  <a:lnTo>
                    <a:pt x="7224" y="4068"/>
                  </a:lnTo>
                  <a:cubicBezTo>
                    <a:pt x="7330" y="3880"/>
                    <a:pt x="7271" y="3636"/>
                    <a:pt x="7098" y="3518"/>
                  </a:cubicBezTo>
                  <a:lnTo>
                    <a:pt x="6758" y="3308"/>
                  </a:lnTo>
                  <a:cubicBezTo>
                    <a:pt x="6758" y="3238"/>
                    <a:pt x="6769" y="3168"/>
                    <a:pt x="6769" y="3097"/>
                  </a:cubicBezTo>
                  <a:cubicBezTo>
                    <a:pt x="6769" y="3027"/>
                    <a:pt x="6758" y="2957"/>
                    <a:pt x="6758" y="2887"/>
                  </a:cubicBezTo>
                  <a:lnTo>
                    <a:pt x="7098" y="2677"/>
                  </a:lnTo>
                  <a:cubicBezTo>
                    <a:pt x="7271" y="2559"/>
                    <a:pt x="7330" y="2315"/>
                    <a:pt x="7224" y="2127"/>
                  </a:cubicBezTo>
                  <a:lnTo>
                    <a:pt x="6548" y="960"/>
                  </a:lnTo>
                  <a:cubicBezTo>
                    <a:pt x="6475" y="831"/>
                    <a:pt x="6342" y="757"/>
                    <a:pt x="6205" y="757"/>
                  </a:cubicBezTo>
                  <a:cubicBezTo>
                    <a:pt x="6143" y="757"/>
                    <a:pt x="6079" y="773"/>
                    <a:pt x="6020" y="805"/>
                  </a:cubicBezTo>
                  <a:lnTo>
                    <a:pt x="5658" y="993"/>
                  </a:lnTo>
                  <a:cubicBezTo>
                    <a:pt x="5541" y="912"/>
                    <a:pt x="5426" y="842"/>
                    <a:pt x="5296" y="783"/>
                  </a:cubicBezTo>
                  <a:lnTo>
                    <a:pt x="5285" y="385"/>
                  </a:lnTo>
                  <a:cubicBezTo>
                    <a:pt x="5274" y="163"/>
                    <a:pt x="5097" y="0"/>
                    <a:pt x="4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782" name="Google Shape;782;p34"/>
          <p:cNvGrpSpPr/>
          <p:nvPr/>
        </p:nvGrpSpPr>
        <p:grpSpPr>
          <a:xfrm>
            <a:off x="3577913" y="1730775"/>
            <a:ext cx="347475" cy="345150"/>
            <a:chOff x="4744113" y="3243975"/>
            <a:chExt cx="347475" cy="345150"/>
          </a:xfrm>
        </p:grpSpPr>
        <p:sp>
          <p:nvSpPr>
            <p:cNvPr id="783" name="Google Shape;783;p34"/>
            <p:cNvSpPr/>
            <p:nvPr/>
          </p:nvSpPr>
          <p:spPr>
            <a:xfrm>
              <a:off x="4744113" y="3339725"/>
              <a:ext cx="182950" cy="249400"/>
            </a:xfrm>
            <a:custGeom>
              <a:avLst/>
              <a:gdLst/>
              <a:ahLst/>
              <a:cxnLst/>
              <a:rect l="l" t="t" r="r" b="b"/>
              <a:pathLst>
                <a:path w="7318" h="9976" extrusionOk="0">
                  <a:moveTo>
                    <a:pt x="3697" y="810"/>
                  </a:moveTo>
                  <a:cubicBezTo>
                    <a:pt x="3704" y="810"/>
                    <a:pt x="3711" y="810"/>
                    <a:pt x="3718" y="810"/>
                  </a:cubicBezTo>
                  <a:cubicBezTo>
                    <a:pt x="5272" y="833"/>
                    <a:pt x="6523" y="2095"/>
                    <a:pt x="6523" y="3638"/>
                  </a:cubicBezTo>
                  <a:cubicBezTo>
                    <a:pt x="6523" y="4398"/>
                    <a:pt x="6217" y="5111"/>
                    <a:pt x="5682" y="5649"/>
                  </a:cubicBezTo>
                  <a:cubicBezTo>
                    <a:pt x="5154" y="6174"/>
                    <a:pt x="4815" y="6842"/>
                    <a:pt x="4722" y="7554"/>
                  </a:cubicBezTo>
                  <a:lnTo>
                    <a:pt x="4091" y="7554"/>
                  </a:lnTo>
                  <a:lnTo>
                    <a:pt x="4091" y="4889"/>
                  </a:lnTo>
                  <a:lnTo>
                    <a:pt x="5050" y="3930"/>
                  </a:lnTo>
                  <a:cubicBezTo>
                    <a:pt x="5191" y="3789"/>
                    <a:pt x="5213" y="3557"/>
                    <a:pt x="5084" y="3394"/>
                  </a:cubicBezTo>
                  <a:cubicBezTo>
                    <a:pt x="5003" y="3288"/>
                    <a:pt x="4886" y="3235"/>
                    <a:pt x="4768" y="3235"/>
                  </a:cubicBezTo>
                  <a:cubicBezTo>
                    <a:pt x="4664" y="3235"/>
                    <a:pt x="4560" y="3276"/>
                    <a:pt x="4478" y="3357"/>
                  </a:cubicBezTo>
                  <a:lnTo>
                    <a:pt x="3693" y="4154"/>
                  </a:lnTo>
                  <a:lnTo>
                    <a:pt x="2899" y="3357"/>
                  </a:lnTo>
                  <a:cubicBezTo>
                    <a:pt x="2817" y="3276"/>
                    <a:pt x="2713" y="3235"/>
                    <a:pt x="2608" y="3235"/>
                  </a:cubicBezTo>
                  <a:cubicBezTo>
                    <a:pt x="2490" y="3235"/>
                    <a:pt x="2372" y="3288"/>
                    <a:pt x="2290" y="3394"/>
                  </a:cubicBezTo>
                  <a:cubicBezTo>
                    <a:pt x="2164" y="3557"/>
                    <a:pt x="2186" y="3789"/>
                    <a:pt x="2338" y="3930"/>
                  </a:cubicBezTo>
                  <a:lnTo>
                    <a:pt x="3286" y="4889"/>
                  </a:lnTo>
                  <a:lnTo>
                    <a:pt x="3286" y="7554"/>
                  </a:lnTo>
                  <a:lnTo>
                    <a:pt x="2655" y="7554"/>
                  </a:lnTo>
                  <a:cubicBezTo>
                    <a:pt x="2559" y="6842"/>
                    <a:pt x="2234" y="6174"/>
                    <a:pt x="1695" y="5649"/>
                  </a:cubicBezTo>
                  <a:cubicBezTo>
                    <a:pt x="1145" y="5099"/>
                    <a:pt x="854" y="4376"/>
                    <a:pt x="854" y="3615"/>
                  </a:cubicBezTo>
                  <a:cubicBezTo>
                    <a:pt x="876" y="2057"/>
                    <a:pt x="2152" y="810"/>
                    <a:pt x="3697" y="810"/>
                  </a:cubicBezTo>
                  <a:close/>
                  <a:moveTo>
                    <a:pt x="4689" y="8362"/>
                  </a:moveTo>
                  <a:lnTo>
                    <a:pt x="4689" y="8769"/>
                  </a:lnTo>
                  <a:cubicBezTo>
                    <a:pt x="4689" y="8993"/>
                    <a:pt x="4501" y="9167"/>
                    <a:pt x="4279" y="9167"/>
                  </a:cubicBezTo>
                  <a:lnTo>
                    <a:pt x="3075" y="9167"/>
                  </a:lnTo>
                  <a:cubicBezTo>
                    <a:pt x="2840" y="9167"/>
                    <a:pt x="2666" y="8993"/>
                    <a:pt x="2666" y="8769"/>
                  </a:cubicBezTo>
                  <a:lnTo>
                    <a:pt x="2666" y="8362"/>
                  </a:lnTo>
                  <a:close/>
                  <a:moveTo>
                    <a:pt x="3679" y="1"/>
                  </a:moveTo>
                  <a:cubicBezTo>
                    <a:pt x="3645" y="1"/>
                    <a:pt x="3611" y="1"/>
                    <a:pt x="3578" y="2"/>
                  </a:cubicBezTo>
                  <a:cubicBezTo>
                    <a:pt x="1659" y="50"/>
                    <a:pt x="105" y="1604"/>
                    <a:pt x="35" y="3509"/>
                  </a:cubicBezTo>
                  <a:cubicBezTo>
                    <a:pt x="1" y="4538"/>
                    <a:pt x="385" y="5498"/>
                    <a:pt x="1112" y="6222"/>
                  </a:cubicBezTo>
                  <a:cubicBezTo>
                    <a:pt x="1589" y="6701"/>
                    <a:pt x="1858" y="7321"/>
                    <a:pt x="1858" y="7952"/>
                  </a:cubicBezTo>
                  <a:lnTo>
                    <a:pt x="1858" y="8769"/>
                  </a:lnTo>
                  <a:cubicBezTo>
                    <a:pt x="1858" y="9436"/>
                    <a:pt x="2397" y="9975"/>
                    <a:pt x="3075" y="9975"/>
                  </a:cubicBezTo>
                  <a:lnTo>
                    <a:pt x="4279" y="9975"/>
                  </a:lnTo>
                  <a:cubicBezTo>
                    <a:pt x="4955" y="9975"/>
                    <a:pt x="5494" y="9436"/>
                    <a:pt x="5494" y="8769"/>
                  </a:cubicBezTo>
                  <a:lnTo>
                    <a:pt x="5494" y="7952"/>
                  </a:lnTo>
                  <a:cubicBezTo>
                    <a:pt x="5494" y="7321"/>
                    <a:pt x="5763" y="6701"/>
                    <a:pt x="6243" y="6222"/>
                  </a:cubicBezTo>
                  <a:cubicBezTo>
                    <a:pt x="6933" y="5531"/>
                    <a:pt x="7317" y="4620"/>
                    <a:pt x="7317" y="3638"/>
                  </a:cubicBezTo>
                  <a:cubicBezTo>
                    <a:pt x="7317" y="1638"/>
                    <a:pt x="5689" y="1"/>
                    <a:pt x="36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4" name="Google Shape;784;p34"/>
            <p:cNvSpPr/>
            <p:nvPr/>
          </p:nvSpPr>
          <p:spPr>
            <a:xfrm>
              <a:off x="4935238" y="3434175"/>
              <a:ext cx="156350" cy="154950"/>
            </a:xfrm>
            <a:custGeom>
              <a:avLst/>
              <a:gdLst/>
              <a:ahLst/>
              <a:cxnLst/>
              <a:rect l="l" t="t" r="r" b="b"/>
              <a:pathLst>
                <a:path w="6254" h="6198" extrusionOk="0">
                  <a:moveTo>
                    <a:pt x="3412" y="808"/>
                  </a:moveTo>
                  <a:lnTo>
                    <a:pt x="3426" y="1089"/>
                  </a:lnTo>
                  <a:cubicBezTo>
                    <a:pt x="3437" y="1251"/>
                    <a:pt x="3541" y="1392"/>
                    <a:pt x="3706" y="1450"/>
                  </a:cubicBezTo>
                  <a:cubicBezTo>
                    <a:pt x="3917" y="1521"/>
                    <a:pt x="4102" y="1624"/>
                    <a:pt x="4267" y="1779"/>
                  </a:cubicBezTo>
                  <a:cubicBezTo>
                    <a:pt x="4342" y="1840"/>
                    <a:pt x="4434" y="1873"/>
                    <a:pt x="4528" y="1873"/>
                  </a:cubicBezTo>
                  <a:cubicBezTo>
                    <a:pt x="4593" y="1873"/>
                    <a:pt x="4660" y="1857"/>
                    <a:pt x="4722" y="1824"/>
                  </a:cubicBezTo>
                  <a:lnTo>
                    <a:pt x="4969" y="1709"/>
                  </a:lnTo>
                  <a:lnTo>
                    <a:pt x="5260" y="2200"/>
                  </a:lnTo>
                  <a:lnTo>
                    <a:pt x="5025" y="2351"/>
                  </a:lnTo>
                  <a:cubicBezTo>
                    <a:pt x="4884" y="2444"/>
                    <a:pt x="4814" y="2606"/>
                    <a:pt x="4851" y="2772"/>
                  </a:cubicBezTo>
                  <a:cubicBezTo>
                    <a:pt x="4873" y="2876"/>
                    <a:pt x="4873" y="2993"/>
                    <a:pt x="4873" y="3097"/>
                  </a:cubicBezTo>
                  <a:cubicBezTo>
                    <a:pt x="4873" y="3204"/>
                    <a:pt x="4873" y="3322"/>
                    <a:pt x="4851" y="3425"/>
                  </a:cubicBezTo>
                  <a:cubicBezTo>
                    <a:pt x="4814" y="3588"/>
                    <a:pt x="4884" y="3754"/>
                    <a:pt x="5025" y="3846"/>
                  </a:cubicBezTo>
                  <a:lnTo>
                    <a:pt x="5260" y="3998"/>
                  </a:lnTo>
                  <a:lnTo>
                    <a:pt x="4969" y="4500"/>
                  </a:lnTo>
                  <a:lnTo>
                    <a:pt x="4722" y="4374"/>
                  </a:lnTo>
                  <a:cubicBezTo>
                    <a:pt x="4660" y="4339"/>
                    <a:pt x="4594" y="4323"/>
                    <a:pt x="4529" y="4323"/>
                  </a:cubicBezTo>
                  <a:cubicBezTo>
                    <a:pt x="4434" y="4323"/>
                    <a:pt x="4342" y="4357"/>
                    <a:pt x="4267" y="4419"/>
                  </a:cubicBezTo>
                  <a:cubicBezTo>
                    <a:pt x="4102" y="4570"/>
                    <a:pt x="3917" y="4677"/>
                    <a:pt x="3706" y="4758"/>
                  </a:cubicBezTo>
                  <a:cubicBezTo>
                    <a:pt x="3541" y="4806"/>
                    <a:pt x="3437" y="4946"/>
                    <a:pt x="3426" y="5120"/>
                  </a:cubicBezTo>
                  <a:lnTo>
                    <a:pt x="3412" y="5389"/>
                  </a:lnTo>
                  <a:lnTo>
                    <a:pt x="2839" y="5389"/>
                  </a:lnTo>
                  <a:lnTo>
                    <a:pt x="2828" y="5120"/>
                  </a:lnTo>
                  <a:cubicBezTo>
                    <a:pt x="2817" y="4946"/>
                    <a:pt x="2710" y="4806"/>
                    <a:pt x="2548" y="4758"/>
                  </a:cubicBezTo>
                  <a:cubicBezTo>
                    <a:pt x="2337" y="4677"/>
                    <a:pt x="2149" y="4570"/>
                    <a:pt x="1987" y="4419"/>
                  </a:cubicBezTo>
                  <a:cubicBezTo>
                    <a:pt x="1910" y="4357"/>
                    <a:pt x="1818" y="4323"/>
                    <a:pt x="1724" y="4323"/>
                  </a:cubicBezTo>
                  <a:cubicBezTo>
                    <a:pt x="1659" y="4323"/>
                    <a:pt x="1594" y="4339"/>
                    <a:pt x="1532" y="4374"/>
                  </a:cubicBezTo>
                  <a:lnTo>
                    <a:pt x="1285" y="4500"/>
                  </a:lnTo>
                  <a:lnTo>
                    <a:pt x="993" y="3998"/>
                  </a:lnTo>
                  <a:lnTo>
                    <a:pt x="1226" y="3846"/>
                  </a:lnTo>
                  <a:cubicBezTo>
                    <a:pt x="1367" y="3754"/>
                    <a:pt x="1437" y="3588"/>
                    <a:pt x="1403" y="3425"/>
                  </a:cubicBezTo>
                  <a:cubicBezTo>
                    <a:pt x="1392" y="3322"/>
                    <a:pt x="1378" y="3204"/>
                    <a:pt x="1378" y="3097"/>
                  </a:cubicBezTo>
                  <a:cubicBezTo>
                    <a:pt x="1378" y="2993"/>
                    <a:pt x="1392" y="2876"/>
                    <a:pt x="1403" y="2772"/>
                  </a:cubicBezTo>
                  <a:cubicBezTo>
                    <a:pt x="1437" y="2606"/>
                    <a:pt x="1367" y="2444"/>
                    <a:pt x="1226" y="2351"/>
                  </a:cubicBezTo>
                  <a:lnTo>
                    <a:pt x="993" y="2200"/>
                  </a:lnTo>
                  <a:lnTo>
                    <a:pt x="1285" y="1709"/>
                  </a:lnTo>
                  <a:lnTo>
                    <a:pt x="1532" y="1824"/>
                  </a:lnTo>
                  <a:cubicBezTo>
                    <a:pt x="1594" y="1857"/>
                    <a:pt x="1660" y="1873"/>
                    <a:pt x="1725" y="1873"/>
                  </a:cubicBezTo>
                  <a:cubicBezTo>
                    <a:pt x="1819" y="1873"/>
                    <a:pt x="1910" y="1840"/>
                    <a:pt x="1987" y="1779"/>
                  </a:cubicBezTo>
                  <a:cubicBezTo>
                    <a:pt x="2149" y="1624"/>
                    <a:pt x="2337" y="1521"/>
                    <a:pt x="2548" y="1450"/>
                  </a:cubicBezTo>
                  <a:cubicBezTo>
                    <a:pt x="2710" y="1392"/>
                    <a:pt x="2817" y="1251"/>
                    <a:pt x="2828" y="1089"/>
                  </a:cubicBezTo>
                  <a:lnTo>
                    <a:pt x="2839" y="808"/>
                  </a:lnTo>
                  <a:close/>
                  <a:moveTo>
                    <a:pt x="2455" y="0"/>
                  </a:moveTo>
                  <a:cubicBezTo>
                    <a:pt x="2233" y="0"/>
                    <a:pt x="2057" y="166"/>
                    <a:pt x="2045" y="387"/>
                  </a:cubicBezTo>
                  <a:lnTo>
                    <a:pt x="2034" y="783"/>
                  </a:lnTo>
                  <a:cubicBezTo>
                    <a:pt x="1905" y="842"/>
                    <a:pt x="1787" y="912"/>
                    <a:pt x="1672" y="993"/>
                  </a:cubicBezTo>
                  <a:lnTo>
                    <a:pt x="1308" y="808"/>
                  </a:lnTo>
                  <a:cubicBezTo>
                    <a:pt x="1251" y="779"/>
                    <a:pt x="1190" y="765"/>
                    <a:pt x="1129" y="765"/>
                  </a:cubicBezTo>
                  <a:cubicBezTo>
                    <a:pt x="991" y="765"/>
                    <a:pt x="855" y="837"/>
                    <a:pt x="783" y="960"/>
                  </a:cubicBezTo>
                  <a:lnTo>
                    <a:pt x="104" y="2129"/>
                  </a:lnTo>
                  <a:cubicBezTo>
                    <a:pt x="0" y="2315"/>
                    <a:pt x="59" y="2561"/>
                    <a:pt x="233" y="2676"/>
                  </a:cubicBezTo>
                  <a:lnTo>
                    <a:pt x="573" y="2887"/>
                  </a:lnTo>
                  <a:cubicBezTo>
                    <a:pt x="573" y="2957"/>
                    <a:pt x="561" y="3027"/>
                    <a:pt x="561" y="3097"/>
                  </a:cubicBezTo>
                  <a:cubicBezTo>
                    <a:pt x="561" y="3167"/>
                    <a:pt x="573" y="3237"/>
                    <a:pt x="573" y="3308"/>
                  </a:cubicBezTo>
                  <a:lnTo>
                    <a:pt x="233" y="3518"/>
                  </a:lnTo>
                  <a:cubicBezTo>
                    <a:pt x="59" y="3636"/>
                    <a:pt x="0" y="3883"/>
                    <a:pt x="104" y="4068"/>
                  </a:cubicBezTo>
                  <a:lnTo>
                    <a:pt x="783" y="5238"/>
                  </a:lnTo>
                  <a:cubicBezTo>
                    <a:pt x="854" y="5366"/>
                    <a:pt x="986" y="5439"/>
                    <a:pt x="1121" y="5439"/>
                  </a:cubicBezTo>
                  <a:cubicBezTo>
                    <a:pt x="1185" y="5439"/>
                    <a:pt x="1249" y="5423"/>
                    <a:pt x="1308" y="5389"/>
                  </a:cubicBezTo>
                  <a:lnTo>
                    <a:pt x="1672" y="5201"/>
                  </a:lnTo>
                  <a:cubicBezTo>
                    <a:pt x="1787" y="5285"/>
                    <a:pt x="1905" y="5355"/>
                    <a:pt x="2034" y="5412"/>
                  </a:cubicBezTo>
                  <a:lnTo>
                    <a:pt x="2045" y="5810"/>
                  </a:lnTo>
                  <a:cubicBezTo>
                    <a:pt x="2057" y="6032"/>
                    <a:pt x="2233" y="6197"/>
                    <a:pt x="2455" y="6197"/>
                  </a:cubicBezTo>
                  <a:lnTo>
                    <a:pt x="3799" y="6197"/>
                  </a:lnTo>
                  <a:cubicBezTo>
                    <a:pt x="4020" y="6197"/>
                    <a:pt x="4197" y="6032"/>
                    <a:pt x="4208" y="5810"/>
                  </a:cubicBezTo>
                  <a:lnTo>
                    <a:pt x="4220" y="5412"/>
                  </a:lnTo>
                  <a:cubicBezTo>
                    <a:pt x="4349" y="5355"/>
                    <a:pt x="4464" y="5285"/>
                    <a:pt x="4581" y="5201"/>
                  </a:cubicBezTo>
                  <a:lnTo>
                    <a:pt x="4943" y="5389"/>
                  </a:lnTo>
                  <a:cubicBezTo>
                    <a:pt x="5003" y="5423"/>
                    <a:pt x="5068" y="5439"/>
                    <a:pt x="5131" y="5439"/>
                  </a:cubicBezTo>
                  <a:cubicBezTo>
                    <a:pt x="5267" y="5439"/>
                    <a:pt x="5398" y="5366"/>
                    <a:pt x="5471" y="5238"/>
                  </a:cubicBezTo>
                  <a:lnTo>
                    <a:pt x="6147" y="4068"/>
                  </a:lnTo>
                  <a:cubicBezTo>
                    <a:pt x="6253" y="3883"/>
                    <a:pt x="6194" y="3636"/>
                    <a:pt x="6021" y="3518"/>
                  </a:cubicBezTo>
                  <a:lnTo>
                    <a:pt x="5681" y="3308"/>
                  </a:lnTo>
                  <a:cubicBezTo>
                    <a:pt x="5681" y="3237"/>
                    <a:pt x="5692" y="3167"/>
                    <a:pt x="5692" y="3097"/>
                  </a:cubicBezTo>
                  <a:cubicBezTo>
                    <a:pt x="5692" y="3027"/>
                    <a:pt x="5681" y="2957"/>
                    <a:pt x="5681" y="2887"/>
                  </a:cubicBezTo>
                  <a:lnTo>
                    <a:pt x="6021" y="2676"/>
                  </a:lnTo>
                  <a:cubicBezTo>
                    <a:pt x="6194" y="2561"/>
                    <a:pt x="6253" y="2315"/>
                    <a:pt x="6147" y="2129"/>
                  </a:cubicBezTo>
                  <a:lnTo>
                    <a:pt x="5471" y="960"/>
                  </a:lnTo>
                  <a:cubicBezTo>
                    <a:pt x="5397" y="837"/>
                    <a:pt x="5261" y="765"/>
                    <a:pt x="5123" y="765"/>
                  </a:cubicBezTo>
                  <a:cubicBezTo>
                    <a:pt x="5062" y="765"/>
                    <a:pt x="5001" y="779"/>
                    <a:pt x="4943" y="808"/>
                  </a:cubicBezTo>
                  <a:lnTo>
                    <a:pt x="4581" y="993"/>
                  </a:lnTo>
                  <a:cubicBezTo>
                    <a:pt x="4464" y="912"/>
                    <a:pt x="4349" y="842"/>
                    <a:pt x="4220" y="783"/>
                  </a:cubicBezTo>
                  <a:lnTo>
                    <a:pt x="4208" y="387"/>
                  </a:lnTo>
                  <a:cubicBezTo>
                    <a:pt x="4197" y="166"/>
                    <a:pt x="4020" y="0"/>
                    <a:pt x="3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5" name="Google Shape;785;p34"/>
            <p:cNvSpPr/>
            <p:nvPr/>
          </p:nvSpPr>
          <p:spPr>
            <a:xfrm>
              <a:off x="4983138" y="3481225"/>
              <a:ext cx="60550" cy="60825"/>
            </a:xfrm>
            <a:custGeom>
              <a:avLst/>
              <a:gdLst/>
              <a:ahLst/>
              <a:cxnLst/>
              <a:rect l="l" t="t" r="r" b="b"/>
              <a:pathLst>
                <a:path w="2422" h="2433" extrusionOk="0">
                  <a:moveTo>
                    <a:pt x="1215" y="808"/>
                  </a:moveTo>
                  <a:cubicBezTo>
                    <a:pt x="1440" y="808"/>
                    <a:pt x="1613" y="994"/>
                    <a:pt x="1613" y="1215"/>
                  </a:cubicBezTo>
                  <a:cubicBezTo>
                    <a:pt x="1613" y="1440"/>
                    <a:pt x="1440" y="1625"/>
                    <a:pt x="1215" y="1625"/>
                  </a:cubicBezTo>
                  <a:cubicBezTo>
                    <a:pt x="982" y="1625"/>
                    <a:pt x="808" y="1440"/>
                    <a:pt x="808" y="1215"/>
                  </a:cubicBezTo>
                  <a:cubicBezTo>
                    <a:pt x="808" y="994"/>
                    <a:pt x="982" y="808"/>
                    <a:pt x="1215" y="808"/>
                  </a:cubicBezTo>
                  <a:close/>
                  <a:moveTo>
                    <a:pt x="1215" y="1"/>
                  </a:moveTo>
                  <a:cubicBezTo>
                    <a:pt x="539" y="1"/>
                    <a:pt x="0" y="550"/>
                    <a:pt x="0" y="1215"/>
                  </a:cubicBezTo>
                  <a:cubicBezTo>
                    <a:pt x="0" y="1883"/>
                    <a:pt x="539" y="2433"/>
                    <a:pt x="1215" y="2433"/>
                  </a:cubicBezTo>
                  <a:cubicBezTo>
                    <a:pt x="1883" y="2433"/>
                    <a:pt x="2421" y="1883"/>
                    <a:pt x="2421" y="1215"/>
                  </a:cubicBezTo>
                  <a:cubicBezTo>
                    <a:pt x="2421" y="550"/>
                    <a:pt x="1883" y="1"/>
                    <a:pt x="1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6" name="Google Shape;786;p34"/>
            <p:cNvSpPr/>
            <p:nvPr/>
          </p:nvSpPr>
          <p:spPr>
            <a:xfrm>
              <a:off x="4826238" y="3243975"/>
              <a:ext cx="231950" cy="173375"/>
            </a:xfrm>
            <a:custGeom>
              <a:avLst/>
              <a:gdLst/>
              <a:ahLst/>
              <a:cxnLst/>
              <a:rect l="l" t="t" r="r" b="b"/>
              <a:pathLst>
                <a:path w="9278" h="6935" extrusionOk="0">
                  <a:moveTo>
                    <a:pt x="924" y="0"/>
                  </a:moveTo>
                  <a:cubicBezTo>
                    <a:pt x="408" y="0"/>
                    <a:pt x="1" y="421"/>
                    <a:pt x="1" y="923"/>
                  </a:cubicBezTo>
                  <a:lnTo>
                    <a:pt x="1" y="2839"/>
                  </a:lnTo>
                  <a:cubicBezTo>
                    <a:pt x="1" y="2946"/>
                    <a:pt x="82" y="3027"/>
                    <a:pt x="186" y="3027"/>
                  </a:cubicBezTo>
                  <a:lnTo>
                    <a:pt x="618" y="3027"/>
                  </a:lnTo>
                  <a:cubicBezTo>
                    <a:pt x="725" y="3027"/>
                    <a:pt x="806" y="2946"/>
                    <a:pt x="806" y="2839"/>
                  </a:cubicBezTo>
                  <a:lnTo>
                    <a:pt x="806" y="1366"/>
                  </a:lnTo>
                  <a:cubicBezTo>
                    <a:pt x="806" y="1063"/>
                    <a:pt x="1053" y="816"/>
                    <a:pt x="1356" y="816"/>
                  </a:cubicBezTo>
                  <a:lnTo>
                    <a:pt x="6860" y="816"/>
                  </a:lnTo>
                  <a:cubicBezTo>
                    <a:pt x="6989" y="816"/>
                    <a:pt x="7096" y="912"/>
                    <a:pt x="7096" y="1041"/>
                  </a:cubicBezTo>
                  <a:lnTo>
                    <a:pt x="7096" y="5412"/>
                  </a:lnTo>
                  <a:lnTo>
                    <a:pt x="6313" y="4640"/>
                  </a:lnTo>
                  <a:cubicBezTo>
                    <a:pt x="6299" y="4629"/>
                    <a:pt x="6288" y="4618"/>
                    <a:pt x="6265" y="4618"/>
                  </a:cubicBezTo>
                  <a:cubicBezTo>
                    <a:pt x="6258" y="4617"/>
                    <a:pt x="6250" y="4617"/>
                    <a:pt x="6243" y="4617"/>
                  </a:cubicBezTo>
                  <a:cubicBezTo>
                    <a:pt x="5748" y="4617"/>
                    <a:pt x="5626" y="5087"/>
                    <a:pt x="5856" y="5330"/>
                  </a:cubicBezTo>
                  <a:lnTo>
                    <a:pt x="7446" y="6907"/>
                  </a:lnTo>
                  <a:cubicBezTo>
                    <a:pt x="7457" y="6925"/>
                    <a:pt x="7475" y="6934"/>
                    <a:pt x="7494" y="6934"/>
                  </a:cubicBezTo>
                  <a:cubicBezTo>
                    <a:pt x="7513" y="6934"/>
                    <a:pt x="7533" y="6925"/>
                    <a:pt x="7550" y="6907"/>
                  </a:cubicBezTo>
                  <a:lnTo>
                    <a:pt x="9244" y="5212"/>
                  </a:lnTo>
                  <a:cubicBezTo>
                    <a:pt x="9258" y="5201"/>
                    <a:pt x="9270" y="5179"/>
                    <a:pt x="9270" y="5165"/>
                  </a:cubicBezTo>
                  <a:cubicBezTo>
                    <a:pt x="9277" y="4816"/>
                    <a:pt x="9058" y="4639"/>
                    <a:pt x="8841" y="4639"/>
                  </a:cubicBezTo>
                  <a:cubicBezTo>
                    <a:pt x="8738" y="4639"/>
                    <a:pt x="8635" y="4679"/>
                    <a:pt x="8557" y="4758"/>
                  </a:cubicBezTo>
                  <a:lnTo>
                    <a:pt x="7901" y="5412"/>
                  </a:lnTo>
                  <a:lnTo>
                    <a:pt x="7901" y="384"/>
                  </a:lnTo>
                  <a:cubicBezTo>
                    <a:pt x="7901" y="174"/>
                    <a:pt x="7727" y="0"/>
                    <a:pt x="7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787" name="Google Shape;787;p34"/>
          <p:cNvGrpSpPr/>
          <p:nvPr/>
        </p:nvGrpSpPr>
        <p:grpSpPr>
          <a:xfrm>
            <a:off x="1166213" y="1730850"/>
            <a:ext cx="346325" cy="345000"/>
            <a:chOff x="1725463" y="2681050"/>
            <a:chExt cx="346325" cy="345000"/>
          </a:xfrm>
        </p:grpSpPr>
        <p:sp>
          <p:nvSpPr>
            <p:cNvPr id="788" name="Google Shape;788;p34"/>
            <p:cNvSpPr/>
            <p:nvPr/>
          </p:nvSpPr>
          <p:spPr>
            <a:xfrm>
              <a:off x="1807588" y="2762650"/>
              <a:ext cx="181800" cy="181800"/>
            </a:xfrm>
            <a:custGeom>
              <a:avLst/>
              <a:gdLst/>
              <a:ahLst/>
              <a:cxnLst/>
              <a:rect l="l" t="t" r="r" b="b"/>
              <a:pathLst>
                <a:path w="7272" h="7272" extrusionOk="0">
                  <a:moveTo>
                    <a:pt x="6032" y="808"/>
                  </a:moveTo>
                  <a:lnTo>
                    <a:pt x="6464" y="1240"/>
                  </a:lnTo>
                  <a:lnTo>
                    <a:pt x="6464" y="1613"/>
                  </a:lnTo>
                  <a:lnTo>
                    <a:pt x="2418" y="1613"/>
                  </a:lnTo>
                  <a:lnTo>
                    <a:pt x="2418" y="808"/>
                  </a:lnTo>
                  <a:close/>
                  <a:moveTo>
                    <a:pt x="1613" y="808"/>
                  </a:moveTo>
                  <a:lnTo>
                    <a:pt x="1613" y="4851"/>
                  </a:lnTo>
                  <a:lnTo>
                    <a:pt x="805" y="4851"/>
                  </a:lnTo>
                  <a:lnTo>
                    <a:pt x="805" y="1240"/>
                  </a:lnTo>
                  <a:lnTo>
                    <a:pt x="1240" y="808"/>
                  </a:lnTo>
                  <a:close/>
                  <a:moveTo>
                    <a:pt x="4851" y="2421"/>
                  </a:moveTo>
                  <a:lnTo>
                    <a:pt x="4851" y="4851"/>
                  </a:lnTo>
                  <a:lnTo>
                    <a:pt x="2418" y="4851"/>
                  </a:lnTo>
                  <a:lnTo>
                    <a:pt x="2418" y="2421"/>
                  </a:lnTo>
                  <a:close/>
                  <a:moveTo>
                    <a:pt x="4851" y="5659"/>
                  </a:moveTo>
                  <a:lnTo>
                    <a:pt x="4851" y="6464"/>
                  </a:lnTo>
                  <a:lnTo>
                    <a:pt x="1240" y="6464"/>
                  </a:lnTo>
                  <a:lnTo>
                    <a:pt x="805" y="6032"/>
                  </a:lnTo>
                  <a:lnTo>
                    <a:pt x="805" y="5659"/>
                  </a:lnTo>
                  <a:close/>
                  <a:moveTo>
                    <a:pt x="6464" y="2421"/>
                  </a:moveTo>
                  <a:lnTo>
                    <a:pt x="6464" y="6032"/>
                  </a:lnTo>
                  <a:lnTo>
                    <a:pt x="6032" y="6464"/>
                  </a:lnTo>
                  <a:lnTo>
                    <a:pt x="5659" y="6464"/>
                  </a:lnTo>
                  <a:lnTo>
                    <a:pt x="5659" y="2421"/>
                  </a:lnTo>
                  <a:close/>
                  <a:moveTo>
                    <a:pt x="1075" y="0"/>
                  </a:moveTo>
                  <a:cubicBezTo>
                    <a:pt x="960" y="0"/>
                    <a:pt x="864" y="37"/>
                    <a:pt x="783" y="118"/>
                  </a:cubicBezTo>
                  <a:lnTo>
                    <a:pt x="118" y="783"/>
                  </a:lnTo>
                  <a:cubicBezTo>
                    <a:pt x="34" y="867"/>
                    <a:pt x="0" y="960"/>
                    <a:pt x="0" y="1078"/>
                  </a:cubicBezTo>
                  <a:lnTo>
                    <a:pt x="0" y="6197"/>
                  </a:lnTo>
                  <a:cubicBezTo>
                    <a:pt x="0" y="6312"/>
                    <a:pt x="34" y="6408"/>
                    <a:pt x="118" y="6489"/>
                  </a:cubicBezTo>
                  <a:lnTo>
                    <a:pt x="783" y="7154"/>
                  </a:lnTo>
                  <a:cubicBezTo>
                    <a:pt x="864" y="7235"/>
                    <a:pt x="960" y="7272"/>
                    <a:pt x="1075" y="7272"/>
                  </a:cubicBezTo>
                  <a:lnTo>
                    <a:pt x="6206" y="7272"/>
                  </a:lnTo>
                  <a:cubicBezTo>
                    <a:pt x="6312" y="7272"/>
                    <a:pt x="6416" y="7235"/>
                    <a:pt x="6486" y="7154"/>
                  </a:cubicBezTo>
                  <a:lnTo>
                    <a:pt x="7154" y="6489"/>
                  </a:lnTo>
                  <a:cubicBezTo>
                    <a:pt x="7235" y="6408"/>
                    <a:pt x="7272" y="6312"/>
                    <a:pt x="7272" y="6197"/>
                  </a:cubicBezTo>
                  <a:lnTo>
                    <a:pt x="7272" y="1078"/>
                  </a:lnTo>
                  <a:cubicBezTo>
                    <a:pt x="7272" y="960"/>
                    <a:pt x="7235" y="867"/>
                    <a:pt x="7154" y="783"/>
                  </a:cubicBezTo>
                  <a:lnTo>
                    <a:pt x="6486" y="118"/>
                  </a:lnTo>
                  <a:cubicBezTo>
                    <a:pt x="6416" y="37"/>
                    <a:pt x="6312" y="0"/>
                    <a:pt x="6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9" name="Google Shape;789;p34"/>
            <p:cNvSpPr/>
            <p:nvPr/>
          </p:nvSpPr>
          <p:spPr>
            <a:xfrm>
              <a:off x="1725463" y="2681050"/>
              <a:ext cx="346325" cy="345000"/>
            </a:xfrm>
            <a:custGeom>
              <a:avLst/>
              <a:gdLst/>
              <a:ahLst/>
              <a:cxnLst/>
              <a:rect l="l" t="t" r="r" b="b"/>
              <a:pathLst>
                <a:path w="13853" h="13800" extrusionOk="0">
                  <a:moveTo>
                    <a:pt x="9996" y="2448"/>
                  </a:moveTo>
                  <a:lnTo>
                    <a:pt x="11373" y="3837"/>
                  </a:lnTo>
                  <a:lnTo>
                    <a:pt x="11373" y="9963"/>
                  </a:lnTo>
                  <a:lnTo>
                    <a:pt x="9996" y="11355"/>
                  </a:lnTo>
                  <a:lnTo>
                    <a:pt x="3858" y="11355"/>
                  </a:lnTo>
                  <a:lnTo>
                    <a:pt x="2466" y="9963"/>
                  </a:lnTo>
                  <a:lnTo>
                    <a:pt x="2466" y="3837"/>
                  </a:lnTo>
                  <a:lnTo>
                    <a:pt x="3858" y="2448"/>
                  </a:lnTo>
                  <a:close/>
                  <a:moveTo>
                    <a:pt x="3671" y="0"/>
                  </a:moveTo>
                  <a:cubicBezTo>
                    <a:pt x="3454" y="0"/>
                    <a:pt x="3285" y="186"/>
                    <a:pt x="3285" y="400"/>
                  </a:cubicBezTo>
                  <a:lnTo>
                    <a:pt x="3285" y="1873"/>
                  </a:lnTo>
                  <a:lnTo>
                    <a:pt x="1905" y="3264"/>
                  </a:lnTo>
                  <a:lnTo>
                    <a:pt x="432" y="3264"/>
                  </a:lnTo>
                  <a:cubicBezTo>
                    <a:pt x="222" y="3264"/>
                    <a:pt x="48" y="3416"/>
                    <a:pt x="23" y="3615"/>
                  </a:cubicBezTo>
                  <a:cubicBezTo>
                    <a:pt x="0" y="3862"/>
                    <a:pt x="188" y="4072"/>
                    <a:pt x="421" y="4072"/>
                  </a:cubicBezTo>
                  <a:lnTo>
                    <a:pt x="1661" y="4072"/>
                  </a:lnTo>
                  <a:lnTo>
                    <a:pt x="1661" y="4877"/>
                  </a:lnTo>
                  <a:lnTo>
                    <a:pt x="432" y="4877"/>
                  </a:lnTo>
                  <a:cubicBezTo>
                    <a:pt x="222" y="4877"/>
                    <a:pt x="48" y="5029"/>
                    <a:pt x="23" y="5239"/>
                  </a:cubicBezTo>
                  <a:cubicBezTo>
                    <a:pt x="0" y="5486"/>
                    <a:pt x="188" y="5685"/>
                    <a:pt x="421" y="5685"/>
                  </a:cubicBezTo>
                  <a:lnTo>
                    <a:pt x="1661" y="5685"/>
                  </a:lnTo>
                  <a:lnTo>
                    <a:pt x="1661" y="6490"/>
                  </a:lnTo>
                  <a:lnTo>
                    <a:pt x="432" y="6490"/>
                  </a:lnTo>
                  <a:cubicBezTo>
                    <a:pt x="222" y="6490"/>
                    <a:pt x="48" y="6642"/>
                    <a:pt x="23" y="6852"/>
                  </a:cubicBezTo>
                  <a:cubicBezTo>
                    <a:pt x="0" y="7099"/>
                    <a:pt x="188" y="7310"/>
                    <a:pt x="421" y="7310"/>
                  </a:cubicBezTo>
                  <a:lnTo>
                    <a:pt x="1661" y="7310"/>
                  </a:lnTo>
                  <a:lnTo>
                    <a:pt x="1661" y="8115"/>
                  </a:lnTo>
                  <a:lnTo>
                    <a:pt x="432" y="8115"/>
                  </a:lnTo>
                  <a:cubicBezTo>
                    <a:pt x="222" y="8115"/>
                    <a:pt x="48" y="8269"/>
                    <a:pt x="23" y="8465"/>
                  </a:cubicBezTo>
                  <a:cubicBezTo>
                    <a:pt x="0" y="8712"/>
                    <a:pt x="188" y="8923"/>
                    <a:pt x="421" y="8923"/>
                  </a:cubicBezTo>
                  <a:lnTo>
                    <a:pt x="1661" y="8923"/>
                  </a:lnTo>
                  <a:lnTo>
                    <a:pt x="1661" y="9728"/>
                  </a:lnTo>
                  <a:lnTo>
                    <a:pt x="432" y="9728"/>
                  </a:lnTo>
                  <a:cubicBezTo>
                    <a:pt x="222" y="9728"/>
                    <a:pt x="48" y="9882"/>
                    <a:pt x="23" y="10092"/>
                  </a:cubicBezTo>
                  <a:cubicBezTo>
                    <a:pt x="0" y="10337"/>
                    <a:pt x="188" y="10536"/>
                    <a:pt x="421" y="10536"/>
                  </a:cubicBezTo>
                  <a:lnTo>
                    <a:pt x="1905" y="10536"/>
                  </a:lnTo>
                  <a:lnTo>
                    <a:pt x="3285" y="11927"/>
                  </a:lnTo>
                  <a:lnTo>
                    <a:pt x="3285" y="13389"/>
                  </a:lnTo>
                  <a:cubicBezTo>
                    <a:pt x="3285" y="13599"/>
                    <a:pt x="3437" y="13773"/>
                    <a:pt x="3636" y="13795"/>
                  </a:cubicBezTo>
                  <a:cubicBezTo>
                    <a:pt x="3655" y="13798"/>
                    <a:pt x="3675" y="13800"/>
                    <a:pt x="3694" y="13800"/>
                  </a:cubicBezTo>
                  <a:cubicBezTo>
                    <a:pt x="3912" y="13800"/>
                    <a:pt x="4090" y="13614"/>
                    <a:pt x="4090" y="13400"/>
                  </a:cubicBezTo>
                  <a:lnTo>
                    <a:pt x="4090" y="12160"/>
                  </a:lnTo>
                  <a:lnTo>
                    <a:pt x="4898" y="12160"/>
                  </a:lnTo>
                  <a:lnTo>
                    <a:pt x="4898" y="13389"/>
                  </a:lnTo>
                  <a:cubicBezTo>
                    <a:pt x="4898" y="13599"/>
                    <a:pt x="5050" y="13773"/>
                    <a:pt x="5260" y="13795"/>
                  </a:cubicBezTo>
                  <a:cubicBezTo>
                    <a:pt x="5280" y="13798"/>
                    <a:pt x="5299" y="13800"/>
                    <a:pt x="5318" y="13800"/>
                  </a:cubicBezTo>
                  <a:cubicBezTo>
                    <a:pt x="5537" y="13800"/>
                    <a:pt x="5703" y="13614"/>
                    <a:pt x="5703" y="13400"/>
                  </a:cubicBezTo>
                  <a:lnTo>
                    <a:pt x="5703" y="12160"/>
                  </a:lnTo>
                  <a:lnTo>
                    <a:pt x="6511" y="12160"/>
                  </a:lnTo>
                  <a:lnTo>
                    <a:pt x="6511" y="13389"/>
                  </a:lnTo>
                  <a:cubicBezTo>
                    <a:pt x="6511" y="13599"/>
                    <a:pt x="6663" y="13773"/>
                    <a:pt x="6873" y="13795"/>
                  </a:cubicBezTo>
                  <a:cubicBezTo>
                    <a:pt x="6893" y="13798"/>
                    <a:pt x="6913" y="13800"/>
                    <a:pt x="6932" y="13800"/>
                  </a:cubicBezTo>
                  <a:cubicBezTo>
                    <a:pt x="7152" y="13800"/>
                    <a:pt x="7331" y="13614"/>
                    <a:pt x="7331" y="13400"/>
                  </a:cubicBezTo>
                  <a:lnTo>
                    <a:pt x="7331" y="12160"/>
                  </a:lnTo>
                  <a:lnTo>
                    <a:pt x="8136" y="12160"/>
                  </a:lnTo>
                  <a:lnTo>
                    <a:pt x="8136" y="13389"/>
                  </a:lnTo>
                  <a:cubicBezTo>
                    <a:pt x="8136" y="13599"/>
                    <a:pt x="8287" y="13773"/>
                    <a:pt x="8498" y="13795"/>
                  </a:cubicBezTo>
                  <a:cubicBezTo>
                    <a:pt x="8516" y="13798"/>
                    <a:pt x="8535" y="13800"/>
                    <a:pt x="8554" y="13800"/>
                  </a:cubicBezTo>
                  <a:cubicBezTo>
                    <a:pt x="8766" y="13800"/>
                    <a:pt x="8944" y="13614"/>
                    <a:pt x="8944" y="13400"/>
                  </a:cubicBezTo>
                  <a:lnTo>
                    <a:pt x="8944" y="12160"/>
                  </a:lnTo>
                  <a:lnTo>
                    <a:pt x="9749" y="12160"/>
                  </a:lnTo>
                  <a:lnTo>
                    <a:pt x="9749" y="13389"/>
                  </a:lnTo>
                  <a:cubicBezTo>
                    <a:pt x="9749" y="13599"/>
                    <a:pt x="9900" y="13773"/>
                    <a:pt x="10111" y="13795"/>
                  </a:cubicBezTo>
                  <a:cubicBezTo>
                    <a:pt x="10130" y="13798"/>
                    <a:pt x="10150" y="13800"/>
                    <a:pt x="10169" y="13800"/>
                  </a:cubicBezTo>
                  <a:cubicBezTo>
                    <a:pt x="10388" y="13800"/>
                    <a:pt x="10557" y="13614"/>
                    <a:pt x="10557" y="13400"/>
                  </a:cubicBezTo>
                  <a:lnTo>
                    <a:pt x="10557" y="11927"/>
                  </a:lnTo>
                  <a:lnTo>
                    <a:pt x="11945" y="10536"/>
                  </a:lnTo>
                  <a:lnTo>
                    <a:pt x="13407" y="10536"/>
                  </a:lnTo>
                  <a:cubicBezTo>
                    <a:pt x="13617" y="10536"/>
                    <a:pt x="13794" y="10384"/>
                    <a:pt x="13816" y="10185"/>
                  </a:cubicBezTo>
                  <a:cubicBezTo>
                    <a:pt x="13853" y="9938"/>
                    <a:pt x="13654" y="9728"/>
                    <a:pt x="13418" y="9728"/>
                  </a:cubicBezTo>
                  <a:lnTo>
                    <a:pt x="12181" y="9728"/>
                  </a:lnTo>
                  <a:lnTo>
                    <a:pt x="12181" y="8923"/>
                  </a:lnTo>
                  <a:lnTo>
                    <a:pt x="13407" y="8923"/>
                  </a:lnTo>
                  <a:cubicBezTo>
                    <a:pt x="13617" y="8923"/>
                    <a:pt x="13794" y="8771"/>
                    <a:pt x="13816" y="8561"/>
                  </a:cubicBezTo>
                  <a:cubicBezTo>
                    <a:pt x="13853" y="8314"/>
                    <a:pt x="13654" y="8115"/>
                    <a:pt x="13418" y="8115"/>
                  </a:cubicBezTo>
                  <a:lnTo>
                    <a:pt x="12181" y="8115"/>
                  </a:lnTo>
                  <a:lnTo>
                    <a:pt x="12181" y="7310"/>
                  </a:lnTo>
                  <a:lnTo>
                    <a:pt x="13407" y="7310"/>
                  </a:lnTo>
                  <a:cubicBezTo>
                    <a:pt x="13617" y="7310"/>
                    <a:pt x="13794" y="7158"/>
                    <a:pt x="13816" y="6948"/>
                  </a:cubicBezTo>
                  <a:cubicBezTo>
                    <a:pt x="13853" y="6701"/>
                    <a:pt x="13654" y="6490"/>
                    <a:pt x="13418" y="6490"/>
                  </a:cubicBezTo>
                  <a:lnTo>
                    <a:pt x="12181" y="6490"/>
                  </a:lnTo>
                  <a:lnTo>
                    <a:pt x="12181" y="5685"/>
                  </a:lnTo>
                  <a:lnTo>
                    <a:pt x="13407" y="5685"/>
                  </a:lnTo>
                  <a:cubicBezTo>
                    <a:pt x="13617" y="5685"/>
                    <a:pt x="13794" y="5534"/>
                    <a:pt x="13816" y="5335"/>
                  </a:cubicBezTo>
                  <a:cubicBezTo>
                    <a:pt x="13853" y="5088"/>
                    <a:pt x="13654" y="4877"/>
                    <a:pt x="13418" y="4877"/>
                  </a:cubicBezTo>
                  <a:lnTo>
                    <a:pt x="12181" y="4877"/>
                  </a:lnTo>
                  <a:lnTo>
                    <a:pt x="12181" y="4072"/>
                  </a:lnTo>
                  <a:lnTo>
                    <a:pt x="13407" y="4072"/>
                  </a:lnTo>
                  <a:cubicBezTo>
                    <a:pt x="13617" y="4072"/>
                    <a:pt x="13794" y="3921"/>
                    <a:pt x="13816" y="3710"/>
                  </a:cubicBezTo>
                  <a:cubicBezTo>
                    <a:pt x="13853" y="3463"/>
                    <a:pt x="13654" y="3264"/>
                    <a:pt x="13418" y="3264"/>
                  </a:cubicBezTo>
                  <a:lnTo>
                    <a:pt x="11945" y="3264"/>
                  </a:lnTo>
                  <a:lnTo>
                    <a:pt x="10557" y="1873"/>
                  </a:lnTo>
                  <a:lnTo>
                    <a:pt x="10557" y="414"/>
                  </a:lnTo>
                  <a:cubicBezTo>
                    <a:pt x="10557" y="204"/>
                    <a:pt x="10402" y="27"/>
                    <a:pt x="10206" y="5"/>
                  </a:cubicBezTo>
                  <a:cubicBezTo>
                    <a:pt x="10186" y="2"/>
                    <a:pt x="10167" y="0"/>
                    <a:pt x="10147" y="0"/>
                  </a:cubicBezTo>
                  <a:cubicBezTo>
                    <a:pt x="9927" y="0"/>
                    <a:pt x="9749" y="186"/>
                    <a:pt x="9749" y="400"/>
                  </a:cubicBezTo>
                  <a:lnTo>
                    <a:pt x="9749" y="1640"/>
                  </a:lnTo>
                  <a:lnTo>
                    <a:pt x="8944" y="1640"/>
                  </a:lnTo>
                  <a:lnTo>
                    <a:pt x="8944" y="414"/>
                  </a:lnTo>
                  <a:cubicBezTo>
                    <a:pt x="8944" y="204"/>
                    <a:pt x="8789" y="27"/>
                    <a:pt x="8579" y="5"/>
                  </a:cubicBezTo>
                  <a:cubicBezTo>
                    <a:pt x="8560" y="2"/>
                    <a:pt x="8542" y="0"/>
                    <a:pt x="8523" y="0"/>
                  </a:cubicBezTo>
                  <a:cubicBezTo>
                    <a:pt x="8314" y="0"/>
                    <a:pt x="8136" y="186"/>
                    <a:pt x="8136" y="400"/>
                  </a:cubicBezTo>
                  <a:lnTo>
                    <a:pt x="8136" y="1640"/>
                  </a:lnTo>
                  <a:lnTo>
                    <a:pt x="7331" y="1640"/>
                  </a:lnTo>
                  <a:lnTo>
                    <a:pt x="7331" y="414"/>
                  </a:lnTo>
                  <a:cubicBezTo>
                    <a:pt x="7331" y="204"/>
                    <a:pt x="7176" y="27"/>
                    <a:pt x="6966" y="5"/>
                  </a:cubicBezTo>
                  <a:cubicBezTo>
                    <a:pt x="6946" y="2"/>
                    <a:pt x="6927" y="0"/>
                    <a:pt x="6908" y="0"/>
                  </a:cubicBezTo>
                  <a:cubicBezTo>
                    <a:pt x="6689" y="0"/>
                    <a:pt x="6511" y="186"/>
                    <a:pt x="6511" y="400"/>
                  </a:cubicBezTo>
                  <a:lnTo>
                    <a:pt x="6511" y="1640"/>
                  </a:lnTo>
                  <a:lnTo>
                    <a:pt x="5703" y="1640"/>
                  </a:lnTo>
                  <a:lnTo>
                    <a:pt x="5703" y="414"/>
                  </a:lnTo>
                  <a:cubicBezTo>
                    <a:pt x="5703" y="204"/>
                    <a:pt x="5552" y="27"/>
                    <a:pt x="5353" y="5"/>
                  </a:cubicBezTo>
                  <a:cubicBezTo>
                    <a:pt x="5333" y="2"/>
                    <a:pt x="5314" y="0"/>
                    <a:pt x="5295" y="0"/>
                  </a:cubicBezTo>
                  <a:cubicBezTo>
                    <a:pt x="5076" y="0"/>
                    <a:pt x="4898" y="186"/>
                    <a:pt x="4898" y="400"/>
                  </a:cubicBezTo>
                  <a:lnTo>
                    <a:pt x="4898" y="1640"/>
                  </a:lnTo>
                  <a:lnTo>
                    <a:pt x="4090" y="1640"/>
                  </a:lnTo>
                  <a:lnTo>
                    <a:pt x="4090" y="414"/>
                  </a:lnTo>
                  <a:cubicBezTo>
                    <a:pt x="4090" y="204"/>
                    <a:pt x="3939" y="27"/>
                    <a:pt x="3728" y="5"/>
                  </a:cubicBezTo>
                  <a:cubicBezTo>
                    <a:pt x="3709" y="2"/>
                    <a:pt x="3690" y="0"/>
                    <a:pt x="3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5"/>
          <p:cNvSpPr txBox="1">
            <a:spLocks noGrp="1"/>
          </p:cNvSpPr>
          <p:nvPr>
            <p:ph type="subTitle" idx="6"/>
          </p:nvPr>
        </p:nvSpPr>
        <p:spPr>
          <a:xfrm>
            <a:off x="1253225" y="2827725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STAY AHEAD OF TRENDS</a:t>
            </a:r>
            <a:endParaRPr/>
          </a:p>
        </p:txBody>
      </p:sp>
      <p:sp>
        <p:nvSpPr>
          <p:cNvPr id="795" name="Google Shape;795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IDEAS IN MARKET OPPORTUNITY</a:t>
            </a:r>
            <a:endParaRPr/>
          </a:p>
        </p:txBody>
      </p:sp>
      <p:sp>
        <p:nvSpPr>
          <p:cNvPr id="796" name="Google Shape;796;p35"/>
          <p:cNvSpPr txBox="1">
            <a:spLocks noGrp="1"/>
          </p:cNvSpPr>
          <p:nvPr>
            <p:ph type="subTitle" idx="1"/>
          </p:nvPr>
        </p:nvSpPr>
        <p:spPr>
          <a:xfrm>
            <a:off x="1253224" y="1770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 existing customer needs and identify gaps in the market to find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opportunities</a:t>
            </a:r>
            <a:endParaRPr/>
          </a:p>
        </p:txBody>
      </p:sp>
      <p:sp>
        <p:nvSpPr>
          <p:cNvPr id="797" name="Google Shape;797;p35"/>
          <p:cNvSpPr txBox="1">
            <a:spLocks noGrp="1"/>
          </p:cNvSpPr>
          <p:nvPr>
            <p:ph type="subTitle" idx="2"/>
          </p:nvPr>
        </p:nvSpPr>
        <p:spPr>
          <a:xfrm>
            <a:off x="5079776" y="1770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Utilize technology and customer feedback to come up with novel solutions that meet your customer’s demands or needs</a:t>
            </a:r>
            <a:endParaRPr/>
          </a:p>
        </p:txBody>
      </p:sp>
      <p:sp>
        <p:nvSpPr>
          <p:cNvPr id="798" name="Google Shape;798;p35"/>
          <p:cNvSpPr txBox="1">
            <a:spLocks noGrp="1"/>
          </p:cNvSpPr>
          <p:nvPr>
            <p:ph type="subTitle" idx="3"/>
          </p:nvPr>
        </p:nvSpPr>
        <p:spPr>
          <a:xfrm>
            <a:off x="1253224" y="32817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 changes in the marketplace, such as shifts in consumer behavior or emerging technologies, to stay competitive and capitalize on new opportunities and trends</a:t>
            </a:r>
            <a:endParaRPr/>
          </a:p>
        </p:txBody>
      </p:sp>
      <p:sp>
        <p:nvSpPr>
          <p:cNvPr id="799" name="Google Shape;799;p35"/>
          <p:cNvSpPr txBox="1">
            <a:spLocks noGrp="1"/>
          </p:cNvSpPr>
          <p:nvPr>
            <p:ph type="subTitle" idx="4"/>
          </p:nvPr>
        </p:nvSpPr>
        <p:spPr>
          <a:xfrm>
            <a:off x="5079776" y="32817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times of year when demand for certain products may spike, such as holidays or special occasions, and use these times to target customers or maximize sales</a:t>
            </a:r>
            <a:endParaRPr/>
          </a:p>
        </p:txBody>
      </p:sp>
      <p:sp>
        <p:nvSpPr>
          <p:cNvPr id="800" name="Google Shape;800;p35"/>
          <p:cNvSpPr txBox="1">
            <a:spLocks noGrp="1"/>
          </p:cNvSpPr>
          <p:nvPr>
            <p:ph type="subTitle" idx="5"/>
          </p:nvPr>
        </p:nvSpPr>
        <p:spPr>
          <a:xfrm>
            <a:off x="1253225" y="1316050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NEW MARKETS</a:t>
            </a:r>
            <a:endParaRPr/>
          </a:p>
        </p:txBody>
      </p:sp>
      <p:sp>
        <p:nvSpPr>
          <p:cNvPr id="801" name="Google Shape;801;p35"/>
          <p:cNvSpPr txBox="1">
            <a:spLocks noGrp="1"/>
          </p:cNvSpPr>
          <p:nvPr>
            <p:ph type="subTitle" idx="7"/>
          </p:nvPr>
        </p:nvSpPr>
        <p:spPr>
          <a:xfrm>
            <a:off x="5079750" y="1316050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INNOVATIVE SOLUTIONS</a:t>
            </a:r>
            <a:endParaRPr/>
          </a:p>
        </p:txBody>
      </p:sp>
      <p:sp>
        <p:nvSpPr>
          <p:cNvPr id="802" name="Google Shape;802;p35"/>
          <p:cNvSpPr txBox="1">
            <a:spLocks noGrp="1"/>
          </p:cNvSpPr>
          <p:nvPr>
            <p:ph type="subTitle" idx="8"/>
          </p:nvPr>
        </p:nvSpPr>
        <p:spPr>
          <a:xfrm>
            <a:off x="5079750" y="2827725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SEASONAL SPIKES</a:t>
            </a:r>
            <a:endParaRPr/>
          </a:p>
        </p:txBody>
      </p:sp>
      <p:grpSp>
        <p:nvGrpSpPr>
          <p:cNvPr id="803" name="Google Shape;803;p35"/>
          <p:cNvGrpSpPr/>
          <p:nvPr/>
        </p:nvGrpSpPr>
        <p:grpSpPr>
          <a:xfrm>
            <a:off x="4628575" y="1401781"/>
            <a:ext cx="345125" cy="345150"/>
            <a:chOff x="997838" y="3797375"/>
            <a:chExt cx="345125" cy="345150"/>
          </a:xfrm>
        </p:grpSpPr>
        <p:sp>
          <p:nvSpPr>
            <p:cNvPr id="804" name="Google Shape;804;p35"/>
            <p:cNvSpPr/>
            <p:nvPr/>
          </p:nvSpPr>
          <p:spPr>
            <a:xfrm>
              <a:off x="997838" y="3797375"/>
              <a:ext cx="345125" cy="345150"/>
            </a:xfrm>
            <a:custGeom>
              <a:avLst/>
              <a:gdLst/>
              <a:ahLst/>
              <a:cxnLst/>
              <a:rect l="l" t="t" r="r" b="b"/>
              <a:pathLst>
                <a:path w="13805" h="13806" extrusionOk="0">
                  <a:moveTo>
                    <a:pt x="6895" y="809"/>
                  </a:moveTo>
                  <a:cubicBezTo>
                    <a:pt x="8172" y="809"/>
                    <a:pt x="9199" y="1838"/>
                    <a:pt x="9199" y="3101"/>
                  </a:cubicBezTo>
                  <a:cubicBezTo>
                    <a:pt x="9199" y="3788"/>
                    <a:pt x="8896" y="4433"/>
                    <a:pt x="8357" y="4865"/>
                  </a:cubicBezTo>
                  <a:cubicBezTo>
                    <a:pt x="8018" y="5157"/>
                    <a:pt x="7785" y="5530"/>
                    <a:pt x="7715" y="5928"/>
                  </a:cubicBezTo>
                  <a:lnTo>
                    <a:pt x="7305" y="5928"/>
                  </a:lnTo>
                  <a:lnTo>
                    <a:pt x="7305" y="3813"/>
                  </a:lnTo>
                  <a:lnTo>
                    <a:pt x="7995" y="3123"/>
                  </a:lnTo>
                  <a:cubicBezTo>
                    <a:pt x="8158" y="2960"/>
                    <a:pt x="8158" y="2702"/>
                    <a:pt x="7995" y="2551"/>
                  </a:cubicBezTo>
                  <a:cubicBezTo>
                    <a:pt x="7919" y="2468"/>
                    <a:pt x="7817" y="2427"/>
                    <a:pt x="7713" y="2427"/>
                  </a:cubicBezTo>
                  <a:cubicBezTo>
                    <a:pt x="7609" y="2427"/>
                    <a:pt x="7504" y="2468"/>
                    <a:pt x="7423" y="2551"/>
                  </a:cubicBezTo>
                  <a:lnTo>
                    <a:pt x="6895" y="3064"/>
                  </a:lnTo>
                  <a:lnTo>
                    <a:pt x="6382" y="2551"/>
                  </a:lnTo>
                  <a:cubicBezTo>
                    <a:pt x="6304" y="2473"/>
                    <a:pt x="6197" y="2430"/>
                    <a:pt x="6089" y="2430"/>
                  </a:cubicBezTo>
                  <a:cubicBezTo>
                    <a:pt x="6003" y="2430"/>
                    <a:pt x="5917" y="2457"/>
                    <a:pt x="5843" y="2514"/>
                  </a:cubicBezTo>
                  <a:cubicBezTo>
                    <a:pt x="5647" y="2666"/>
                    <a:pt x="5633" y="2946"/>
                    <a:pt x="5810" y="3123"/>
                  </a:cubicBezTo>
                  <a:lnTo>
                    <a:pt x="6500" y="3813"/>
                  </a:lnTo>
                  <a:lnTo>
                    <a:pt x="6500" y="5928"/>
                  </a:lnTo>
                  <a:lnTo>
                    <a:pt x="6090" y="5928"/>
                  </a:lnTo>
                  <a:cubicBezTo>
                    <a:pt x="6020" y="5530"/>
                    <a:pt x="5787" y="5157"/>
                    <a:pt x="5448" y="4865"/>
                  </a:cubicBezTo>
                  <a:cubicBezTo>
                    <a:pt x="4909" y="4433"/>
                    <a:pt x="4606" y="3788"/>
                    <a:pt x="4606" y="3101"/>
                  </a:cubicBezTo>
                  <a:cubicBezTo>
                    <a:pt x="4606" y="1838"/>
                    <a:pt x="5633" y="809"/>
                    <a:pt x="6895" y="809"/>
                  </a:cubicBezTo>
                  <a:close/>
                  <a:moveTo>
                    <a:pt x="7681" y="6748"/>
                  </a:moveTo>
                  <a:lnTo>
                    <a:pt x="7681" y="7412"/>
                  </a:lnTo>
                  <a:cubicBezTo>
                    <a:pt x="7681" y="7494"/>
                    <a:pt x="7622" y="7553"/>
                    <a:pt x="7552" y="7553"/>
                  </a:cubicBezTo>
                  <a:lnTo>
                    <a:pt x="6253" y="7553"/>
                  </a:lnTo>
                  <a:cubicBezTo>
                    <a:pt x="6183" y="7553"/>
                    <a:pt x="6124" y="7494"/>
                    <a:pt x="6124" y="7412"/>
                  </a:cubicBezTo>
                  <a:lnTo>
                    <a:pt x="6124" y="6748"/>
                  </a:lnTo>
                  <a:close/>
                  <a:moveTo>
                    <a:pt x="12857" y="3507"/>
                  </a:moveTo>
                  <a:cubicBezTo>
                    <a:pt x="12941" y="3507"/>
                    <a:pt x="12997" y="3566"/>
                    <a:pt x="12997" y="3637"/>
                  </a:cubicBezTo>
                  <a:lnTo>
                    <a:pt x="12997" y="9166"/>
                  </a:lnTo>
                  <a:lnTo>
                    <a:pt x="808" y="9166"/>
                  </a:lnTo>
                  <a:lnTo>
                    <a:pt x="808" y="3637"/>
                  </a:lnTo>
                  <a:cubicBezTo>
                    <a:pt x="808" y="3566"/>
                    <a:pt x="864" y="3507"/>
                    <a:pt x="948" y="3507"/>
                  </a:cubicBezTo>
                  <a:lnTo>
                    <a:pt x="3824" y="3507"/>
                  </a:lnTo>
                  <a:cubicBezTo>
                    <a:pt x="3927" y="4279"/>
                    <a:pt x="4315" y="4994"/>
                    <a:pt x="4921" y="5496"/>
                  </a:cubicBezTo>
                  <a:cubicBezTo>
                    <a:pt x="5167" y="5696"/>
                    <a:pt x="5308" y="5976"/>
                    <a:pt x="5308" y="6257"/>
                  </a:cubicBezTo>
                  <a:lnTo>
                    <a:pt x="5308" y="7412"/>
                  </a:lnTo>
                  <a:cubicBezTo>
                    <a:pt x="5308" y="7940"/>
                    <a:pt x="5740" y="8361"/>
                    <a:pt x="6253" y="8361"/>
                  </a:cubicBezTo>
                  <a:lnTo>
                    <a:pt x="7527" y="8361"/>
                  </a:lnTo>
                  <a:cubicBezTo>
                    <a:pt x="8043" y="8361"/>
                    <a:pt x="8464" y="7940"/>
                    <a:pt x="8464" y="7412"/>
                  </a:cubicBezTo>
                  <a:lnTo>
                    <a:pt x="8464" y="6257"/>
                  </a:lnTo>
                  <a:cubicBezTo>
                    <a:pt x="8464" y="5976"/>
                    <a:pt x="8604" y="5696"/>
                    <a:pt x="8848" y="5496"/>
                  </a:cubicBezTo>
                  <a:cubicBezTo>
                    <a:pt x="9457" y="4994"/>
                    <a:pt x="9855" y="4279"/>
                    <a:pt x="9948" y="3507"/>
                  </a:cubicBezTo>
                  <a:close/>
                  <a:moveTo>
                    <a:pt x="12997" y="9974"/>
                  </a:moveTo>
                  <a:lnTo>
                    <a:pt x="12997" y="10650"/>
                  </a:lnTo>
                  <a:cubicBezTo>
                    <a:pt x="12997" y="10720"/>
                    <a:pt x="12941" y="10790"/>
                    <a:pt x="12857" y="10790"/>
                  </a:cubicBezTo>
                  <a:lnTo>
                    <a:pt x="948" y="10790"/>
                  </a:lnTo>
                  <a:cubicBezTo>
                    <a:pt x="864" y="10790"/>
                    <a:pt x="808" y="10720"/>
                    <a:pt x="808" y="10650"/>
                  </a:cubicBezTo>
                  <a:lnTo>
                    <a:pt x="808" y="9974"/>
                  </a:lnTo>
                  <a:close/>
                  <a:moveTo>
                    <a:pt x="8194" y="11598"/>
                  </a:moveTo>
                  <a:lnTo>
                    <a:pt x="8534" y="13001"/>
                  </a:lnTo>
                  <a:lnTo>
                    <a:pt x="5249" y="13001"/>
                  </a:lnTo>
                  <a:lnTo>
                    <a:pt x="5588" y="11598"/>
                  </a:lnTo>
                  <a:close/>
                  <a:moveTo>
                    <a:pt x="6895" y="1"/>
                  </a:moveTo>
                  <a:cubicBezTo>
                    <a:pt x="5330" y="1"/>
                    <a:pt x="4020" y="1182"/>
                    <a:pt x="3824" y="2702"/>
                  </a:cubicBezTo>
                  <a:lnTo>
                    <a:pt x="948" y="2702"/>
                  </a:lnTo>
                  <a:cubicBezTo>
                    <a:pt x="421" y="2702"/>
                    <a:pt x="0" y="3123"/>
                    <a:pt x="0" y="3637"/>
                  </a:cubicBezTo>
                  <a:lnTo>
                    <a:pt x="0" y="10650"/>
                  </a:lnTo>
                  <a:cubicBezTo>
                    <a:pt x="0" y="11177"/>
                    <a:pt x="421" y="11598"/>
                    <a:pt x="948" y="11598"/>
                  </a:cubicBezTo>
                  <a:lnTo>
                    <a:pt x="4769" y="11598"/>
                  </a:lnTo>
                  <a:lnTo>
                    <a:pt x="4430" y="13001"/>
                  </a:lnTo>
                  <a:lnTo>
                    <a:pt x="3669" y="13001"/>
                  </a:lnTo>
                  <a:cubicBezTo>
                    <a:pt x="3459" y="13001"/>
                    <a:pt x="3274" y="13152"/>
                    <a:pt x="3249" y="13351"/>
                  </a:cubicBezTo>
                  <a:cubicBezTo>
                    <a:pt x="3226" y="13595"/>
                    <a:pt x="3414" y="13806"/>
                    <a:pt x="3658" y="13806"/>
                  </a:cubicBezTo>
                  <a:lnTo>
                    <a:pt x="10110" y="13806"/>
                  </a:lnTo>
                  <a:cubicBezTo>
                    <a:pt x="10321" y="13806"/>
                    <a:pt x="10509" y="13654"/>
                    <a:pt x="10531" y="13444"/>
                  </a:cubicBezTo>
                  <a:cubicBezTo>
                    <a:pt x="10556" y="13200"/>
                    <a:pt x="10368" y="13001"/>
                    <a:pt x="10122" y="13001"/>
                  </a:cubicBezTo>
                  <a:lnTo>
                    <a:pt x="9364" y="13001"/>
                  </a:lnTo>
                  <a:lnTo>
                    <a:pt x="9025" y="11598"/>
                  </a:lnTo>
                  <a:lnTo>
                    <a:pt x="12857" y="11598"/>
                  </a:lnTo>
                  <a:cubicBezTo>
                    <a:pt x="13384" y="11598"/>
                    <a:pt x="13805" y="11177"/>
                    <a:pt x="13805" y="10650"/>
                  </a:cubicBezTo>
                  <a:lnTo>
                    <a:pt x="13805" y="3637"/>
                  </a:lnTo>
                  <a:cubicBezTo>
                    <a:pt x="13805" y="3123"/>
                    <a:pt x="13384" y="2702"/>
                    <a:pt x="12857" y="2702"/>
                  </a:cubicBezTo>
                  <a:lnTo>
                    <a:pt x="9970" y="2702"/>
                  </a:lnTo>
                  <a:cubicBezTo>
                    <a:pt x="9771" y="1182"/>
                    <a:pt x="8475" y="1"/>
                    <a:pt x="68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1259638" y="3810725"/>
              <a:ext cx="40700" cy="30375"/>
            </a:xfrm>
            <a:custGeom>
              <a:avLst/>
              <a:gdLst/>
              <a:ahLst/>
              <a:cxnLst/>
              <a:rect l="l" t="t" r="r" b="b"/>
              <a:pathLst>
                <a:path w="1628" h="1215" extrusionOk="0">
                  <a:moveTo>
                    <a:pt x="1165" y="1"/>
                  </a:moveTo>
                  <a:cubicBezTo>
                    <a:pt x="1096" y="1"/>
                    <a:pt x="1025" y="18"/>
                    <a:pt x="960" y="53"/>
                  </a:cubicBezTo>
                  <a:lnTo>
                    <a:pt x="258" y="463"/>
                  </a:lnTo>
                  <a:cubicBezTo>
                    <a:pt x="70" y="567"/>
                    <a:pt x="0" y="825"/>
                    <a:pt x="118" y="1010"/>
                  </a:cubicBezTo>
                  <a:cubicBezTo>
                    <a:pt x="190" y="1144"/>
                    <a:pt x="324" y="1214"/>
                    <a:pt x="465" y="1214"/>
                  </a:cubicBezTo>
                  <a:cubicBezTo>
                    <a:pt x="533" y="1214"/>
                    <a:pt x="603" y="1198"/>
                    <a:pt x="668" y="1164"/>
                  </a:cubicBezTo>
                  <a:lnTo>
                    <a:pt x="1369" y="754"/>
                  </a:lnTo>
                  <a:cubicBezTo>
                    <a:pt x="1557" y="648"/>
                    <a:pt x="1627" y="393"/>
                    <a:pt x="1510" y="205"/>
                  </a:cubicBezTo>
                  <a:cubicBezTo>
                    <a:pt x="1438" y="71"/>
                    <a:pt x="1305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1259638" y="3908500"/>
              <a:ext cx="40700" cy="30325"/>
            </a:xfrm>
            <a:custGeom>
              <a:avLst/>
              <a:gdLst/>
              <a:ahLst/>
              <a:cxnLst/>
              <a:rect l="l" t="t" r="r" b="b"/>
              <a:pathLst>
                <a:path w="1628" h="1213" extrusionOk="0">
                  <a:moveTo>
                    <a:pt x="460" y="1"/>
                  </a:moveTo>
                  <a:cubicBezTo>
                    <a:pt x="321" y="1"/>
                    <a:pt x="189" y="73"/>
                    <a:pt x="118" y="199"/>
                  </a:cubicBezTo>
                  <a:cubicBezTo>
                    <a:pt x="0" y="395"/>
                    <a:pt x="70" y="642"/>
                    <a:pt x="258" y="760"/>
                  </a:cubicBezTo>
                  <a:lnTo>
                    <a:pt x="960" y="1155"/>
                  </a:lnTo>
                  <a:cubicBezTo>
                    <a:pt x="1026" y="1195"/>
                    <a:pt x="1098" y="1213"/>
                    <a:pt x="1168" y="1213"/>
                  </a:cubicBezTo>
                  <a:cubicBezTo>
                    <a:pt x="1307" y="1213"/>
                    <a:pt x="1439" y="1140"/>
                    <a:pt x="1510" y="1015"/>
                  </a:cubicBezTo>
                  <a:cubicBezTo>
                    <a:pt x="1627" y="816"/>
                    <a:pt x="1557" y="572"/>
                    <a:pt x="1369" y="454"/>
                  </a:cubicBezTo>
                  <a:lnTo>
                    <a:pt x="668" y="58"/>
                  </a:lnTo>
                  <a:cubicBezTo>
                    <a:pt x="601" y="19"/>
                    <a:pt x="530" y="1"/>
                    <a:pt x="4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1039913" y="3810725"/>
              <a:ext cx="40625" cy="30375"/>
            </a:xfrm>
            <a:custGeom>
              <a:avLst/>
              <a:gdLst/>
              <a:ahLst/>
              <a:cxnLst/>
              <a:rect l="l" t="t" r="r" b="b"/>
              <a:pathLst>
                <a:path w="1625" h="1215" extrusionOk="0">
                  <a:moveTo>
                    <a:pt x="462" y="1"/>
                  </a:moveTo>
                  <a:cubicBezTo>
                    <a:pt x="321" y="1"/>
                    <a:pt x="188" y="71"/>
                    <a:pt x="118" y="205"/>
                  </a:cubicBezTo>
                  <a:cubicBezTo>
                    <a:pt x="0" y="393"/>
                    <a:pt x="70" y="648"/>
                    <a:pt x="258" y="754"/>
                  </a:cubicBezTo>
                  <a:lnTo>
                    <a:pt x="960" y="1164"/>
                  </a:lnTo>
                  <a:cubicBezTo>
                    <a:pt x="1025" y="1198"/>
                    <a:pt x="1094" y="1214"/>
                    <a:pt x="1163" y="1214"/>
                  </a:cubicBezTo>
                  <a:cubicBezTo>
                    <a:pt x="1303" y="1214"/>
                    <a:pt x="1438" y="1144"/>
                    <a:pt x="1509" y="1010"/>
                  </a:cubicBezTo>
                  <a:cubicBezTo>
                    <a:pt x="1624" y="825"/>
                    <a:pt x="1554" y="567"/>
                    <a:pt x="1369" y="463"/>
                  </a:cubicBezTo>
                  <a:lnTo>
                    <a:pt x="668" y="53"/>
                  </a:lnTo>
                  <a:cubicBezTo>
                    <a:pt x="602" y="18"/>
                    <a:pt x="531" y="1"/>
                    <a:pt x="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1039913" y="3908500"/>
              <a:ext cx="40625" cy="30325"/>
            </a:xfrm>
            <a:custGeom>
              <a:avLst/>
              <a:gdLst/>
              <a:ahLst/>
              <a:cxnLst/>
              <a:rect l="l" t="t" r="r" b="b"/>
              <a:pathLst>
                <a:path w="1625" h="1213" extrusionOk="0">
                  <a:moveTo>
                    <a:pt x="1168" y="1"/>
                  </a:moveTo>
                  <a:cubicBezTo>
                    <a:pt x="1098" y="1"/>
                    <a:pt x="1026" y="19"/>
                    <a:pt x="960" y="58"/>
                  </a:cubicBezTo>
                  <a:lnTo>
                    <a:pt x="258" y="454"/>
                  </a:lnTo>
                  <a:cubicBezTo>
                    <a:pt x="70" y="572"/>
                    <a:pt x="0" y="816"/>
                    <a:pt x="118" y="1015"/>
                  </a:cubicBezTo>
                  <a:cubicBezTo>
                    <a:pt x="187" y="1140"/>
                    <a:pt x="320" y="1213"/>
                    <a:pt x="459" y="1213"/>
                  </a:cubicBezTo>
                  <a:cubicBezTo>
                    <a:pt x="529" y="1213"/>
                    <a:pt x="601" y="1195"/>
                    <a:pt x="668" y="1155"/>
                  </a:cubicBezTo>
                  <a:lnTo>
                    <a:pt x="1369" y="760"/>
                  </a:lnTo>
                  <a:cubicBezTo>
                    <a:pt x="1554" y="642"/>
                    <a:pt x="1624" y="395"/>
                    <a:pt x="1509" y="199"/>
                  </a:cubicBezTo>
                  <a:cubicBezTo>
                    <a:pt x="1438" y="73"/>
                    <a:pt x="1307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809" name="Google Shape;809;p35"/>
          <p:cNvGrpSpPr/>
          <p:nvPr/>
        </p:nvGrpSpPr>
        <p:grpSpPr>
          <a:xfrm>
            <a:off x="4628575" y="2913438"/>
            <a:ext cx="345150" cy="345150"/>
            <a:chOff x="1696838" y="3797375"/>
            <a:chExt cx="345150" cy="345150"/>
          </a:xfrm>
        </p:grpSpPr>
        <p:sp>
          <p:nvSpPr>
            <p:cNvPr id="810" name="Google Shape;810;p35"/>
            <p:cNvSpPr/>
            <p:nvPr/>
          </p:nvSpPr>
          <p:spPr>
            <a:xfrm>
              <a:off x="1696838" y="3797375"/>
              <a:ext cx="345150" cy="345150"/>
            </a:xfrm>
            <a:custGeom>
              <a:avLst/>
              <a:gdLst/>
              <a:ahLst/>
              <a:cxnLst/>
              <a:rect l="l" t="t" r="r" b="b"/>
              <a:pathLst>
                <a:path w="13806" h="13806" extrusionOk="0">
                  <a:moveTo>
                    <a:pt x="5283" y="3241"/>
                  </a:moveTo>
                  <a:cubicBezTo>
                    <a:pt x="5951" y="3241"/>
                    <a:pt x="6498" y="3777"/>
                    <a:pt x="6498" y="4456"/>
                  </a:cubicBezTo>
                  <a:lnTo>
                    <a:pt x="6498" y="4585"/>
                  </a:lnTo>
                  <a:lnTo>
                    <a:pt x="6357" y="4585"/>
                  </a:lnTo>
                  <a:cubicBezTo>
                    <a:pt x="5693" y="4585"/>
                    <a:pt x="5143" y="4046"/>
                    <a:pt x="5143" y="3367"/>
                  </a:cubicBezTo>
                  <a:lnTo>
                    <a:pt x="5143" y="3241"/>
                  </a:lnTo>
                  <a:close/>
                  <a:moveTo>
                    <a:pt x="8649" y="3241"/>
                  </a:moveTo>
                  <a:lnTo>
                    <a:pt x="8649" y="3367"/>
                  </a:lnTo>
                  <a:cubicBezTo>
                    <a:pt x="8649" y="4046"/>
                    <a:pt x="8111" y="4585"/>
                    <a:pt x="7446" y="4585"/>
                  </a:cubicBezTo>
                  <a:lnTo>
                    <a:pt x="7306" y="4585"/>
                  </a:lnTo>
                  <a:lnTo>
                    <a:pt x="7306" y="4456"/>
                  </a:lnTo>
                  <a:cubicBezTo>
                    <a:pt x="7306" y="3777"/>
                    <a:pt x="7844" y="3241"/>
                    <a:pt x="8520" y="3241"/>
                  </a:cubicBezTo>
                  <a:close/>
                  <a:moveTo>
                    <a:pt x="8299" y="7283"/>
                  </a:moveTo>
                  <a:lnTo>
                    <a:pt x="7914" y="9166"/>
                  </a:lnTo>
                  <a:lnTo>
                    <a:pt x="5881" y="9166"/>
                  </a:lnTo>
                  <a:lnTo>
                    <a:pt x="5505" y="7283"/>
                  </a:lnTo>
                  <a:close/>
                  <a:moveTo>
                    <a:pt x="12857" y="809"/>
                  </a:moveTo>
                  <a:cubicBezTo>
                    <a:pt x="12939" y="809"/>
                    <a:pt x="12998" y="868"/>
                    <a:pt x="12998" y="949"/>
                  </a:cubicBezTo>
                  <a:lnTo>
                    <a:pt x="12998" y="9166"/>
                  </a:lnTo>
                  <a:lnTo>
                    <a:pt x="8742" y="9166"/>
                  </a:lnTo>
                  <a:lnTo>
                    <a:pt x="9118" y="7283"/>
                  </a:lnTo>
                  <a:lnTo>
                    <a:pt x="9317" y="7283"/>
                  </a:lnTo>
                  <a:cubicBezTo>
                    <a:pt x="9528" y="7283"/>
                    <a:pt x="9701" y="7132"/>
                    <a:pt x="9724" y="6922"/>
                  </a:cubicBezTo>
                  <a:cubicBezTo>
                    <a:pt x="9760" y="6677"/>
                    <a:pt x="9561" y="6478"/>
                    <a:pt x="9328" y="6478"/>
                  </a:cubicBezTo>
                  <a:lnTo>
                    <a:pt x="7306" y="6478"/>
                  </a:lnTo>
                  <a:lnTo>
                    <a:pt x="7306" y="5390"/>
                  </a:lnTo>
                  <a:lnTo>
                    <a:pt x="7446" y="5390"/>
                  </a:lnTo>
                  <a:cubicBezTo>
                    <a:pt x="8557" y="5390"/>
                    <a:pt x="9469" y="4489"/>
                    <a:pt x="9469" y="3367"/>
                  </a:cubicBezTo>
                  <a:lnTo>
                    <a:pt x="9469" y="2831"/>
                  </a:lnTo>
                  <a:cubicBezTo>
                    <a:pt x="9469" y="2610"/>
                    <a:pt x="9281" y="2433"/>
                    <a:pt x="9059" y="2433"/>
                  </a:cubicBezTo>
                  <a:lnTo>
                    <a:pt x="8520" y="2433"/>
                  </a:lnTo>
                  <a:cubicBezTo>
                    <a:pt x="7856" y="2433"/>
                    <a:pt x="7269" y="2750"/>
                    <a:pt x="6896" y="3241"/>
                  </a:cubicBezTo>
                  <a:cubicBezTo>
                    <a:pt x="6534" y="2750"/>
                    <a:pt x="5951" y="2433"/>
                    <a:pt x="5283" y="2433"/>
                  </a:cubicBezTo>
                  <a:lnTo>
                    <a:pt x="4744" y="2433"/>
                  </a:lnTo>
                  <a:cubicBezTo>
                    <a:pt x="4523" y="2433"/>
                    <a:pt x="4338" y="2610"/>
                    <a:pt x="4338" y="2831"/>
                  </a:cubicBezTo>
                  <a:lnTo>
                    <a:pt x="4338" y="3367"/>
                  </a:lnTo>
                  <a:cubicBezTo>
                    <a:pt x="4338" y="4489"/>
                    <a:pt x="5249" y="5390"/>
                    <a:pt x="6357" y="5390"/>
                  </a:cubicBezTo>
                  <a:lnTo>
                    <a:pt x="6498" y="5390"/>
                  </a:lnTo>
                  <a:lnTo>
                    <a:pt x="6498" y="6478"/>
                  </a:lnTo>
                  <a:lnTo>
                    <a:pt x="4489" y="6478"/>
                  </a:lnTo>
                  <a:cubicBezTo>
                    <a:pt x="4279" y="6478"/>
                    <a:pt x="4091" y="6630"/>
                    <a:pt x="4068" y="6829"/>
                  </a:cubicBezTo>
                  <a:cubicBezTo>
                    <a:pt x="4043" y="7073"/>
                    <a:pt x="4231" y="7283"/>
                    <a:pt x="4478" y="7283"/>
                  </a:cubicBezTo>
                  <a:lnTo>
                    <a:pt x="4688" y="7283"/>
                  </a:lnTo>
                  <a:lnTo>
                    <a:pt x="5061" y="9166"/>
                  </a:lnTo>
                  <a:lnTo>
                    <a:pt x="806" y="9166"/>
                  </a:lnTo>
                  <a:lnTo>
                    <a:pt x="806" y="949"/>
                  </a:lnTo>
                  <a:cubicBezTo>
                    <a:pt x="806" y="868"/>
                    <a:pt x="865" y="809"/>
                    <a:pt x="946" y="809"/>
                  </a:cubicBezTo>
                  <a:close/>
                  <a:moveTo>
                    <a:pt x="12998" y="9974"/>
                  </a:moveTo>
                  <a:lnTo>
                    <a:pt x="12998" y="10650"/>
                  </a:lnTo>
                  <a:cubicBezTo>
                    <a:pt x="12998" y="10720"/>
                    <a:pt x="12939" y="10790"/>
                    <a:pt x="12857" y="10790"/>
                  </a:cubicBezTo>
                  <a:lnTo>
                    <a:pt x="946" y="10790"/>
                  </a:lnTo>
                  <a:cubicBezTo>
                    <a:pt x="865" y="10790"/>
                    <a:pt x="806" y="10720"/>
                    <a:pt x="806" y="10650"/>
                  </a:cubicBezTo>
                  <a:lnTo>
                    <a:pt x="806" y="9974"/>
                  </a:lnTo>
                  <a:close/>
                  <a:moveTo>
                    <a:pt x="8206" y="11598"/>
                  </a:moveTo>
                  <a:lnTo>
                    <a:pt x="8546" y="13001"/>
                  </a:lnTo>
                  <a:lnTo>
                    <a:pt x="5261" y="13001"/>
                  </a:lnTo>
                  <a:lnTo>
                    <a:pt x="5600" y="11598"/>
                  </a:lnTo>
                  <a:close/>
                  <a:moveTo>
                    <a:pt x="946" y="1"/>
                  </a:moveTo>
                  <a:cubicBezTo>
                    <a:pt x="421" y="1"/>
                    <a:pt x="1" y="422"/>
                    <a:pt x="1" y="949"/>
                  </a:cubicBezTo>
                  <a:lnTo>
                    <a:pt x="1" y="10650"/>
                  </a:lnTo>
                  <a:cubicBezTo>
                    <a:pt x="1" y="11177"/>
                    <a:pt x="421" y="11598"/>
                    <a:pt x="946" y="11598"/>
                  </a:cubicBezTo>
                  <a:lnTo>
                    <a:pt x="4770" y="11598"/>
                  </a:lnTo>
                  <a:lnTo>
                    <a:pt x="4430" y="13001"/>
                  </a:lnTo>
                  <a:lnTo>
                    <a:pt x="3681" y="13001"/>
                  </a:lnTo>
                  <a:cubicBezTo>
                    <a:pt x="3471" y="13001"/>
                    <a:pt x="3286" y="13152"/>
                    <a:pt x="3260" y="13351"/>
                  </a:cubicBezTo>
                  <a:cubicBezTo>
                    <a:pt x="3238" y="13595"/>
                    <a:pt x="3426" y="13806"/>
                    <a:pt x="3670" y="13806"/>
                  </a:cubicBezTo>
                  <a:lnTo>
                    <a:pt x="10122" y="13806"/>
                  </a:lnTo>
                  <a:cubicBezTo>
                    <a:pt x="10333" y="13806"/>
                    <a:pt x="10521" y="13654"/>
                    <a:pt x="10543" y="13444"/>
                  </a:cubicBezTo>
                  <a:cubicBezTo>
                    <a:pt x="10565" y="13200"/>
                    <a:pt x="10380" y="13001"/>
                    <a:pt x="10133" y="13001"/>
                  </a:cubicBezTo>
                  <a:lnTo>
                    <a:pt x="9373" y="13001"/>
                  </a:lnTo>
                  <a:lnTo>
                    <a:pt x="9037" y="11598"/>
                  </a:lnTo>
                  <a:lnTo>
                    <a:pt x="12857" y="11598"/>
                  </a:lnTo>
                  <a:cubicBezTo>
                    <a:pt x="13385" y="11598"/>
                    <a:pt x="13806" y="11177"/>
                    <a:pt x="13806" y="10650"/>
                  </a:cubicBezTo>
                  <a:lnTo>
                    <a:pt x="13806" y="949"/>
                  </a:lnTo>
                  <a:cubicBezTo>
                    <a:pt x="13806" y="422"/>
                    <a:pt x="13385" y="1"/>
                    <a:pt x="128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1959838" y="3891775"/>
              <a:ext cx="41475" cy="20225"/>
            </a:xfrm>
            <a:custGeom>
              <a:avLst/>
              <a:gdLst/>
              <a:ahLst/>
              <a:cxnLst/>
              <a:rect l="l" t="t" r="r" b="b"/>
              <a:pathLst>
                <a:path w="1659" h="809" extrusionOk="0">
                  <a:moveTo>
                    <a:pt x="433" y="1"/>
                  </a:moveTo>
                  <a:cubicBezTo>
                    <a:pt x="233" y="1"/>
                    <a:pt x="45" y="152"/>
                    <a:pt x="23" y="363"/>
                  </a:cubicBezTo>
                  <a:cubicBezTo>
                    <a:pt x="1" y="598"/>
                    <a:pt x="186" y="809"/>
                    <a:pt x="421" y="809"/>
                  </a:cubicBezTo>
                  <a:lnTo>
                    <a:pt x="1227" y="809"/>
                  </a:lnTo>
                  <a:cubicBezTo>
                    <a:pt x="1426" y="809"/>
                    <a:pt x="1614" y="657"/>
                    <a:pt x="1636" y="447"/>
                  </a:cubicBezTo>
                  <a:cubicBezTo>
                    <a:pt x="1659" y="211"/>
                    <a:pt x="1473" y="1"/>
                    <a:pt x="1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1952188" y="3838075"/>
              <a:ext cx="40700" cy="30350"/>
            </a:xfrm>
            <a:custGeom>
              <a:avLst/>
              <a:gdLst/>
              <a:ahLst/>
              <a:cxnLst/>
              <a:rect l="l" t="t" r="r" b="b"/>
              <a:pathLst>
                <a:path w="1628" h="1214" extrusionOk="0">
                  <a:moveTo>
                    <a:pt x="1166" y="0"/>
                  </a:moveTo>
                  <a:cubicBezTo>
                    <a:pt x="1097" y="0"/>
                    <a:pt x="1026" y="18"/>
                    <a:pt x="960" y="56"/>
                  </a:cubicBezTo>
                  <a:lnTo>
                    <a:pt x="259" y="454"/>
                  </a:lnTo>
                  <a:cubicBezTo>
                    <a:pt x="60" y="572"/>
                    <a:pt x="1" y="816"/>
                    <a:pt x="107" y="1004"/>
                  </a:cubicBezTo>
                  <a:cubicBezTo>
                    <a:pt x="186" y="1138"/>
                    <a:pt x="322" y="1213"/>
                    <a:pt x="462" y="1213"/>
                  </a:cubicBezTo>
                  <a:cubicBezTo>
                    <a:pt x="532" y="1213"/>
                    <a:pt x="603" y="1195"/>
                    <a:pt x="668" y="1156"/>
                  </a:cubicBezTo>
                  <a:lnTo>
                    <a:pt x="1370" y="757"/>
                  </a:lnTo>
                  <a:cubicBezTo>
                    <a:pt x="1558" y="642"/>
                    <a:pt x="1628" y="395"/>
                    <a:pt x="1510" y="196"/>
                  </a:cubicBezTo>
                  <a:cubicBezTo>
                    <a:pt x="1439" y="72"/>
                    <a:pt x="1306" y="0"/>
                    <a:pt x="1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1952188" y="3935650"/>
              <a:ext cx="40700" cy="30450"/>
            </a:xfrm>
            <a:custGeom>
              <a:avLst/>
              <a:gdLst/>
              <a:ahLst/>
              <a:cxnLst/>
              <a:rect l="l" t="t" r="r" b="b"/>
              <a:pathLst>
                <a:path w="1628" h="1218" extrusionOk="0">
                  <a:moveTo>
                    <a:pt x="462" y="1"/>
                  </a:moveTo>
                  <a:cubicBezTo>
                    <a:pt x="322" y="1"/>
                    <a:pt x="186" y="76"/>
                    <a:pt x="107" y="209"/>
                  </a:cubicBezTo>
                  <a:cubicBezTo>
                    <a:pt x="1" y="397"/>
                    <a:pt x="60" y="642"/>
                    <a:pt x="259" y="759"/>
                  </a:cubicBezTo>
                  <a:lnTo>
                    <a:pt x="960" y="1169"/>
                  </a:lnTo>
                  <a:cubicBezTo>
                    <a:pt x="1023" y="1202"/>
                    <a:pt x="1090" y="1217"/>
                    <a:pt x="1156" y="1217"/>
                  </a:cubicBezTo>
                  <a:cubicBezTo>
                    <a:pt x="1300" y="1217"/>
                    <a:pt x="1437" y="1144"/>
                    <a:pt x="1510" y="1017"/>
                  </a:cubicBezTo>
                  <a:cubicBezTo>
                    <a:pt x="1628" y="818"/>
                    <a:pt x="1558" y="571"/>
                    <a:pt x="1370" y="468"/>
                  </a:cubicBezTo>
                  <a:lnTo>
                    <a:pt x="668" y="58"/>
                  </a:lnTo>
                  <a:cubicBezTo>
                    <a:pt x="603" y="19"/>
                    <a:pt x="532" y="1"/>
                    <a:pt x="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1737438" y="3891775"/>
              <a:ext cx="41550" cy="20225"/>
            </a:xfrm>
            <a:custGeom>
              <a:avLst/>
              <a:gdLst/>
              <a:ahLst/>
              <a:cxnLst/>
              <a:rect l="l" t="t" r="r" b="b"/>
              <a:pathLst>
                <a:path w="1662" h="809" extrusionOk="0">
                  <a:moveTo>
                    <a:pt x="433" y="1"/>
                  </a:moveTo>
                  <a:cubicBezTo>
                    <a:pt x="223" y="1"/>
                    <a:pt x="49" y="152"/>
                    <a:pt x="23" y="363"/>
                  </a:cubicBezTo>
                  <a:cubicBezTo>
                    <a:pt x="1" y="598"/>
                    <a:pt x="189" y="809"/>
                    <a:pt x="422" y="809"/>
                  </a:cubicBezTo>
                  <a:lnTo>
                    <a:pt x="1227" y="809"/>
                  </a:lnTo>
                  <a:cubicBezTo>
                    <a:pt x="1474" y="809"/>
                    <a:pt x="1662" y="598"/>
                    <a:pt x="1636" y="363"/>
                  </a:cubicBezTo>
                  <a:cubicBezTo>
                    <a:pt x="1614" y="152"/>
                    <a:pt x="1426" y="1"/>
                    <a:pt x="1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1745938" y="3838075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459" y="0"/>
                  </a:moveTo>
                  <a:cubicBezTo>
                    <a:pt x="319" y="0"/>
                    <a:pt x="187" y="72"/>
                    <a:pt x="115" y="196"/>
                  </a:cubicBezTo>
                  <a:cubicBezTo>
                    <a:pt x="0" y="395"/>
                    <a:pt x="70" y="642"/>
                    <a:pt x="256" y="757"/>
                  </a:cubicBezTo>
                  <a:lnTo>
                    <a:pt x="957" y="1156"/>
                  </a:lnTo>
                  <a:cubicBezTo>
                    <a:pt x="1023" y="1195"/>
                    <a:pt x="1094" y="1213"/>
                    <a:pt x="1163" y="1213"/>
                  </a:cubicBezTo>
                  <a:cubicBezTo>
                    <a:pt x="1304" y="1213"/>
                    <a:pt x="1437" y="1138"/>
                    <a:pt x="1507" y="1004"/>
                  </a:cubicBezTo>
                  <a:cubicBezTo>
                    <a:pt x="1625" y="816"/>
                    <a:pt x="1555" y="572"/>
                    <a:pt x="1367" y="454"/>
                  </a:cubicBezTo>
                  <a:lnTo>
                    <a:pt x="665" y="56"/>
                  </a:lnTo>
                  <a:cubicBezTo>
                    <a:pt x="599" y="18"/>
                    <a:pt x="528" y="0"/>
                    <a:pt x="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1745938" y="3935650"/>
              <a:ext cx="40625" cy="30450"/>
            </a:xfrm>
            <a:custGeom>
              <a:avLst/>
              <a:gdLst/>
              <a:ahLst/>
              <a:cxnLst/>
              <a:rect l="l" t="t" r="r" b="b"/>
              <a:pathLst>
                <a:path w="1625" h="1218" extrusionOk="0">
                  <a:moveTo>
                    <a:pt x="1163" y="1"/>
                  </a:moveTo>
                  <a:cubicBezTo>
                    <a:pt x="1094" y="1"/>
                    <a:pt x="1023" y="19"/>
                    <a:pt x="957" y="58"/>
                  </a:cubicBezTo>
                  <a:lnTo>
                    <a:pt x="256" y="468"/>
                  </a:lnTo>
                  <a:cubicBezTo>
                    <a:pt x="70" y="571"/>
                    <a:pt x="0" y="818"/>
                    <a:pt x="115" y="1017"/>
                  </a:cubicBezTo>
                  <a:cubicBezTo>
                    <a:pt x="188" y="1144"/>
                    <a:pt x="326" y="1217"/>
                    <a:pt x="469" y="1217"/>
                  </a:cubicBezTo>
                  <a:cubicBezTo>
                    <a:pt x="535" y="1217"/>
                    <a:pt x="602" y="1202"/>
                    <a:pt x="665" y="1169"/>
                  </a:cubicBezTo>
                  <a:lnTo>
                    <a:pt x="1367" y="759"/>
                  </a:lnTo>
                  <a:cubicBezTo>
                    <a:pt x="1555" y="642"/>
                    <a:pt x="1625" y="397"/>
                    <a:pt x="1507" y="209"/>
                  </a:cubicBezTo>
                  <a:cubicBezTo>
                    <a:pt x="1437" y="76"/>
                    <a:pt x="1304" y="1"/>
                    <a:pt x="1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817" name="Google Shape;817;p35"/>
          <p:cNvGrpSpPr/>
          <p:nvPr/>
        </p:nvGrpSpPr>
        <p:grpSpPr>
          <a:xfrm>
            <a:off x="838188" y="2913425"/>
            <a:ext cx="305475" cy="345175"/>
            <a:chOff x="1017663" y="3243950"/>
            <a:chExt cx="305475" cy="345175"/>
          </a:xfrm>
        </p:grpSpPr>
        <p:sp>
          <p:nvSpPr>
            <p:cNvPr id="818" name="Google Shape;818;p35"/>
            <p:cNvSpPr/>
            <p:nvPr/>
          </p:nvSpPr>
          <p:spPr>
            <a:xfrm>
              <a:off x="1234238" y="3487950"/>
              <a:ext cx="40350" cy="20500"/>
            </a:xfrm>
            <a:custGeom>
              <a:avLst/>
              <a:gdLst/>
              <a:ahLst/>
              <a:cxnLst/>
              <a:rect l="l" t="t" r="r" b="b"/>
              <a:pathLst>
                <a:path w="1614" h="820" extrusionOk="0">
                  <a:moveTo>
                    <a:pt x="399" y="1"/>
                  </a:moveTo>
                  <a:cubicBezTo>
                    <a:pt x="175" y="1"/>
                    <a:pt x="1" y="189"/>
                    <a:pt x="1" y="410"/>
                  </a:cubicBezTo>
                  <a:cubicBezTo>
                    <a:pt x="1" y="632"/>
                    <a:pt x="175" y="820"/>
                    <a:pt x="399" y="820"/>
                  </a:cubicBezTo>
                  <a:lnTo>
                    <a:pt x="1204" y="820"/>
                  </a:lnTo>
                  <a:cubicBezTo>
                    <a:pt x="1437" y="820"/>
                    <a:pt x="1614" y="632"/>
                    <a:pt x="1614" y="410"/>
                  </a:cubicBezTo>
                  <a:cubicBezTo>
                    <a:pt x="1614" y="189"/>
                    <a:pt x="1437" y="1"/>
                    <a:pt x="1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1065638" y="3487950"/>
              <a:ext cx="40350" cy="20500"/>
            </a:xfrm>
            <a:custGeom>
              <a:avLst/>
              <a:gdLst/>
              <a:ahLst/>
              <a:cxnLst/>
              <a:rect l="l" t="t" r="r" b="b"/>
              <a:pathLst>
                <a:path w="1614" h="820" extrusionOk="0">
                  <a:moveTo>
                    <a:pt x="410" y="1"/>
                  </a:moveTo>
                  <a:cubicBezTo>
                    <a:pt x="175" y="1"/>
                    <a:pt x="1" y="189"/>
                    <a:pt x="1" y="410"/>
                  </a:cubicBezTo>
                  <a:cubicBezTo>
                    <a:pt x="1" y="632"/>
                    <a:pt x="175" y="820"/>
                    <a:pt x="410" y="820"/>
                  </a:cubicBezTo>
                  <a:lnTo>
                    <a:pt x="1215" y="820"/>
                  </a:lnTo>
                  <a:cubicBezTo>
                    <a:pt x="1437" y="820"/>
                    <a:pt x="1614" y="632"/>
                    <a:pt x="1614" y="410"/>
                  </a:cubicBezTo>
                  <a:cubicBezTo>
                    <a:pt x="1614" y="189"/>
                    <a:pt x="1437" y="1"/>
                    <a:pt x="1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1017663" y="3243950"/>
              <a:ext cx="305475" cy="345175"/>
            </a:xfrm>
            <a:custGeom>
              <a:avLst/>
              <a:gdLst/>
              <a:ahLst/>
              <a:cxnLst/>
              <a:rect l="l" t="t" r="r" b="b"/>
              <a:pathLst>
                <a:path w="12219" h="13807" extrusionOk="0">
                  <a:moveTo>
                    <a:pt x="2329" y="817"/>
                  </a:moveTo>
                  <a:cubicBezTo>
                    <a:pt x="2551" y="817"/>
                    <a:pt x="2725" y="994"/>
                    <a:pt x="2725" y="1216"/>
                  </a:cubicBezTo>
                  <a:cubicBezTo>
                    <a:pt x="2725" y="1437"/>
                    <a:pt x="2551" y="1625"/>
                    <a:pt x="2329" y="1625"/>
                  </a:cubicBezTo>
                  <a:cubicBezTo>
                    <a:pt x="2105" y="1625"/>
                    <a:pt x="1920" y="1437"/>
                    <a:pt x="1920" y="1216"/>
                  </a:cubicBezTo>
                  <a:cubicBezTo>
                    <a:pt x="1920" y="994"/>
                    <a:pt x="2105" y="817"/>
                    <a:pt x="2329" y="817"/>
                  </a:cubicBezTo>
                  <a:close/>
                  <a:moveTo>
                    <a:pt x="6102" y="817"/>
                  </a:moveTo>
                  <a:cubicBezTo>
                    <a:pt x="6327" y="817"/>
                    <a:pt x="6501" y="994"/>
                    <a:pt x="6501" y="1216"/>
                  </a:cubicBezTo>
                  <a:cubicBezTo>
                    <a:pt x="6501" y="1437"/>
                    <a:pt x="6327" y="1625"/>
                    <a:pt x="6102" y="1625"/>
                  </a:cubicBezTo>
                  <a:cubicBezTo>
                    <a:pt x="5870" y="1625"/>
                    <a:pt x="5696" y="1437"/>
                    <a:pt x="5696" y="1216"/>
                  </a:cubicBezTo>
                  <a:cubicBezTo>
                    <a:pt x="5696" y="994"/>
                    <a:pt x="5870" y="817"/>
                    <a:pt x="6102" y="817"/>
                  </a:cubicBezTo>
                  <a:close/>
                  <a:moveTo>
                    <a:pt x="9867" y="817"/>
                  </a:moveTo>
                  <a:cubicBezTo>
                    <a:pt x="10100" y="817"/>
                    <a:pt x="10277" y="994"/>
                    <a:pt x="10277" y="1216"/>
                  </a:cubicBezTo>
                  <a:cubicBezTo>
                    <a:pt x="10277" y="1437"/>
                    <a:pt x="10100" y="1625"/>
                    <a:pt x="9867" y="1625"/>
                  </a:cubicBezTo>
                  <a:cubicBezTo>
                    <a:pt x="9646" y="1625"/>
                    <a:pt x="9469" y="1437"/>
                    <a:pt x="9469" y="1216"/>
                  </a:cubicBezTo>
                  <a:cubicBezTo>
                    <a:pt x="9469" y="994"/>
                    <a:pt x="9646" y="817"/>
                    <a:pt x="9867" y="817"/>
                  </a:cubicBezTo>
                  <a:close/>
                  <a:moveTo>
                    <a:pt x="1813" y="6804"/>
                  </a:moveTo>
                  <a:lnTo>
                    <a:pt x="1709" y="7609"/>
                  </a:lnTo>
                  <a:lnTo>
                    <a:pt x="1241" y="7609"/>
                  </a:lnTo>
                  <a:cubicBezTo>
                    <a:pt x="1019" y="7609"/>
                    <a:pt x="843" y="7424"/>
                    <a:pt x="843" y="7200"/>
                  </a:cubicBezTo>
                  <a:cubicBezTo>
                    <a:pt x="843" y="6978"/>
                    <a:pt x="1019" y="6804"/>
                    <a:pt x="1241" y="6804"/>
                  </a:cubicBezTo>
                  <a:close/>
                  <a:moveTo>
                    <a:pt x="8195" y="4641"/>
                  </a:moveTo>
                  <a:cubicBezTo>
                    <a:pt x="8804" y="4641"/>
                    <a:pt x="9317" y="5084"/>
                    <a:pt x="9399" y="5682"/>
                  </a:cubicBezTo>
                  <a:lnTo>
                    <a:pt x="9679" y="7609"/>
                  </a:lnTo>
                  <a:lnTo>
                    <a:pt x="2514" y="7609"/>
                  </a:lnTo>
                  <a:lnTo>
                    <a:pt x="2795" y="5682"/>
                  </a:lnTo>
                  <a:cubicBezTo>
                    <a:pt x="2876" y="5084"/>
                    <a:pt x="3393" y="4641"/>
                    <a:pt x="3998" y="4641"/>
                  </a:cubicBezTo>
                  <a:close/>
                  <a:moveTo>
                    <a:pt x="10956" y="6804"/>
                  </a:moveTo>
                  <a:cubicBezTo>
                    <a:pt x="11177" y="6804"/>
                    <a:pt x="11351" y="6978"/>
                    <a:pt x="11351" y="7200"/>
                  </a:cubicBezTo>
                  <a:cubicBezTo>
                    <a:pt x="11351" y="7424"/>
                    <a:pt x="11177" y="7609"/>
                    <a:pt x="10956" y="7609"/>
                  </a:cubicBezTo>
                  <a:lnTo>
                    <a:pt x="10498" y="7609"/>
                  </a:lnTo>
                  <a:lnTo>
                    <a:pt x="10381" y="6804"/>
                  </a:lnTo>
                  <a:close/>
                  <a:moveTo>
                    <a:pt x="7154" y="10580"/>
                  </a:moveTo>
                  <a:lnTo>
                    <a:pt x="7424" y="11385"/>
                  </a:lnTo>
                  <a:lnTo>
                    <a:pt x="4770" y="11385"/>
                  </a:lnTo>
                  <a:lnTo>
                    <a:pt x="5039" y="10580"/>
                  </a:lnTo>
                  <a:close/>
                  <a:moveTo>
                    <a:pt x="10044" y="8417"/>
                  </a:moveTo>
                  <a:lnTo>
                    <a:pt x="10639" y="8779"/>
                  </a:lnTo>
                  <a:cubicBezTo>
                    <a:pt x="10919" y="8942"/>
                    <a:pt x="11096" y="9259"/>
                    <a:pt x="11096" y="9584"/>
                  </a:cubicBezTo>
                  <a:lnTo>
                    <a:pt x="11096" y="11385"/>
                  </a:lnTo>
                  <a:lnTo>
                    <a:pt x="8277" y="11385"/>
                  </a:lnTo>
                  <a:lnTo>
                    <a:pt x="7833" y="10041"/>
                  </a:lnTo>
                  <a:cubicBezTo>
                    <a:pt x="7774" y="9879"/>
                    <a:pt x="7623" y="9761"/>
                    <a:pt x="7449" y="9761"/>
                  </a:cubicBezTo>
                  <a:lnTo>
                    <a:pt x="4748" y="9761"/>
                  </a:lnTo>
                  <a:cubicBezTo>
                    <a:pt x="4574" y="9761"/>
                    <a:pt x="4419" y="9879"/>
                    <a:pt x="4363" y="10041"/>
                  </a:cubicBezTo>
                  <a:lnTo>
                    <a:pt x="3917" y="11385"/>
                  </a:lnTo>
                  <a:lnTo>
                    <a:pt x="1123" y="11385"/>
                  </a:lnTo>
                  <a:lnTo>
                    <a:pt x="1123" y="9584"/>
                  </a:lnTo>
                  <a:cubicBezTo>
                    <a:pt x="1123" y="9259"/>
                    <a:pt x="1300" y="8942"/>
                    <a:pt x="1580" y="8779"/>
                  </a:cubicBezTo>
                  <a:lnTo>
                    <a:pt x="2175" y="8417"/>
                  </a:lnTo>
                  <a:close/>
                  <a:moveTo>
                    <a:pt x="3005" y="12193"/>
                  </a:moveTo>
                  <a:lnTo>
                    <a:pt x="3005" y="12869"/>
                  </a:lnTo>
                  <a:cubicBezTo>
                    <a:pt x="3005" y="12939"/>
                    <a:pt x="2946" y="12998"/>
                    <a:pt x="2876" y="12998"/>
                  </a:cubicBezTo>
                  <a:lnTo>
                    <a:pt x="2071" y="12998"/>
                  </a:lnTo>
                  <a:cubicBezTo>
                    <a:pt x="1990" y="12998"/>
                    <a:pt x="1931" y="12939"/>
                    <a:pt x="1931" y="12869"/>
                  </a:cubicBezTo>
                  <a:lnTo>
                    <a:pt x="1931" y="12193"/>
                  </a:lnTo>
                  <a:close/>
                  <a:moveTo>
                    <a:pt x="10288" y="12193"/>
                  </a:moveTo>
                  <a:lnTo>
                    <a:pt x="10288" y="12869"/>
                  </a:lnTo>
                  <a:cubicBezTo>
                    <a:pt x="10288" y="12939"/>
                    <a:pt x="10229" y="12998"/>
                    <a:pt x="10148" y="12998"/>
                  </a:cubicBezTo>
                  <a:lnTo>
                    <a:pt x="9343" y="12998"/>
                  </a:lnTo>
                  <a:cubicBezTo>
                    <a:pt x="9272" y="12998"/>
                    <a:pt x="9214" y="12939"/>
                    <a:pt x="9214" y="12869"/>
                  </a:cubicBezTo>
                  <a:lnTo>
                    <a:pt x="9214" y="12193"/>
                  </a:lnTo>
                  <a:close/>
                  <a:moveTo>
                    <a:pt x="6117" y="0"/>
                  </a:moveTo>
                  <a:cubicBezTo>
                    <a:pt x="5447" y="0"/>
                    <a:pt x="4899" y="552"/>
                    <a:pt x="4899" y="1216"/>
                  </a:cubicBezTo>
                  <a:cubicBezTo>
                    <a:pt x="4899" y="1743"/>
                    <a:pt x="5238" y="2198"/>
                    <a:pt x="5707" y="2360"/>
                  </a:cubicBezTo>
                  <a:lnTo>
                    <a:pt x="5707" y="3833"/>
                  </a:lnTo>
                  <a:lnTo>
                    <a:pt x="4630" y="3833"/>
                  </a:lnTo>
                  <a:lnTo>
                    <a:pt x="4630" y="2560"/>
                  </a:lnTo>
                  <a:cubicBezTo>
                    <a:pt x="4630" y="2431"/>
                    <a:pt x="4560" y="2316"/>
                    <a:pt x="4456" y="2234"/>
                  </a:cubicBezTo>
                  <a:lnTo>
                    <a:pt x="3496" y="1555"/>
                  </a:lnTo>
                  <a:cubicBezTo>
                    <a:pt x="3533" y="1449"/>
                    <a:pt x="3544" y="1334"/>
                    <a:pt x="3544" y="1216"/>
                  </a:cubicBezTo>
                  <a:cubicBezTo>
                    <a:pt x="3544" y="548"/>
                    <a:pt x="3003" y="8"/>
                    <a:pt x="2346" y="8"/>
                  </a:cubicBezTo>
                  <a:cubicBezTo>
                    <a:pt x="2313" y="8"/>
                    <a:pt x="2279" y="10"/>
                    <a:pt x="2245" y="12"/>
                  </a:cubicBezTo>
                  <a:cubicBezTo>
                    <a:pt x="1650" y="46"/>
                    <a:pt x="1171" y="526"/>
                    <a:pt x="1123" y="1123"/>
                  </a:cubicBezTo>
                  <a:cubicBezTo>
                    <a:pt x="1078" y="1836"/>
                    <a:pt x="1639" y="2431"/>
                    <a:pt x="2341" y="2431"/>
                  </a:cubicBezTo>
                  <a:cubicBezTo>
                    <a:pt x="2596" y="2431"/>
                    <a:pt x="2831" y="2349"/>
                    <a:pt x="3031" y="2209"/>
                  </a:cubicBezTo>
                  <a:lnTo>
                    <a:pt x="3813" y="2770"/>
                  </a:lnTo>
                  <a:lnTo>
                    <a:pt x="3813" y="3847"/>
                  </a:lnTo>
                  <a:cubicBezTo>
                    <a:pt x="3404" y="3881"/>
                    <a:pt x="3005" y="4044"/>
                    <a:pt x="2680" y="4324"/>
                  </a:cubicBezTo>
                  <a:cubicBezTo>
                    <a:pt x="2315" y="4641"/>
                    <a:pt x="2071" y="5084"/>
                    <a:pt x="2001" y="5564"/>
                  </a:cubicBezTo>
                  <a:lnTo>
                    <a:pt x="1942" y="5985"/>
                  </a:lnTo>
                  <a:lnTo>
                    <a:pt x="1277" y="5985"/>
                  </a:lnTo>
                  <a:cubicBezTo>
                    <a:pt x="657" y="5985"/>
                    <a:pt x="96" y="6487"/>
                    <a:pt x="49" y="7107"/>
                  </a:cubicBezTo>
                  <a:cubicBezTo>
                    <a:pt x="1" y="7668"/>
                    <a:pt x="340" y="8159"/>
                    <a:pt x="831" y="8336"/>
                  </a:cubicBezTo>
                  <a:cubicBezTo>
                    <a:pt x="506" y="8661"/>
                    <a:pt x="318" y="9118"/>
                    <a:pt x="318" y="9584"/>
                  </a:cubicBezTo>
                  <a:lnTo>
                    <a:pt x="318" y="11783"/>
                  </a:lnTo>
                  <a:cubicBezTo>
                    <a:pt x="318" y="12005"/>
                    <a:pt x="492" y="12193"/>
                    <a:pt x="716" y="12193"/>
                  </a:cubicBezTo>
                  <a:lnTo>
                    <a:pt x="1123" y="12193"/>
                  </a:lnTo>
                  <a:lnTo>
                    <a:pt x="1123" y="12869"/>
                  </a:lnTo>
                  <a:cubicBezTo>
                    <a:pt x="1123" y="13385"/>
                    <a:pt x="1544" y="13806"/>
                    <a:pt x="2071" y="13806"/>
                  </a:cubicBezTo>
                  <a:lnTo>
                    <a:pt x="2876" y="13806"/>
                  </a:lnTo>
                  <a:cubicBezTo>
                    <a:pt x="3393" y="13806"/>
                    <a:pt x="3813" y="13385"/>
                    <a:pt x="3813" y="12869"/>
                  </a:cubicBezTo>
                  <a:lnTo>
                    <a:pt x="3813" y="12193"/>
                  </a:lnTo>
                  <a:lnTo>
                    <a:pt x="8406" y="12193"/>
                  </a:lnTo>
                  <a:lnTo>
                    <a:pt x="8406" y="12869"/>
                  </a:lnTo>
                  <a:cubicBezTo>
                    <a:pt x="8406" y="13385"/>
                    <a:pt x="8826" y="13806"/>
                    <a:pt x="9343" y="13806"/>
                  </a:cubicBezTo>
                  <a:lnTo>
                    <a:pt x="10148" y="13806"/>
                  </a:lnTo>
                  <a:cubicBezTo>
                    <a:pt x="10675" y="13806"/>
                    <a:pt x="11096" y="13385"/>
                    <a:pt x="11096" y="12869"/>
                  </a:cubicBezTo>
                  <a:lnTo>
                    <a:pt x="11096" y="12193"/>
                  </a:lnTo>
                  <a:lnTo>
                    <a:pt x="11503" y="12193"/>
                  </a:lnTo>
                  <a:cubicBezTo>
                    <a:pt x="11727" y="12193"/>
                    <a:pt x="11901" y="12005"/>
                    <a:pt x="11901" y="11783"/>
                  </a:cubicBezTo>
                  <a:lnTo>
                    <a:pt x="11901" y="9584"/>
                  </a:lnTo>
                  <a:cubicBezTo>
                    <a:pt x="11901" y="9118"/>
                    <a:pt x="11713" y="8661"/>
                    <a:pt x="11388" y="8336"/>
                  </a:cubicBezTo>
                  <a:cubicBezTo>
                    <a:pt x="11879" y="8159"/>
                    <a:pt x="12218" y="7668"/>
                    <a:pt x="12170" y="7107"/>
                  </a:cubicBezTo>
                  <a:cubicBezTo>
                    <a:pt x="12123" y="6487"/>
                    <a:pt x="11562" y="5985"/>
                    <a:pt x="10942" y="5985"/>
                  </a:cubicBezTo>
                  <a:lnTo>
                    <a:pt x="10277" y="5985"/>
                  </a:lnTo>
                  <a:lnTo>
                    <a:pt x="10218" y="5564"/>
                  </a:lnTo>
                  <a:cubicBezTo>
                    <a:pt x="10148" y="5084"/>
                    <a:pt x="9904" y="4641"/>
                    <a:pt x="9539" y="4324"/>
                  </a:cubicBezTo>
                  <a:cubicBezTo>
                    <a:pt x="9214" y="4044"/>
                    <a:pt x="8815" y="3881"/>
                    <a:pt x="8406" y="3847"/>
                  </a:cubicBezTo>
                  <a:lnTo>
                    <a:pt x="8406" y="2770"/>
                  </a:lnTo>
                  <a:lnTo>
                    <a:pt x="9188" y="2209"/>
                  </a:lnTo>
                  <a:cubicBezTo>
                    <a:pt x="9397" y="2349"/>
                    <a:pt x="9641" y="2432"/>
                    <a:pt x="9910" y="2432"/>
                  </a:cubicBezTo>
                  <a:cubicBezTo>
                    <a:pt x="9931" y="2432"/>
                    <a:pt x="9953" y="2432"/>
                    <a:pt x="9974" y="2431"/>
                  </a:cubicBezTo>
                  <a:cubicBezTo>
                    <a:pt x="10580" y="2386"/>
                    <a:pt x="11071" y="1884"/>
                    <a:pt x="11096" y="1264"/>
                  </a:cubicBezTo>
                  <a:cubicBezTo>
                    <a:pt x="11118" y="573"/>
                    <a:pt x="10569" y="1"/>
                    <a:pt x="9878" y="1"/>
                  </a:cubicBezTo>
                  <a:cubicBezTo>
                    <a:pt x="9214" y="1"/>
                    <a:pt x="8675" y="551"/>
                    <a:pt x="8675" y="1216"/>
                  </a:cubicBezTo>
                  <a:cubicBezTo>
                    <a:pt x="8675" y="1334"/>
                    <a:pt x="8686" y="1449"/>
                    <a:pt x="8723" y="1555"/>
                  </a:cubicBezTo>
                  <a:lnTo>
                    <a:pt x="7763" y="2234"/>
                  </a:lnTo>
                  <a:cubicBezTo>
                    <a:pt x="7659" y="2316"/>
                    <a:pt x="7589" y="2431"/>
                    <a:pt x="7589" y="2560"/>
                  </a:cubicBezTo>
                  <a:lnTo>
                    <a:pt x="7589" y="3833"/>
                  </a:lnTo>
                  <a:lnTo>
                    <a:pt x="6512" y="3833"/>
                  </a:lnTo>
                  <a:lnTo>
                    <a:pt x="6512" y="2360"/>
                  </a:lnTo>
                  <a:cubicBezTo>
                    <a:pt x="7003" y="2186"/>
                    <a:pt x="7354" y="1707"/>
                    <a:pt x="7320" y="1146"/>
                  </a:cubicBezTo>
                  <a:cubicBezTo>
                    <a:pt x="7284" y="526"/>
                    <a:pt x="6781" y="35"/>
                    <a:pt x="6161" y="1"/>
                  </a:cubicBezTo>
                  <a:cubicBezTo>
                    <a:pt x="6146" y="1"/>
                    <a:pt x="6131" y="0"/>
                    <a:pt x="61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821" name="Google Shape;821;p35"/>
          <p:cNvGrpSpPr/>
          <p:nvPr/>
        </p:nvGrpSpPr>
        <p:grpSpPr>
          <a:xfrm>
            <a:off x="818363" y="1401644"/>
            <a:ext cx="345125" cy="345425"/>
            <a:chOff x="997838" y="2690475"/>
            <a:chExt cx="345125" cy="345425"/>
          </a:xfrm>
        </p:grpSpPr>
        <p:sp>
          <p:nvSpPr>
            <p:cNvPr id="822" name="Google Shape;822;p35"/>
            <p:cNvSpPr/>
            <p:nvPr/>
          </p:nvSpPr>
          <p:spPr>
            <a:xfrm>
              <a:off x="1267563" y="2758300"/>
              <a:ext cx="41550" cy="20150"/>
            </a:xfrm>
            <a:custGeom>
              <a:avLst/>
              <a:gdLst/>
              <a:ahLst/>
              <a:cxnLst/>
              <a:rect l="l" t="t" r="r" b="b"/>
              <a:pathLst>
                <a:path w="1662" h="806" extrusionOk="0">
                  <a:moveTo>
                    <a:pt x="432" y="0"/>
                  </a:moveTo>
                  <a:cubicBezTo>
                    <a:pt x="188" y="0"/>
                    <a:pt x="0" y="200"/>
                    <a:pt x="23" y="444"/>
                  </a:cubicBezTo>
                  <a:cubicBezTo>
                    <a:pt x="48" y="654"/>
                    <a:pt x="233" y="806"/>
                    <a:pt x="432" y="806"/>
                  </a:cubicBezTo>
                  <a:lnTo>
                    <a:pt x="1226" y="806"/>
                  </a:lnTo>
                  <a:cubicBezTo>
                    <a:pt x="1437" y="806"/>
                    <a:pt x="1613" y="654"/>
                    <a:pt x="1636" y="444"/>
                  </a:cubicBezTo>
                  <a:cubicBezTo>
                    <a:pt x="1661" y="200"/>
                    <a:pt x="147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1259988" y="270440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1163" y="0"/>
                  </a:moveTo>
                  <a:cubicBezTo>
                    <a:pt x="1094" y="0"/>
                    <a:pt x="1023" y="17"/>
                    <a:pt x="957" y="52"/>
                  </a:cubicBezTo>
                  <a:lnTo>
                    <a:pt x="256" y="462"/>
                  </a:lnTo>
                  <a:cubicBezTo>
                    <a:pt x="70" y="577"/>
                    <a:pt x="0" y="824"/>
                    <a:pt x="115" y="1009"/>
                  </a:cubicBezTo>
                  <a:cubicBezTo>
                    <a:pt x="187" y="1143"/>
                    <a:pt x="321" y="1214"/>
                    <a:pt x="462" y="1214"/>
                  </a:cubicBezTo>
                  <a:cubicBezTo>
                    <a:pt x="530" y="1214"/>
                    <a:pt x="600" y="1197"/>
                    <a:pt x="665" y="1163"/>
                  </a:cubicBezTo>
                  <a:lnTo>
                    <a:pt x="1366" y="754"/>
                  </a:lnTo>
                  <a:cubicBezTo>
                    <a:pt x="1554" y="647"/>
                    <a:pt x="1625" y="403"/>
                    <a:pt x="1507" y="204"/>
                  </a:cubicBezTo>
                  <a:cubicBezTo>
                    <a:pt x="1437" y="71"/>
                    <a:pt x="1304" y="0"/>
                    <a:pt x="1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1259988" y="280215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457" y="1"/>
                  </a:moveTo>
                  <a:cubicBezTo>
                    <a:pt x="318" y="1"/>
                    <a:pt x="186" y="74"/>
                    <a:pt x="115" y="199"/>
                  </a:cubicBezTo>
                  <a:cubicBezTo>
                    <a:pt x="0" y="395"/>
                    <a:pt x="70" y="642"/>
                    <a:pt x="256" y="760"/>
                  </a:cubicBezTo>
                  <a:lnTo>
                    <a:pt x="957" y="1155"/>
                  </a:lnTo>
                  <a:cubicBezTo>
                    <a:pt x="1023" y="1195"/>
                    <a:pt x="1095" y="1213"/>
                    <a:pt x="1166" y="1213"/>
                  </a:cubicBezTo>
                  <a:cubicBezTo>
                    <a:pt x="1305" y="1213"/>
                    <a:pt x="1438" y="1140"/>
                    <a:pt x="1507" y="1015"/>
                  </a:cubicBezTo>
                  <a:cubicBezTo>
                    <a:pt x="1625" y="816"/>
                    <a:pt x="1554" y="572"/>
                    <a:pt x="1366" y="454"/>
                  </a:cubicBezTo>
                  <a:lnTo>
                    <a:pt x="665" y="59"/>
                  </a:lnTo>
                  <a:cubicBezTo>
                    <a:pt x="599" y="19"/>
                    <a:pt x="527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1031688" y="2758300"/>
              <a:ext cx="41550" cy="20150"/>
            </a:xfrm>
            <a:custGeom>
              <a:avLst/>
              <a:gdLst/>
              <a:ahLst/>
              <a:cxnLst/>
              <a:rect l="l" t="t" r="r" b="b"/>
              <a:pathLst>
                <a:path w="1662" h="806" extrusionOk="0">
                  <a:moveTo>
                    <a:pt x="436" y="0"/>
                  </a:moveTo>
                  <a:cubicBezTo>
                    <a:pt x="225" y="0"/>
                    <a:pt x="49" y="152"/>
                    <a:pt x="26" y="351"/>
                  </a:cubicBezTo>
                  <a:cubicBezTo>
                    <a:pt x="1" y="595"/>
                    <a:pt x="189" y="806"/>
                    <a:pt x="422" y="806"/>
                  </a:cubicBezTo>
                  <a:lnTo>
                    <a:pt x="1230" y="806"/>
                  </a:lnTo>
                  <a:cubicBezTo>
                    <a:pt x="1429" y="806"/>
                    <a:pt x="1614" y="654"/>
                    <a:pt x="1639" y="444"/>
                  </a:cubicBezTo>
                  <a:cubicBezTo>
                    <a:pt x="1662" y="200"/>
                    <a:pt x="1474" y="0"/>
                    <a:pt x="1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1040188" y="270440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462" y="0"/>
                  </a:moveTo>
                  <a:cubicBezTo>
                    <a:pt x="321" y="0"/>
                    <a:pt x="188" y="71"/>
                    <a:pt x="118" y="204"/>
                  </a:cubicBezTo>
                  <a:cubicBezTo>
                    <a:pt x="0" y="403"/>
                    <a:pt x="71" y="647"/>
                    <a:pt x="259" y="754"/>
                  </a:cubicBezTo>
                  <a:lnTo>
                    <a:pt x="960" y="1163"/>
                  </a:lnTo>
                  <a:cubicBezTo>
                    <a:pt x="1025" y="1197"/>
                    <a:pt x="1095" y="1214"/>
                    <a:pt x="1163" y="1214"/>
                  </a:cubicBezTo>
                  <a:cubicBezTo>
                    <a:pt x="1304" y="1214"/>
                    <a:pt x="1438" y="1143"/>
                    <a:pt x="1510" y="1009"/>
                  </a:cubicBezTo>
                  <a:cubicBezTo>
                    <a:pt x="1625" y="824"/>
                    <a:pt x="1555" y="577"/>
                    <a:pt x="1369" y="462"/>
                  </a:cubicBezTo>
                  <a:lnTo>
                    <a:pt x="668" y="52"/>
                  </a:lnTo>
                  <a:cubicBezTo>
                    <a:pt x="602" y="17"/>
                    <a:pt x="531" y="0"/>
                    <a:pt x="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1040188" y="280215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1168" y="1"/>
                  </a:moveTo>
                  <a:cubicBezTo>
                    <a:pt x="1098" y="1"/>
                    <a:pt x="1026" y="19"/>
                    <a:pt x="960" y="59"/>
                  </a:cubicBezTo>
                  <a:lnTo>
                    <a:pt x="259" y="454"/>
                  </a:lnTo>
                  <a:cubicBezTo>
                    <a:pt x="71" y="572"/>
                    <a:pt x="0" y="816"/>
                    <a:pt x="118" y="1015"/>
                  </a:cubicBezTo>
                  <a:cubicBezTo>
                    <a:pt x="187" y="1140"/>
                    <a:pt x="320" y="1213"/>
                    <a:pt x="459" y="1213"/>
                  </a:cubicBezTo>
                  <a:cubicBezTo>
                    <a:pt x="530" y="1213"/>
                    <a:pt x="601" y="1195"/>
                    <a:pt x="668" y="1155"/>
                  </a:cubicBezTo>
                  <a:lnTo>
                    <a:pt x="1369" y="760"/>
                  </a:lnTo>
                  <a:cubicBezTo>
                    <a:pt x="1555" y="642"/>
                    <a:pt x="1625" y="395"/>
                    <a:pt x="1510" y="199"/>
                  </a:cubicBezTo>
                  <a:cubicBezTo>
                    <a:pt x="1439" y="74"/>
                    <a:pt x="1307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997838" y="2690475"/>
              <a:ext cx="345125" cy="345425"/>
            </a:xfrm>
            <a:custGeom>
              <a:avLst/>
              <a:gdLst/>
              <a:ahLst/>
              <a:cxnLst/>
              <a:rect l="l" t="t" r="r" b="b"/>
              <a:pathLst>
                <a:path w="13805" h="13817" extrusionOk="0">
                  <a:moveTo>
                    <a:pt x="6895" y="820"/>
                  </a:moveTo>
                  <a:cubicBezTo>
                    <a:pt x="8172" y="820"/>
                    <a:pt x="9199" y="1847"/>
                    <a:pt x="9199" y="3109"/>
                  </a:cubicBezTo>
                  <a:cubicBezTo>
                    <a:pt x="9199" y="3799"/>
                    <a:pt x="8896" y="4441"/>
                    <a:pt x="8357" y="4876"/>
                  </a:cubicBezTo>
                  <a:cubicBezTo>
                    <a:pt x="8018" y="5168"/>
                    <a:pt x="7785" y="5541"/>
                    <a:pt x="7715" y="5939"/>
                  </a:cubicBezTo>
                  <a:lnTo>
                    <a:pt x="7305" y="5939"/>
                  </a:lnTo>
                  <a:lnTo>
                    <a:pt x="7305" y="3824"/>
                  </a:lnTo>
                  <a:lnTo>
                    <a:pt x="7995" y="3134"/>
                  </a:lnTo>
                  <a:cubicBezTo>
                    <a:pt x="8135" y="2994"/>
                    <a:pt x="8158" y="2758"/>
                    <a:pt x="8032" y="2596"/>
                  </a:cubicBezTo>
                  <a:cubicBezTo>
                    <a:pt x="7950" y="2490"/>
                    <a:pt x="7833" y="2437"/>
                    <a:pt x="7715" y="2437"/>
                  </a:cubicBezTo>
                  <a:cubicBezTo>
                    <a:pt x="7610" y="2437"/>
                    <a:pt x="7505" y="2479"/>
                    <a:pt x="7423" y="2562"/>
                  </a:cubicBezTo>
                  <a:lnTo>
                    <a:pt x="6895" y="3075"/>
                  </a:lnTo>
                  <a:lnTo>
                    <a:pt x="6382" y="2562"/>
                  </a:lnTo>
                  <a:cubicBezTo>
                    <a:pt x="6300" y="2479"/>
                    <a:pt x="6195" y="2437"/>
                    <a:pt x="6090" y="2437"/>
                  </a:cubicBezTo>
                  <a:cubicBezTo>
                    <a:pt x="5972" y="2437"/>
                    <a:pt x="5855" y="2490"/>
                    <a:pt x="5773" y="2596"/>
                  </a:cubicBezTo>
                  <a:cubicBezTo>
                    <a:pt x="5647" y="2758"/>
                    <a:pt x="5670" y="2994"/>
                    <a:pt x="5810" y="3134"/>
                  </a:cubicBezTo>
                  <a:lnTo>
                    <a:pt x="6500" y="3824"/>
                  </a:lnTo>
                  <a:lnTo>
                    <a:pt x="6500" y="5939"/>
                  </a:lnTo>
                  <a:lnTo>
                    <a:pt x="6090" y="5939"/>
                  </a:lnTo>
                  <a:cubicBezTo>
                    <a:pt x="6020" y="5541"/>
                    <a:pt x="5787" y="5168"/>
                    <a:pt x="5448" y="4876"/>
                  </a:cubicBezTo>
                  <a:cubicBezTo>
                    <a:pt x="4909" y="4441"/>
                    <a:pt x="4606" y="3799"/>
                    <a:pt x="4606" y="3109"/>
                  </a:cubicBezTo>
                  <a:cubicBezTo>
                    <a:pt x="4606" y="1847"/>
                    <a:pt x="5633" y="820"/>
                    <a:pt x="6895" y="820"/>
                  </a:cubicBezTo>
                  <a:close/>
                  <a:moveTo>
                    <a:pt x="7681" y="6756"/>
                  </a:moveTo>
                  <a:lnTo>
                    <a:pt x="7681" y="7424"/>
                  </a:lnTo>
                  <a:cubicBezTo>
                    <a:pt x="7681" y="7505"/>
                    <a:pt x="7622" y="7564"/>
                    <a:pt x="7552" y="7564"/>
                  </a:cubicBezTo>
                  <a:lnTo>
                    <a:pt x="6253" y="7564"/>
                  </a:lnTo>
                  <a:cubicBezTo>
                    <a:pt x="6183" y="7564"/>
                    <a:pt x="6124" y="7505"/>
                    <a:pt x="6124" y="7424"/>
                  </a:cubicBezTo>
                  <a:lnTo>
                    <a:pt x="6124" y="6756"/>
                  </a:lnTo>
                  <a:close/>
                  <a:moveTo>
                    <a:pt x="2561" y="8383"/>
                  </a:moveTo>
                  <a:cubicBezTo>
                    <a:pt x="3004" y="8383"/>
                    <a:pt x="3366" y="8745"/>
                    <a:pt x="3366" y="9188"/>
                  </a:cubicBezTo>
                  <a:cubicBezTo>
                    <a:pt x="3366" y="9631"/>
                    <a:pt x="3004" y="9996"/>
                    <a:pt x="2561" y="9996"/>
                  </a:cubicBezTo>
                  <a:cubicBezTo>
                    <a:pt x="2115" y="9996"/>
                    <a:pt x="1753" y="9631"/>
                    <a:pt x="1753" y="9188"/>
                  </a:cubicBezTo>
                  <a:cubicBezTo>
                    <a:pt x="1753" y="8745"/>
                    <a:pt x="2115" y="8383"/>
                    <a:pt x="2561" y="8383"/>
                  </a:cubicBezTo>
                  <a:close/>
                  <a:moveTo>
                    <a:pt x="11244" y="8383"/>
                  </a:moveTo>
                  <a:cubicBezTo>
                    <a:pt x="11690" y="8383"/>
                    <a:pt x="12052" y="8745"/>
                    <a:pt x="12052" y="9188"/>
                  </a:cubicBezTo>
                  <a:cubicBezTo>
                    <a:pt x="12052" y="9631"/>
                    <a:pt x="11690" y="9996"/>
                    <a:pt x="11244" y="9996"/>
                  </a:cubicBezTo>
                  <a:cubicBezTo>
                    <a:pt x="10800" y="9996"/>
                    <a:pt x="10439" y="9631"/>
                    <a:pt x="10439" y="9188"/>
                  </a:cubicBezTo>
                  <a:cubicBezTo>
                    <a:pt x="10439" y="8745"/>
                    <a:pt x="10800" y="8383"/>
                    <a:pt x="11244" y="8383"/>
                  </a:cubicBezTo>
                  <a:close/>
                  <a:moveTo>
                    <a:pt x="6500" y="8369"/>
                  </a:moveTo>
                  <a:lnTo>
                    <a:pt x="6500" y="9830"/>
                  </a:lnTo>
                  <a:cubicBezTo>
                    <a:pt x="6500" y="10812"/>
                    <a:pt x="5703" y="11609"/>
                    <a:pt x="4721" y="11609"/>
                  </a:cubicBezTo>
                  <a:cubicBezTo>
                    <a:pt x="4500" y="11609"/>
                    <a:pt x="4315" y="11783"/>
                    <a:pt x="4315" y="12005"/>
                  </a:cubicBezTo>
                  <a:lnTo>
                    <a:pt x="4315" y="13012"/>
                  </a:lnTo>
                  <a:lnTo>
                    <a:pt x="808" y="13012"/>
                  </a:lnTo>
                  <a:lnTo>
                    <a:pt x="808" y="12005"/>
                  </a:lnTo>
                  <a:cubicBezTo>
                    <a:pt x="808" y="11340"/>
                    <a:pt x="1355" y="10801"/>
                    <a:pt x="2023" y="10801"/>
                  </a:cubicBezTo>
                  <a:lnTo>
                    <a:pt x="4721" y="10801"/>
                  </a:lnTo>
                  <a:cubicBezTo>
                    <a:pt x="5260" y="10801"/>
                    <a:pt x="5692" y="10358"/>
                    <a:pt x="5692" y="9830"/>
                  </a:cubicBezTo>
                  <a:lnTo>
                    <a:pt x="5692" y="8778"/>
                  </a:lnTo>
                  <a:cubicBezTo>
                    <a:pt x="5692" y="8557"/>
                    <a:pt x="5869" y="8369"/>
                    <a:pt x="6090" y="8369"/>
                  </a:cubicBezTo>
                  <a:close/>
                  <a:moveTo>
                    <a:pt x="7715" y="8369"/>
                  </a:moveTo>
                  <a:cubicBezTo>
                    <a:pt x="7936" y="8369"/>
                    <a:pt x="8113" y="8557"/>
                    <a:pt x="8113" y="8778"/>
                  </a:cubicBezTo>
                  <a:lnTo>
                    <a:pt x="8113" y="9830"/>
                  </a:lnTo>
                  <a:cubicBezTo>
                    <a:pt x="8113" y="10358"/>
                    <a:pt x="8545" y="10801"/>
                    <a:pt x="9084" y="10801"/>
                  </a:cubicBezTo>
                  <a:lnTo>
                    <a:pt x="11782" y="10801"/>
                  </a:lnTo>
                  <a:cubicBezTo>
                    <a:pt x="12450" y="10801"/>
                    <a:pt x="12997" y="11340"/>
                    <a:pt x="12997" y="12005"/>
                  </a:cubicBezTo>
                  <a:lnTo>
                    <a:pt x="12997" y="13012"/>
                  </a:lnTo>
                  <a:lnTo>
                    <a:pt x="9490" y="13012"/>
                  </a:lnTo>
                  <a:lnTo>
                    <a:pt x="9490" y="12005"/>
                  </a:lnTo>
                  <a:cubicBezTo>
                    <a:pt x="9490" y="11783"/>
                    <a:pt x="9305" y="11609"/>
                    <a:pt x="9084" y="11609"/>
                  </a:cubicBezTo>
                  <a:cubicBezTo>
                    <a:pt x="8102" y="11609"/>
                    <a:pt x="7305" y="10812"/>
                    <a:pt x="7305" y="9830"/>
                  </a:cubicBezTo>
                  <a:lnTo>
                    <a:pt x="7305" y="8369"/>
                  </a:lnTo>
                  <a:close/>
                  <a:moveTo>
                    <a:pt x="6895" y="1"/>
                  </a:moveTo>
                  <a:cubicBezTo>
                    <a:pt x="5190" y="1"/>
                    <a:pt x="3787" y="1403"/>
                    <a:pt x="3787" y="3123"/>
                  </a:cubicBezTo>
                  <a:cubicBezTo>
                    <a:pt x="3787" y="4057"/>
                    <a:pt x="4197" y="4921"/>
                    <a:pt x="4921" y="5519"/>
                  </a:cubicBezTo>
                  <a:cubicBezTo>
                    <a:pt x="5167" y="5729"/>
                    <a:pt x="5308" y="6010"/>
                    <a:pt x="5308" y="6290"/>
                  </a:cubicBezTo>
                  <a:lnTo>
                    <a:pt x="5308" y="7446"/>
                  </a:lnTo>
                  <a:cubicBezTo>
                    <a:pt x="5308" y="7575"/>
                    <a:pt x="5341" y="7693"/>
                    <a:pt x="5378" y="7797"/>
                  </a:cubicBezTo>
                  <a:cubicBezTo>
                    <a:pt x="5072" y="8018"/>
                    <a:pt x="4876" y="8369"/>
                    <a:pt x="4876" y="8767"/>
                  </a:cubicBezTo>
                  <a:lnTo>
                    <a:pt x="4876" y="9830"/>
                  </a:lnTo>
                  <a:cubicBezTo>
                    <a:pt x="4876" y="9912"/>
                    <a:pt x="4806" y="9982"/>
                    <a:pt x="4721" y="9982"/>
                  </a:cubicBezTo>
                  <a:lnTo>
                    <a:pt x="3964" y="9982"/>
                  </a:lnTo>
                  <a:cubicBezTo>
                    <a:pt x="4115" y="9727"/>
                    <a:pt x="4197" y="9435"/>
                    <a:pt x="4174" y="9107"/>
                  </a:cubicBezTo>
                  <a:cubicBezTo>
                    <a:pt x="4138" y="8276"/>
                    <a:pt x="3473" y="7597"/>
                    <a:pt x="2643" y="7564"/>
                  </a:cubicBezTo>
                  <a:cubicBezTo>
                    <a:pt x="2614" y="7562"/>
                    <a:pt x="2586" y="7562"/>
                    <a:pt x="2558" y="7562"/>
                  </a:cubicBezTo>
                  <a:cubicBezTo>
                    <a:pt x="1660" y="7562"/>
                    <a:pt x="948" y="8293"/>
                    <a:pt x="948" y="9177"/>
                  </a:cubicBezTo>
                  <a:cubicBezTo>
                    <a:pt x="948" y="9539"/>
                    <a:pt x="1063" y="9867"/>
                    <a:pt x="1262" y="10136"/>
                  </a:cubicBezTo>
                  <a:cubicBezTo>
                    <a:pt x="527" y="10439"/>
                    <a:pt x="0" y="11163"/>
                    <a:pt x="0" y="12005"/>
                  </a:cubicBezTo>
                  <a:lnTo>
                    <a:pt x="0" y="13407"/>
                  </a:lnTo>
                  <a:cubicBezTo>
                    <a:pt x="0" y="13629"/>
                    <a:pt x="177" y="13817"/>
                    <a:pt x="410" y="13817"/>
                  </a:cubicBezTo>
                  <a:lnTo>
                    <a:pt x="4721" y="13817"/>
                  </a:lnTo>
                  <a:cubicBezTo>
                    <a:pt x="4946" y="13817"/>
                    <a:pt x="5120" y="13629"/>
                    <a:pt x="5120" y="13407"/>
                  </a:cubicBezTo>
                  <a:lnTo>
                    <a:pt x="5120" y="12380"/>
                  </a:lnTo>
                  <a:cubicBezTo>
                    <a:pt x="5869" y="12263"/>
                    <a:pt x="6511" y="11831"/>
                    <a:pt x="6895" y="11211"/>
                  </a:cubicBezTo>
                  <a:cubicBezTo>
                    <a:pt x="7294" y="11831"/>
                    <a:pt x="7936" y="12263"/>
                    <a:pt x="8685" y="12380"/>
                  </a:cubicBezTo>
                  <a:lnTo>
                    <a:pt x="8685" y="13407"/>
                  </a:lnTo>
                  <a:cubicBezTo>
                    <a:pt x="8685" y="13629"/>
                    <a:pt x="8859" y="13817"/>
                    <a:pt x="9084" y="13817"/>
                  </a:cubicBezTo>
                  <a:lnTo>
                    <a:pt x="13395" y="13817"/>
                  </a:lnTo>
                  <a:cubicBezTo>
                    <a:pt x="13617" y="13817"/>
                    <a:pt x="13805" y="13629"/>
                    <a:pt x="13805" y="13407"/>
                  </a:cubicBezTo>
                  <a:lnTo>
                    <a:pt x="13805" y="12005"/>
                  </a:lnTo>
                  <a:cubicBezTo>
                    <a:pt x="13805" y="11163"/>
                    <a:pt x="13278" y="10439"/>
                    <a:pt x="12543" y="10136"/>
                  </a:cubicBezTo>
                  <a:cubicBezTo>
                    <a:pt x="12764" y="9842"/>
                    <a:pt x="12882" y="9480"/>
                    <a:pt x="12857" y="9095"/>
                  </a:cubicBezTo>
                  <a:cubicBezTo>
                    <a:pt x="12812" y="8254"/>
                    <a:pt x="12111" y="7575"/>
                    <a:pt x="11269" y="7564"/>
                  </a:cubicBezTo>
                  <a:cubicBezTo>
                    <a:pt x="11262" y="7564"/>
                    <a:pt x="11255" y="7564"/>
                    <a:pt x="11248" y="7564"/>
                  </a:cubicBezTo>
                  <a:cubicBezTo>
                    <a:pt x="10357" y="7564"/>
                    <a:pt x="9619" y="8283"/>
                    <a:pt x="9619" y="9177"/>
                  </a:cubicBezTo>
                  <a:cubicBezTo>
                    <a:pt x="9619" y="9469"/>
                    <a:pt x="9701" y="9749"/>
                    <a:pt x="9841" y="9982"/>
                  </a:cubicBezTo>
                  <a:lnTo>
                    <a:pt x="9084" y="9982"/>
                  </a:lnTo>
                  <a:cubicBezTo>
                    <a:pt x="8999" y="9982"/>
                    <a:pt x="8918" y="9912"/>
                    <a:pt x="8918" y="9830"/>
                  </a:cubicBezTo>
                  <a:lnTo>
                    <a:pt x="8918" y="8778"/>
                  </a:lnTo>
                  <a:cubicBezTo>
                    <a:pt x="8918" y="8369"/>
                    <a:pt x="8733" y="8007"/>
                    <a:pt x="8427" y="7785"/>
                  </a:cubicBezTo>
                  <a:cubicBezTo>
                    <a:pt x="8464" y="7682"/>
                    <a:pt x="8497" y="7553"/>
                    <a:pt x="8497" y="7424"/>
                  </a:cubicBezTo>
                  <a:lnTo>
                    <a:pt x="8497" y="6290"/>
                  </a:lnTo>
                  <a:cubicBezTo>
                    <a:pt x="8497" y="6010"/>
                    <a:pt x="8638" y="5729"/>
                    <a:pt x="8884" y="5519"/>
                  </a:cubicBezTo>
                  <a:cubicBezTo>
                    <a:pt x="9608" y="4921"/>
                    <a:pt x="10018" y="4057"/>
                    <a:pt x="10018" y="3123"/>
                  </a:cubicBezTo>
                  <a:cubicBezTo>
                    <a:pt x="10018" y="1403"/>
                    <a:pt x="8615" y="1"/>
                    <a:pt x="68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SIX RECOMMENDATIONS</a:t>
            </a:r>
            <a:endParaRPr/>
          </a:p>
        </p:txBody>
      </p:sp>
      <p:sp>
        <p:nvSpPr>
          <p:cNvPr id="834" name="Google Shape;834;p36"/>
          <p:cNvSpPr txBox="1">
            <a:spLocks noGrp="1"/>
          </p:cNvSpPr>
          <p:nvPr>
            <p:ph type="subTitle" idx="1"/>
          </p:nvPr>
        </p:nvSpPr>
        <p:spPr>
          <a:xfrm>
            <a:off x="1182950" y="1729925"/>
            <a:ext cx="19860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your pitch deck clearly and make sure all the important points are easy to understand</a:t>
            </a:r>
            <a:endParaRPr/>
          </a:p>
        </p:txBody>
      </p:sp>
      <p:sp>
        <p:nvSpPr>
          <p:cNvPr id="835" name="Google Shape;835;p36"/>
          <p:cNvSpPr txBox="1">
            <a:spLocks noGrp="1"/>
          </p:cNvSpPr>
          <p:nvPr>
            <p:ph type="subTitle" idx="2"/>
          </p:nvPr>
        </p:nvSpPr>
        <p:spPr>
          <a:xfrm>
            <a:off x="3580856" y="1729934"/>
            <a:ext cx="19860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Incorporate visuals or graphics to illustrate your message and keep the audience engaged</a:t>
            </a:r>
            <a:endParaRPr/>
          </a:p>
        </p:txBody>
      </p:sp>
      <p:sp>
        <p:nvSpPr>
          <p:cNvPr id="836" name="Google Shape;836;p36"/>
          <p:cNvSpPr txBox="1">
            <a:spLocks noGrp="1"/>
          </p:cNvSpPr>
          <p:nvPr>
            <p:ph type="subTitle" idx="3"/>
          </p:nvPr>
        </p:nvSpPr>
        <p:spPr>
          <a:xfrm>
            <a:off x="1182950" y="3419050"/>
            <a:ext cx="19860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 impactful stories, statistics, or facts that will help your audience remember your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afterwards</a:t>
            </a:r>
            <a:endParaRPr/>
          </a:p>
        </p:txBody>
      </p:sp>
      <p:sp>
        <p:nvSpPr>
          <p:cNvPr id="837" name="Google Shape;837;p36"/>
          <p:cNvSpPr txBox="1">
            <a:spLocks noGrp="1"/>
          </p:cNvSpPr>
          <p:nvPr>
            <p:ph type="subTitle" idx="4"/>
          </p:nvPr>
        </p:nvSpPr>
        <p:spPr>
          <a:xfrm>
            <a:off x="3579000" y="3419050"/>
            <a:ext cx="19860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presenting your deck beforehand with friends or colleagues for feedback, then use this input to refine it further</a:t>
            </a:r>
            <a:endParaRPr/>
          </a:p>
        </p:txBody>
      </p:sp>
      <p:sp>
        <p:nvSpPr>
          <p:cNvPr id="838" name="Google Shape;838;p36"/>
          <p:cNvSpPr txBox="1">
            <a:spLocks noGrp="1"/>
          </p:cNvSpPr>
          <p:nvPr>
            <p:ph type="subTitle" idx="7"/>
          </p:nvPr>
        </p:nvSpPr>
        <p:spPr>
          <a:xfrm>
            <a:off x="1190750" y="1396451"/>
            <a:ext cx="19782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 IT SIMPLE</a:t>
            </a:r>
            <a:endParaRPr/>
          </a:p>
        </p:txBody>
      </p:sp>
      <p:sp>
        <p:nvSpPr>
          <p:cNvPr id="839" name="Google Shape;839;p36"/>
          <p:cNvSpPr txBox="1">
            <a:spLocks noGrp="1"/>
          </p:cNvSpPr>
          <p:nvPr>
            <p:ph type="subTitle" idx="8"/>
          </p:nvPr>
        </p:nvSpPr>
        <p:spPr>
          <a:xfrm>
            <a:off x="3584756" y="1396458"/>
            <a:ext cx="19782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VISUALS</a:t>
            </a:r>
            <a:endParaRPr/>
          </a:p>
        </p:txBody>
      </p:sp>
      <p:sp>
        <p:nvSpPr>
          <p:cNvPr id="840" name="Google Shape;840;p36"/>
          <p:cNvSpPr txBox="1">
            <a:spLocks noGrp="1"/>
          </p:cNvSpPr>
          <p:nvPr>
            <p:ph type="subTitle" idx="9"/>
          </p:nvPr>
        </p:nvSpPr>
        <p:spPr>
          <a:xfrm>
            <a:off x="5978950" y="1396458"/>
            <a:ext cx="19782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 IT SHORT </a:t>
            </a:r>
            <a:endParaRPr/>
          </a:p>
        </p:txBody>
      </p:sp>
      <p:sp>
        <p:nvSpPr>
          <p:cNvPr id="841" name="Google Shape;841;p36"/>
          <p:cNvSpPr txBox="1">
            <a:spLocks noGrp="1"/>
          </p:cNvSpPr>
          <p:nvPr>
            <p:ph type="subTitle" idx="5"/>
          </p:nvPr>
        </p:nvSpPr>
        <p:spPr>
          <a:xfrm>
            <a:off x="5975050" y="1729934"/>
            <a:ext cx="19860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good pitch deck should be concise and clear; avoid trying to cram in too much information</a:t>
            </a:r>
            <a:endParaRPr/>
          </a:p>
        </p:txBody>
      </p:sp>
      <p:sp>
        <p:nvSpPr>
          <p:cNvPr id="842" name="Google Shape;842;p36"/>
          <p:cNvSpPr txBox="1">
            <a:spLocks noGrp="1"/>
          </p:cNvSpPr>
          <p:nvPr>
            <p:ph type="subTitle" idx="6"/>
          </p:nvPr>
        </p:nvSpPr>
        <p:spPr>
          <a:xfrm>
            <a:off x="5975050" y="3419050"/>
            <a:ext cx="19860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pitch deck is an overview of your business; focus on key points that get the most important ideas across</a:t>
            </a:r>
            <a:endParaRPr/>
          </a:p>
        </p:txBody>
      </p:sp>
      <p:sp>
        <p:nvSpPr>
          <p:cNvPr id="843" name="Google Shape;843;p36"/>
          <p:cNvSpPr txBox="1">
            <a:spLocks noGrp="1"/>
          </p:cNvSpPr>
          <p:nvPr>
            <p:ph type="subTitle" idx="13"/>
          </p:nvPr>
        </p:nvSpPr>
        <p:spPr>
          <a:xfrm>
            <a:off x="1182950" y="3082550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IT </a:t>
            </a:r>
            <a:endParaRPr/>
          </a:p>
        </p:txBody>
      </p:sp>
      <p:sp>
        <p:nvSpPr>
          <p:cNvPr id="844" name="Google Shape;844;p36"/>
          <p:cNvSpPr txBox="1">
            <a:spLocks noGrp="1"/>
          </p:cNvSpPr>
          <p:nvPr>
            <p:ph type="subTitle" idx="14"/>
          </p:nvPr>
        </p:nvSpPr>
        <p:spPr>
          <a:xfrm>
            <a:off x="3584758" y="3082550"/>
            <a:ext cx="19782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&amp; ITERATE </a:t>
            </a:r>
            <a:endParaRPr/>
          </a:p>
        </p:txBody>
      </p:sp>
      <p:sp>
        <p:nvSpPr>
          <p:cNvPr id="845" name="Google Shape;845;p36"/>
          <p:cNvSpPr txBox="1">
            <a:spLocks noGrp="1"/>
          </p:cNvSpPr>
          <p:nvPr>
            <p:ph type="subTitle" idx="15"/>
          </p:nvPr>
        </p:nvSpPr>
        <p:spPr>
          <a:xfrm>
            <a:off x="5978948" y="3082550"/>
            <a:ext cx="19782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POINTS</a:t>
            </a:r>
            <a:endParaRPr/>
          </a:p>
        </p:txBody>
      </p:sp>
      <p:grpSp>
        <p:nvGrpSpPr>
          <p:cNvPr id="846" name="Google Shape;846;p36"/>
          <p:cNvGrpSpPr/>
          <p:nvPr/>
        </p:nvGrpSpPr>
        <p:grpSpPr>
          <a:xfrm>
            <a:off x="3653713" y="2760888"/>
            <a:ext cx="345150" cy="345075"/>
            <a:chOff x="7036288" y="2118050"/>
            <a:chExt cx="345150" cy="345075"/>
          </a:xfrm>
        </p:grpSpPr>
        <p:sp>
          <p:nvSpPr>
            <p:cNvPr id="847" name="Google Shape;847;p36"/>
            <p:cNvSpPr/>
            <p:nvPr/>
          </p:nvSpPr>
          <p:spPr>
            <a:xfrm>
              <a:off x="7117838" y="2199825"/>
              <a:ext cx="181750" cy="181825"/>
            </a:xfrm>
            <a:custGeom>
              <a:avLst/>
              <a:gdLst/>
              <a:ahLst/>
              <a:cxnLst/>
              <a:rect l="l" t="t" r="r" b="b"/>
              <a:pathLst>
                <a:path w="7270" h="7273" extrusionOk="0">
                  <a:moveTo>
                    <a:pt x="2570" y="1008"/>
                  </a:moveTo>
                  <a:cubicBezTo>
                    <a:pt x="2430" y="1333"/>
                    <a:pt x="2338" y="1732"/>
                    <a:pt x="2267" y="2141"/>
                  </a:cubicBezTo>
                  <a:lnTo>
                    <a:pt x="1227" y="2141"/>
                  </a:lnTo>
                  <a:cubicBezTo>
                    <a:pt x="1544" y="1639"/>
                    <a:pt x="2009" y="1241"/>
                    <a:pt x="2570" y="1008"/>
                  </a:cubicBezTo>
                  <a:close/>
                  <a:moveTo>
                    <a:pt x="3634" y="797"/>
                  </a:moveTo>
                  <a:cubicBezTo>
                    <a:pt x="3693" y="831"/>
                    <a:pt x="3880" y="1008"/>
                    <a:pt x="4043" y="1569"/>
                  </a:cubicBezTo>
                  <a:cubicBezTo>
                    <a:pt x="4102" y="1743"/>
                    <a:pt x="4150" y="1942"/>
                    <a:pt x="4183" y="2141"/>
                  </a:cubicBezTo>
                  <a:lnTo>
                    <a:pt x="3087" y="2141"/>
                  </a:lnTo>
                  <a:cubicBezTo>
                    <a:pt x="3120" y="1942"/>
                    <a:pt x="3168" y="1743"/>
                    <a:pt x="3227" y="1569"/>
                  </a:cubicBezTo>
                  <a:cubicBezTo>
                    <a:pt x="3401" y="1008"/>
                    <a:pt x="3578" y="831"/>
                    <a:pt x="3634" y="797"/>
                  </a:cubicBezTo>
                  <a:close/>
                  <a:moveTo>
                    <a:pt x="4711" y="1008"/>
                  </a:moveTo>
                  <a:cubicBezTo>
                    <a:pt x="5261" y="1241"/>
                    <a:pt x="5726" y="1639"/>
                    <a:pt x="6043" y="2141"/>
                  </a:cubicBezTo>
                  <a:lnTo>
                    <a:pt x="5003" y="2141"/>
                  </a:lnTo>
                  <a:cubicBezTo>
                    <a:pt x="4932" y="1732"/>
                    <a:pt x="4840" y="1333"/>
                    <a:pt x="4711" y="1008"/>
                  </a:cubicBezTo>
                  <a:close/>
                  <a:moveTo>
                    <a:pt x="2175" y="2958"/>
                  </a:moveTo>
                  <a:cubicBezTo>
                    <a:pt x="2161" y="3182"/>
                    <a:pt x="2150" y="3404"/>
                    <a:pt x="2150" y="3625"/>
                  </a:cubicBezTo>
                  <a:cubicBezTo>
                    <a:pt x="2150" y="3847"/>
                    <a:pt x="2161" y="4080"/>
                    <a:pt x="2175" y="4304"/>
                  </a:cubicBezTo>
                  <a:lnTo>
                    <a:pt x="887" y="4304"/>
                  </a:lnTo>
                  <a:cubicBezTo>
                    <a:pt x="828" y="4080"/>
                    <a:pt x="806" y="3858"/>
                    <a:pt x="806" y="3625"/>
                  </a:cubicBezTo>
                  <a:cubicBezTo>
                    <a:pt x="806" y="3392"/>
                    <a:pt x="828" y="3168"/>
                    <a:pt x="887" y="2958"/>
                  </a:cubicBezTo>
                  <a:close/>
                  <a:moveTo>
                    <a:pt x="4290" y="2958"/>
                  </a:moveTo>
                  <a:cubicBezTo>
                    <a:pt x="4301" y="3168"/>
                    <a:pt x="4313" y="3404"/>
                    <a:pt x="4313" y="3625"/>
                  </a:cubicBezTo>
                  <a:cubicBezTo>
                    <a:pt x="4313" y="3858"/>
                    <a:pt x="4301" y="4080"/>
                    <a:pt x="4290" y="4304"/>
                  </a:cubicBezTo>
                  <a:lnTo>
                    <a:pt x="2991" y="4304"/>
                  </a:lnTo>
                  <a:cubicBezTo>
                    <a:pt x="2969" y="4080"/>
                    <a:pt x="2958" y="3858"/>
                    <a:pt x="2958" y="3625"/>
                  </a:cubicBezTo>
                  <a:cubicBezTo>
                    <a:pt x="2958" y="3404"/>
                    <a:pt x="2969" y="3168"/>
                    <a:pt x="2991" y="2958"/>
                  </a:cubicBezTo>
                  <a:close/>
                  <a:moveTo>
                    <a:pt x="6383" y="2958"/>
                  </a:moveTo>
                  <a:cubicBezTo>
                    <a:pt x="6439" y="3168"/>
                    <a:pt x="6464" y="3392"/>
                    <a:pt x="6464" y="3625"/>
                  </a:cubicBezTo>
                  <a:cubicBezTo>
                    <a:pt x="6464" y="3858"/>
                    <a:pt x="6439" y="4080"/>
                    <a:pt x="6383" y="4304"/>
                  </a:cubicBezTo>
                  <a:lnTo>
                    <a:pt x="5095" y="4304"/>
                  </a:lnTo>
                  <a:cubicBezTo>
                    <a:pt x="5106" y="4080"/>
                    <a:pt x="5120" y="3847"/>
                    <a:pt x="5120" y="3625"/>
                  </a:cubicBezTo>
                  <a:cubicBezTo>
                    <a:pt x="5120" y="3404"/>
                    <a:pt x="5106" y="3182"/>
                    <a:pt x="5095" y="2958"/>
                  </a:cubicBezTo>
                  <a:close/>
                  <a:moveTo>
                    <a:pt x="2267" y="5109"/>
                  </a:moveTo>
                  <a:cubicBezTo>
                    <a:pt x="2338" y="5530"/>
                    <a:pt x="2430" y="5917"/>
                    <a:pt x="2570" y="6243"/>
                  </a:cubicBezTo>
                  <a:cubicBezTo>
                    <a:pt x="2009" y="6021"/>
                    <a:pt x="1544" y="5611"/>
                    <a:pt x="1227" y="5109"/>
                  </a:cubicBezTo>
                  <a:close/>
                  <a:moveTo>
                    <a:pt x="6043" y="5109"/>
                  </a:moveTo>
                  <a:cubicBezTo>
                    <a:pt x="5726" y="5611"/>
                    <a:pt x="5261" y="6021"/>
                    <a:pt x="4711" y="6243"/>
                  </a:cubicBezTo>
                  <a:cubicBezTo>
                    <a:pt x="4840" y="5917"/>
                    <a:pt x="4932" y="5530"/>
                    <a:pt x="5003" y="5109"/>
                  </a:cubicBezTo>
                  <a:close/>
                  <a:moveTo>
                    <a:pt x="4183" y="5109"/>
                  </a:moveTo>
                  <a:cubicBezTo>
                    <a:pt x="4150" y="5320"/>
                    <a:pt x="4102" y="5508"/>
                    <a:pt x="4043" y="5681"/>
                  </a:cubicBezTo>
                  <a:cubicBezTo>
                    <a:pt x="3880" y="6243"/>
                    <a:pt x="3693" y="6430"/>
                    <a:pt x="3634" y="6453"/>
                  </a:cubicBezTo>
                  <a:cubicBezTo>
                    <a:pt x="3578" y="6430"/>
                    <a:pt x="3401" y="6243"/>
                    <a:pt x="3227" y="5681"/>
                  </a:cubicBezTo>
                  <a:cubicBezTo>
                    <a:pt x="3168" y="5508"/>
                    <a:pt x="3120" y="5320"/>
                    <a:pt x="3087" y="5109"/>
                  </a:cubicBezTo>
                  <a:close/>
                  <a:moveTo>
                    <a:pt x="3634" y="1"/>
                  </a:moveTo>
                  <a:cubicBezTo>
                    <a:pt x="1625" y="1"/>
                    <a:pt x="1" y="1625"/>
                    <a:pt x="1" y="3636"/>
                  </a:cubicBezTo>
                  <a:cubicBezTo>
                    <a:pt x="1" y="5648"/>
                    <a:pt x="1625" y="7272"/>
                    <a:pt x="3634" y="7272"/>
                  </a:cubicBezTo>
                  <a:cubicBezTo>
                    <a:pt x="5645" y="7272"/>
                    <a:pt x="7269" y="5648"/>
                    <a:pt x="7269" y="3636"/>
                  </a:cubicBezTo>
                  <a:cubicBezTo>
                    <a:pt x="7269" y="1625"/>
                    <a:pt x="5645" y="1"/>
                    <a:pt x="3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7036288" y="2118050"/>
              <a:ext cx="345150" cy="345075"/>
            </a:xfrm>
            <a:custGeom>
              <a:avLst/>
              <a:gdLst/>
              <a:ahLst/>
              <a:cxnLst/>
              <a:rect l="l" t="t" r="r" b="b"/>
              <a:pathLst>
                <a:path w="13806" h="13803" extrusionOk="0">
                  <a:moveTo>
                    <a:pt x="7597" y="806"/>
                  </a:moveTo>
                  <a:lnTo>
                    <a:pt x="7667" y="1670"/>
                  </a:lnTo>
                  <a:cubicBezTo>
                    <a:pt x="7692" y="1847"/>
                    <a:pt x="7807" y="1987"/>
                    <a:pt x="7984" y="2035"/>
                  </a:cubicBezTo>
                  <a:cubicBezTo>
                    <a:pt x="8545" y="2150"/>
                    <a:pt x="9084" y="2371"/>
                    <a:pt x="9575" y="2688"/>
                  </a:cubicBezTo>
                  <a:cubicBezTo>
                    <a:pt x="9637" y="2729"/>
                    <a:pt x="9710" y="2750"/>
                    <a:pt x="9784" y="2750"/>
                  </a:cubicBezTo>
                  <a:cubicBezTo>
                    <a:pt x="9876" y="2750"/>
                    <a:pt x="9969" y="2717"/>
                    <a:pt x="10040" y="2652"/>
                  </a:cubicBezTo>
                  <a:lnTo>
                    <a:pt x="10708" y="2091"/>
                  </a:lnTo>
                  <a:lnTo>
                    <a:pt x="11701" y="3087"/>
                  </a:lnTo>
                  <a:lnTo>
                    <a:pt x="11140" y="3751"/>
                  </a:lnTo>
                  <a:cubicBezTo>
                    <a:pt x="11033" y="3880"/>
                    <a:pt x="11011" y="4080"/>
                    <a:pt x="11118" y="4231"/>
                  </a:cubicBezTo>
                  <a:cubicBezTo>
                    <a:pt x="11421" y="4711"/>
                    <a:pt x="11642" y="5247"/>
                    <a:pt x="11771" y="5808"/>
                  </a:cubicBezTo>
                  <a:cubicBezTo>
                    <a:pt x="11805" y="5984"/>
                    <a:pt x="11945" y="6113"/>
                    <a:pt x="12133" y="6125"/>
                  </a:cubicBezTo>
                  <a:lnTo>
                    <a:pt x="12986" y="6195"/>
                  </a:lnTo>
                  <a:lnTo>
                    <a:pt x="12986" y="7609"/>
                  </a:lnTo>
                  <a:lnTo>
                    <a:pt x="12133" y="7679"/>
                  </a:lnTo>
                  <a:cubicBezTo>
                    <a:pt x="11945" y="7690"/>
                    <a:pt x="11805" y="7819"/>
                    <a:pt x="11760" y="7996"/>
                  </a:cubicBezTo>
                  <a:cubicBezTo>
                    <a:pt x="11642" y="8557"/>
                    <a:pt x="11421" y="9082"/>
                    <a:pt x="11118" y="9572"/>
                  </a:cubicBezTo>
                  <a:cubicBezTo>
                    <a:pt x="11011" y="9713"/>
                    <a:pt x="11033" y="9912"/>
                    <a:pt x="11140" y="10052"/>
                  </a:cubicBezTo>
                  <a:lnTo>
                    <a:pt x="11701" y="10706"/>
                  </a:lnTo>
                  <a:lnTo>
                    <a:pt x="10708" y="11699"/>
                  </a:lnTo>
                  <a:lnTo>
                    <a:pt x="10040" y="11138"/>
                  </a:lnTo>
                  <a:cubicBezTo>
                    <a:pt x="9970" y="11081"/>
                    <a:pt x="9880" y="11052"/>
                    <a:pt x="9791" y="11052"/>
                  </a:cubicBezTo>
                  <a:cubicBezTo>
                    <a:pt x="9715" y="11052"/>
                    <a:pt x="9639" y="11073"/>
                    <a:pt x="9575" y="11115"/>
                  </a:cubicBezTo>
                  <a:cubicBezTo>
                    <a:pt x="9084" y="11418"/>
                    <a:pt x="8545" y="11643"/>
                    <a:pt x="7984" y="11769"/>
                  </a:cubicBezTo>
                  <a:cubicBezTo>
                    <a:pt x="7821" y="11805"/>
                    <a:pt x="7692" y="11946"/>
                    <a:pt x="7667" y="12134"/>
                  </a:cubicBezTo>
                  <a:lnTo>
                    <a:pt x="7597" y="12987"/>
                  </a:lnTo>
                  <a:lnTo>
                    <a:pt x="6194" y="12987"/>
                  </a:lnTo>
                  <a:lnTo>
                    <a:pt x="6124" y="12134"/>
                  </a:lnTo>
                  <a:cubicBezTo>
                    <a:pt x="6102" y="11946"/>
                    <a:pt x="5973" y="11805"/>
                    <a:pt x="5799" y="11769"/>
                  </a:cubicBezTo>
                  <a:cubicBezTo>
                    <a:pt x="5249" y="11643"/>
                    <a:pt x="4710" y="11418"/>
                    <a:pt x="4231" y="11115"/>
                  </a:cubicBezTo>
                  <a:cubicBezTo>
                    <a:pt x="4161" y="11073"/>
                    <a:pt x="4082" y="11052"/>
                    <a:pt x="4004" y="11052"/>
                  </a:cubicBezTo>
                  <a:cubicBezTo>
                    <a:pt x="3912" y="11052"/>
                    <a:pt x="3822" y="11081"/>
                    <a:pt x="3754" y="11138"/>
                  </a:cubicBezTo>
                  <a:lnTo>
                    <a:pt x="3086" y="11699"/>
                  </a:lnTo>
                  <a:lnTo>
                    <a:pt x="2093" y="10706"/>
                  </a:lnTo>
                  <a:lnTo>
                    <a:pt x="2654" y="10052"/>
                  </a:lnTo>
                  <a:cubicBezTo>
                    <a:pt x="2772" y="9912"/>
                    <a:pt x="2783" y="9713"/>
                    <a:pt x="2688" y="9572"/>
                  </a:cubicBezTo>
                  <a:cubicBezTo>
                    <a:pt x="2373" y="9082"/>
                    <a:pt x="2152" y="8557"/>
                    <a:pt x="2034" y="7996"/>
                  </a:cubicBezTo>
                  <a:cubicBezTo>
                    <a:pt x="1986" y="7819"/>
                    <a:pt x="1846" y="7690"/>
                    <a:pt x="1672" y="7679"/>
                  </a:cubicBezTo>
                  <a:lnTo>
                    <a:pt x="808" y="7609"/>
                  </a:lnTo>
                  <a:lnTo>
                    <a:pt x="808" y="6195"/>
                  </a:lnTo>
                  <a:lnTo>
                    <a:pt x="1672" y="6125"/>
                  </a:lnTo>
                  <a:cubicBezTo>
                    <a:pt x="1846" y="6113"/>
                    <a:pt x="1986" y="5984"/>
                    <a:pt x="2034" y="5808"/>
                  </a:cubicBezTo>
                  <a:cubicBezTo>
                    <a:pt x="2152" y="5247"/>
                    <a:pt x="2373" y="4711"/>
                    <a:pt x="2688" y="4220"/>
                  </a:cubicBezTo>
                  <a:cubicBezTo>
                    <a:pt x="2783" y="4080"/>
                    <a:pt x="2772" y="3880"/>
                    <a:pt x="2654" y="3751"/>
                  </a:cubicBezTo>
                  <a:lnTo>
                    <a:pt x="2093" y="3087"/>
                  </a:lnTo>
                  <a:lnTo>
                    <a:pt x="3086" y="2091"/>
                  </a:lnTo>
                  <a:lnTo>
                    <a:pt x="3754" y="2652"/>
                  </a:lnTo>
                  <a:cubicBezTo>
                    <a:pt x="3824" y="2717"/>
                    <a:pt x="3917" y="2750"/>
                    <a:pt x="4012" y="2750"/>
                  </a:cubicBezTo>
                  <a:cubicBezTo>
                    <a:pt x="4087" y="2750"/>
                    <a:pt x="4163" y="2729"/>
                    <a:pt x="4231" y="2688"/>
                  </a:cubicBezTo>
                  <a:cubicBezTo>
                    <a:pt x="4710" y="2371"/>
                    <a:pt x="5249" y="2161"/>
                    <a:pt x="5799" y="2035"/>
                  </a:cubicBezTo>
                  <a:cubicBezTo>
                    <a:pt x="5973" y="1987"/>
                    <a:pt x="6102" y="1847"/>
                    <a:pt x="6124" y="1670"/>
                  </a:cubicBezTo>
                  <a:lnTo>
                    <a:pt x="6194" y="806"/>
                  </a:lnTo>
                  <a:close/>
                  <a:moveTo>
                    <a:pt x="5821" y="1"/>
                  </a:moveTo>
                  <a:cubicBezTo>
                    <a:pt x="5611" y="1"/>
                    <a:pt x="5437" y="163"/>
                    <a:pt x="5412" y="363"/>
                  </a:cubicBezTo>
                  <a:lnTo>
                    <a:pt x="5341" y="1308"/>
                  </a:lnTo>
                  <a:cubicBezTo>
                    <a:pt x="4887" y="1437"/>
                    <a:pt x="4455" y="1614"/>
                    <a:pt x="4057" y="1847"/>
                  </a:cubicBezTo>
                  <a:lnTo>
                    <a:pt x="3333" y="1227"/>
                  </a:lnTo>
                  <a:cubicBezTo>
                    <a:pt x="3255" y="1166"/>
                    <a:pt x="3163" y="1136"/>
                    <a:pt x="3071" y="1136"/>
                  </a:cubicBezTo>
                  <a:cubicBezTo>
                    <a:pt x="2967" y="1136"/>
                    <a:pt x="2863" y="1175"/>
                    <a:pt x="2783" y="1249"/>
                  </a:cubicBezTo>
                  <a:lnTo>
                    <a:pt x="1251" y="2781"/>
                  </a:lnTo>
                  <a:cubicBezTo>
                    <a:pt x="1111" y="2932"/>
                    <a:pt x="1100" y="3168"/>
                    <a:pt x="1229" y="3331"/>
                  </a:cubicBezTo>
                  <a:lnTo>
                    <a:pt x="1846" y="4054"/>
                  </a:lnTo>
                  <a:cubicBezTo>
                    <a:pt x="1613" y="4453"/>
                    <a:pt x="1439" y="4885"/>
                    <a:pt x="1310" y="5342"/>
                  </a:cubicBezTo>
                  <a:lnTo>
                    <a:pt x="362" y="5412"/>
                  </a:lnTo>
                  <a:cubicBezTo>
                    <a:pt x="152" y="5435"/>
                    <a:pt x="0" y="5611"/>
                    <a:pt x="0" y="5822"/>
                  </a:cubicBezTo>
                  <a:lnTo>
                    <a:pt x="0" y="7971"/>
                  </a:lnTo>
                  <a:cubicBezTo>
                    <a:pt x="0" y="8181"/>
                    <a:pt x="152" y="8358"/>
                    <a:pt x="362" y="8380"/>
                  </a:cubicBezTo>
                  <a:lnTo>
                    <a:pt x="1310" y="8462"/>
                  </a:lnTo>
                  <a:cubicBezTo>
                    <a:pt x="1439" y="8908"/>
                    <a:pt x="1613" y="9340"/>
                    <a:pt x="1846" y="9749"/>
                  </a:cubicBezTo>
                  <a:lnTo>
                    <a:pt x="1229" y="10473"/>
                  </a:lnTo>
                  <a:cubicBezTo>
                    <a:pt x="1100" y="10624"/>
                    <a:pt x="1111" y="10871"/>
                    <a:pt x="1251" y="11012"/>
                  </a:cubicBezTo>
                  <a:lnTo>
                    <a:pt x="2783" y="12540"/>
                  </a:lnTo>
                  <a:cubicBezTo>
                    <a:pt x="2863" y="12622"/>
                    <a:pt x="2967" y="12664"/>
                    <a:pt x="3071" y="12664"/>
                  </a:cubicBezTo>
                  <a:cubicBezTo>
                    <a:pt x="3163" y="12664"/>
                    <a:pt x="3255" y="12632"/>
                    <a:pt x="3333" y="12566"/>
                  </a:cubicBezTo>
                  <a:lnTo>
                    <a:pt x="4057" y="11946"/>
                  </a:lnTo>
                  <a:cubicBezTo>
                    <a:pt x="4455" y="12179"/>
                    <a:pt x="4887" y="12355"/>
                    <a:pt x="5341" y="12484"/>
                  </a:cubicBezTo>
                  <a:lnTo>
                    <a:pt x="5412" y="13430"/>
                  </a:lnTo>
                  <a:cubicBezTo>
                    <a:pt x="5437" y="13640"/>
                    <a:pt x="5611" y="13803"/>
                    <a:pt x="5821" y="13803"/>
                  </a:cubicBezTo>
                  <a:lnTo>
                    <a:pt x="7973" y="13803"/>
                  </a:lnTo>
                  <a:cubicBezTo>
                    <a:pt x="8183" y="13803"/>
                    <a:pt x="8357" y="13640"/>
                    <a:pt x="8382" y="13430"/>
                  </a:cubicBezTo>
                  <a:lnTo>
                    <a:pt x="8453" y="12484"/>
                  </a:lnTo>
                  <a:cubicBezTo>
                    <a:pt x="8907" y="12355"/>
                    <a:pt x="9339" y="12179"/>
                    <a:pt x="9749" y="11946"/>
                  </a:cubicBezTo>
                  <a:lnTo>
                    <a:pt x="10472" y="12566"/>
                  </a:lnTo>
                  <a:cubicBezTo>
                    <a:pt x="10545" y="12632"/>
                    <a:pt x="10637" y="12664"/>
                    <a:pt x="10729" y="12664"/>
                  </a:cubicBezTo>
                  <a:cubicBezTo>
                    <a:pt x="10833" y="12664"/>
                    <a:pt x="10937" y="12622"/>
                    <a:pt x="11011" y="12540"/>
                  </a:cubicBezTo>
                  <a:lnTo>
                    <a:pt x="12543" y="11012"/>
                  </a:lnTo>
                  <a:cubicBezTo>
                    <a:pt x="12694" y="10871"/>
                    <a:pt x="12694" y="10624"/>
                    <a:pt x="12565" y="10473"/>
                  </a:cubicBezTo>
                  <a:lnTo>
                    <a:pt x="11945" y="9749"/>
                  </a:lnTo>
                  <a:cubicBezTo>
                    <a:pt x="12181" y="9340"/>
                    <a:pt x="12355" y="8908"/>
                    <a:pt x="12484" y="8462"/>
                  </a:cubicBezTo>
                  <a:lnTo>
                    <a:pt x="13432" y="8380"/>
                  </a:lnTo>
                  <a:cubicBezTo>
                    <a:pt x="13642" y="8358"/>
                    <a:pt x="13805" y="8181"/>
                    <a:pt x="13805" y="7971"/>
                  </a:cubicBezTo>
                  <a:lnTo>
                    <a:pt x="13805" y="5822"/>
                  </a:lnTo>
                  <a:cubicBezTo>
                    <a:pt x="13805" y="5611"/>
                    <a:pt x="13642" y="5435"/>
                    <a:pt x="13432" y="5412"/>
                  </a:cubicBezTo>
                  <a:lnTo>
                    <a:pt x="12484" y="5342"/>
                  </a:lnTo>
                  <a:cubicBezTo>
                    <a:pt x="12355" y="4885"/>
                    <a:pt x="12181" y="4453"/>
                    <a:pt x="11945" y="4054"/>
                  </a:cubicBezTo>
                  <a:lnTo>
                    <a:pt x="12565" y="3331"/>
                  </a:lnTo>
                  <a:cubicBezTo>
                    <a:pt x="12694" y="3168"/>
                    <a:pt x="12694" y="2932"/>
                    <a:pt x="12543" y="2781"/>
                  </a:cubicBezTo>
                  <a:lnTo>
                    <a:pt x="11011" y="1249"/>
                  </a:lnTo>
                  <a:cubicBezTo>
                    <a:pt x="10937" y="1175"/>
                    <a:pt x="10833" y="1136"/>
                    <a:pt x="10729" y="1136"/>
                  </a:cubicBezTo>
                  <a:cubicBezTo>
                    <a:pt x="10637" y="1136"/>
                    <a:pt x="10545" y="1166"/>
                    <a:pt x="10472" y="1227"/>
                  </a:cubicBezTo>
                  <a:lnTo>
                    <a:pt x="9749" y="1847"/>
                  </a:lnTo>
                  <a:cubicBezTo>
                    <a:pt x="9339" y="1614"/>
                    <a:pt x="8907" y="1437"/>
                    <a:pt x="8453" y="1308"/>
                  </a:cubicBezTo>
                  <a:lnTo>
                    <a:pt x="8382" y="363"/>
                  </a:lnTo>
                  <a:cubicBezTo>
                    <a:pt x="8357" y="163"/>
                    <a:pt x="8183" y="1"/>
                    <a:pt x="79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849" name="Google Shape;849;p36"/>
          <p:cNvGrpSpPr/>
          <p:nvPr/>
        </p:nvGrpSpPr>
        <p:grpSpPr>
          <a:xfrm>
            <a:off x="6051525" y="2760800"/>
            <a:ext cx="346000" cy="345250"/>
            <a:chOff x="7773588" y="2117875"/>
            <a:chExt cx="346000" cy="345250"/>
          </a:xfrm>
        </p:grpSpPr>
        <p:sp>
          <p:nvSpPr>
            <p:cNvPr id="850" name="Google Shape;850;p36"/>
            <p:cNvSpPr/>
            <p:nvPr/>
          </p:nvSpPr>
          <p:spPr>
            <a:xfrm>
              <a:off x="7936288" y="2232300"/>
              <a:ext cx="20500" cy="40625"/>
            </a:xfrm>
            <a:custGeom>
              <a:avLst/>
              <a:gdLst/>
              <a:ahLst/>
              <a:cxnLst/>
              <a:rect l="l" t="t" r="r" b="b"/>
              <a:pathLst>
                <a:path w="820" h="1625" extrusionOk="0">
                  <a:moveTo>
                    <a:pt x="410" y="1"/>
                  </a:moveTo>
                  <a:cubicBezTo>
                    <a:pt x="189" y="1"/>
                    <a:pt x="1" y="186"/>
                    <a:pt x="1" y="410"/>
                  </a:cubicBezTo>
                  <a:lnTo>
                    <a:pt x="1" y="1215"/>
                  </a:lnTo>
                  <a:cubicBezTo>
                    <a:pt x="1" y="1437"/>
                    <a:pt x="189" y="1625"/>
                    <a:pt x="410" y="1625"/>
                  </a:cubicBezTo>
                  <a:cubicBezTo>
                    <a:pt x="632" y="1625"/>
                    <a:pt x="820" y="1437"/>
                    <a:pt x="820" y="1215"/>
                  </a:cubicBezTo>
                  <a:lnTo>
                    <a:pt x="820" y="410"/>
                  </a:lnTo>
                  <a:cubicBezTo>
                    <a:pt x="820" y="186"/>
                    <a:pt x="632" y="1"/>
                    <a:pt x="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7773588" y="2117875"/>
              <a:ext cx="346000" cy="345250"/>
            </a:xfrm>
            <a:custGeom>
              <a:avLst/>
              <a:gdLst/>
              <a:ahLst/>
              <a:cxnLst/>
              <a:rect l="l" t="t" r="r" b="b"/>
              <a:pathLst>
                <a:path w="13840" h="13810" extrusionOk="0">
                  <a:moveTo>
                    <a:pt x="6918" y="872"/>
                  </a:moveTo>
                  <a:cubicBezTo>
                    <a:pt x="7491" y="1256"/>
                    <a:pt x="7937" y="1817"/>
                    <a:pt x="8181" y="2448"/>
                  </a:cubicBezTo>
                  <a:cubicBezTo>
                    <a:pt x="7785" y="2614"/>
                    <a:pt x="7350" y="2695"/>
                    <a:pt x="6918" y="2695"/>
                  </a:cubicBezTo>
                  <a:cubicBezTo>
                    <a:pt x="6475" y="2695"/>
                    <a:pt x="6054" y="2614"/>
                    <a:pt x="5656" y="2448"/>
                  </a:cubicBezTo>
                  <a:cubicBezTo>
                    <a:pt x="5903" y="1817"/>
                    <a:pt x="6346" y="1256"/>
                    <a:pt x="6918" y="872"/>
                  </a:cubicBezTo>
                  <a:close/>
                  <a:moveTo>
                    <a:pt x="8380" y="3256"/>
                  </a:moveTo>
                  <a:cubicBezTo>
                    <a:pt x="8391" y="3385"/>
                    <a:pt x="8402" y="3526"/>
                    <a:pt x="8402" y="3666"/>
                  </a:cubicBezTo>
                  <a:lnTo>
                    <a:pt x="8402" y="7288"/>
                  </a:lnTo>
                  <a:lnTo>
                    <a:pt x="5434" y="7288"/>
                  </a:lnTo>
                  <a:lnTo>
                    <a:pt x="5434" y="3666"/>
                  </a:lnTo>
                  <a:cubicBezTo>
                    <a:pt x="5434" y="3526"/>
                    <a:pt x="5446" y="3385"/>
                    <a:pt x="5457" y="3256"/>
                  </a:cubicBezTo>
                  <a:cubicBezTo>
                    <a:pt x="5914" y="3419"/>
                    <a:pt x="6416" y="3514"/>
                    <a:pt x="6918" y="3514"/>
                  </a:cubicBezTo>
                  <a:cubicBezTo>
                    <a:pt x="7421" y="3514"/>
                    <a:pt x="7912" y="3419"/>
                    <a:pt x="8380" y="3256"/>
                  </a:cubicBezTo>
                  <a:close/>
                  <a:moveTo>
                    <a:pt x="4629" y="6084"/>
                  </a:moveTo>
                  <a:lnTo>
                    <a:pt x="4629" y="7394"/>
                  </a:lnTo>
                  <a:lnTo>
                    <a:pt x="3821" y="7663"/>
                  </a:lnTo>
                  <a:lnTo>
                    <a:pt x="3821" y="6844"/>
                  </a:lnTo>
                  <a:cubicBezTo>
                    <a:pt x="3821" y="6553"/>
                    <a:pt x="4009" y="6294"/>
                    <a:pt x="4279" y="6202"/>
                  </a:cubicBezTo>
                  <a:lnTo>
                    <a:pt x="4629" y="6084"/>
                  </a:lnTo>
                  <a:close/>
                  <a:moveTo>
                    <a:pt x="9210" y="6084"/>
                  </a:moveTo>
                  <a:lnTo>
                    <a:pt x="9561" y="6202"/>
                  </a:lnTo>
                  <a:cubicBezTo>
                    <a:pt x="9830" y="6294"/>
                    <a:pt x="10015" y="6553"/>
                    <a:pt x="10015" y="6844"/>
                  </a:cubicBezTo>
                  <a:lnTo>
                    <a:pt x="10015" y="7663"/>
                  </a:lnTo>
                  <a:lnTo>
                    <a:pt x="9210" y="7394"/>
                  </a:lnTo>
                  <a:lnTo>
                    <a:pt x="9210" y="6084"/>
                  </a:lnTo>
                  <a:close/>
                  <a:moveTo>
                    <a:pt x="7867" y="8095"/>
                  </a:moveTo>
                  <a:lnTo>
                    <a:pt x="7867" y="8901"/>
                  </a:lnTo>
                  <a:lnTo>
                    <a:pt x="5973" y="8901"/>
                  </a:lnTo>
                  <a:lnTo>
                    <a:pt x="5973" y="8095"/>
                  </a:lnTo>
                  <a:close/>
                  <a:moveTo>
                    <a:pt x="7328" y="9720"/>
                  </a:moveTo>
                  <a:lnTo>
                    <a:pt x="7328" y="11790"/>
                  </a:lnTo>
                  <a:cubicBezTo>
                    <a:pt x="7328" y="11986"/>
                    <a:pt x="7457" y="12152"/>
                    <a:pt x="7656" y="12186"/>
                  </a:cubicBezTo>
                  <a:cubicBezTo>
                    <a:pt x="7681" y="12190"/>
                    <a:pt x="7705" y="12193"/>
                    <a:pt x="7729" y="12193"/>
                  </a:cubicBezTo>
                  <a:cubicBezTo>
                    <a:pt x="7889" y="12193"/>
                    <a:pt x="8039" y="12092"/>
                    <a:pt x="8099" y="11942"/>
                  </a:cubicBezTo>
                  <a:cubicBezTo>
                    <a:pt x="8262" y="11532"/>
                    <a:pt x="8661" y="11263"/>
                    <a:pt x="9104" y="11263"/>
                  </a:cubicBezTo>
                  <a:cubicBezTo>
                    <a:pt x="9410" y="11263"/>
                    <a:pt x="9701" y="11403"/>
                    <a:pt x="9912" y="11636"/>
                  </a:cubicBezTo>
                  <a:cubicBezTo>
                    <a:pt x="9984" y="11728"/>
                    <a:pt x="10092" y="11777"/>
                    <a:pt x="10209" y="11777"/>
                  </a:cubicBezTo>
                  <a:cubicBezTo>
                    <a:pt x="10242" y="11777"/>
                    <a:pt x="10276" y="11773"/>
                    <a:pt x="10310" y="11765"/>
                  </a:cubicBezTo>
                  <a:cubicBezTo>
                    <a:pt x="10450" y="11731"/>
                    <a:pt x="10565" y="11625"/>
                    <a:pt x="10602" y="11473"/>
                  </a:cubicBezTo>
                  <a:cubicBezTo>
                    <a:pt x="10753" y="10948"/>
                    <a:pt x="11233" y="10573"/>
                    <a:pt x="11769" y="10573"/>
                  </a:cubicBezTo>
                  <a:cubicBezTo>
                    <a:pt x="12459" y="10573"/>
                    <a:pt x="13020" y="11159"/>
                    <a:pt x="12986" y="11860"/>
                  </a:cubicBezTo>
                  <a:cubicBezTo>
                    <a:pt x="12950" y="12491"/>
                    <a:pt x="12378" y="13005"/>
                    <a:pt x="11746" y="13005"/>
                  </a:cubicBezTo>
                  <a:lnTo>
                    <a:pt x="2079" y="13005"/>
                  </a:lnTo>
                  <a:cubicBezTo>
                    <a:pt x="1448" y="13005"/>
                    <a:pt x="887" y="12491"/>
                    <a:pt x="853" y="11860"/>
                  </a:cubicBezTo>
                  <a:cubicBezTo>
                    <a:pt x="817" y="11159"/>
                    <a:pt x="1378" y="10573"/>
                    <a:pt x="2068" y="10573"/>
                  </a:cubicBezTo>
                  <a:cubicBezTo>
                    <a:pt x="2607" y="10573"/>
                    <a:pt x="3086" y="10948"/>
                    <a:pt x="3227" y="11473"/>
                  </a:cubicBezTo>
                  <a:cubicBezTo>
                    <a:pt x="3272" y="11625"/>
                    <a:pt x="3389" y="11731"/>
                    <a:pt x="3530" y="11765"/>
                  </a:cubicBezTo>
                  <a:cubicBezTo>
                    <a:pt x="3563" y="11773"/>
                    <a:pt x="3596" y="11777"/>
                    <a:pt x="3629" y="11777"/>
                  </a:cubicBezTo>
                  <a:cubicBezTo>
                    <a:pt x="3745" y="11777"/>
                    <a:pt x="3854" y="11728"/>
                    <a:pt x="3928" y="11636"/>
                  </a:cubicBezTo>
                  <a:cubicBezTo>
                    <a:pt x="4138" y="11403"/>
                    <a:pt x="4430" y="11263"/>
                    <a:pt x="4733" y="11263"/>
                  </a:cubicBezTo>
                  <a:cubicBezTo>
                    <a:pt x="5176" y="11263"/>
                    <a:pt x="5575" y="11532"/>
                    <a:pt x="5737" y="11942"/>
                  </a:cubicBezTo>
                  <a:cubicBezTo>
                    <a:pt x="5798" y="12092"/>
                    <a:pt x="5948" y="12193"/>
                    <a:pt x="6109" y="12193"/>
                  </a:cubicBezTo>
                  <a:cubicBezTo>
                    <a:pt x="6134" y="12193"/>
                    <a:pt x="6159" y="12190"/>
                    <a:pt x="6183" y="12186"/>
                  </a:cubicBezTo>
                  <a:cubicBezTo>
                    <a:pt x="6383" y="12152"/>
                    <a:pt x="6509" y="11986"/>
                    <a:pt x="6509" y="11790"/>
                  </a:cubicBezTo>
                  <a:lnTo>
                    <a:pt x="6509" y="9720"/>
                  </a:lnTo>
                  <a:close/>
                  <a:moveTo>
                    <a:pt x="6914" y="0"/>
                  </a:moveTo>
                  <a:cubicBezTo>
                    <a:pt x="6845" y="0"/>
                    <a:pt x="6778" y="18"/>
                    <a:pt x="6719" y="53"/>
                  </a:cubicBezTo>
                  <a:cubicBezTo>
                    <a:pt x="5423" y="790"/>
                    <a:pt x="4629" y="2168"/>
                    <a:pt x="4629" y="3655"/>
                  </a:cubicBezTo>
                  <a:lnTo>
                    <a:pt x="4629" y="5231"/>
                  </a:lnTo>
                  <a:lnTo>
                    <a:pt x="4021" y="5430"/>
                  </a:lnTo>
                  <a:cubicBezTo>
                    <a:pt x="3412" y="5641"/>
                    <a:pt x="3002" y="6202"/>
                    <a:pt x="3002" y="6844"/>
                  </a:cubicBezTo>
                  <a:lnTo>
                    <a:pt x="3002" y="8236"/>
                  </a:lnTo>
                  <a:cubicBezTo>
                    <a:pt x="3002" y="8462"/>
                    <a:pt x="3201" y="8640"/>
                    <a:pt x="3418" y="8640"/>
                  </a:cubicBezTo>
                  <a:cubicBezTo>
                    <a:pt x="3459" y="8640"/>
                    <a:pt x="3500" y="8633"/>
                    <a:pt x="3541" y="8620"/>
                  </a:cubicBezTo>
                  <a:lnTo>
                    <a:pt x="5095" y="8095"/>
                  </a:lnTo>
                  <a:lnTo>
                    <a:pt x="5165" y="8095"/>
                  </a:lnTo>
                  <a:lnTo>
                    <a:pt x="5165" y="9310"/>
                  </a:lnTo>
                  <a:cubicBezTo>
                    <a:pt x="5165" y="9532"/>
                    <a:pt x="5342" y="9720"/>
                    <a:pt x="5575" y="9720"/>
                  </a:cubicBezTo>
                  <a:lnTo>
                    <a:pt x="5704" y="9720"/>
                  </a:lnTo>
                  <a:lnTo>
                    <a:pt x="5704" y="10713"/>
                  </a:lnTo>
                  <a:cubicBezTo>
                    <a:pt x="5423" y="10550"/>
                    <a:pt x="5084" y="10458"/>
                    <a:pt x="4733" y="10458"/>
                  </a:cubicBezTo>
                  <a:cubicBezTo>
                    <a:pt x="4394" y="10458"/>
                    <a:pt x="4068" y="10550"/>
                    <a:pt x="3774" y="10724"/>
                  </a:cubicBezTo>
                  <a:cubicBezTo>
                    <a:pt x="3412" y="10141"/>
                    <a:pt x="2769" y="9767"/>
                    <a:pt x="2068" y="9767"/>
                  </a:cubicBezTo>
                  <a:cubicBezTo>
                    <a:pt x="923" y="9767"/>
                    <a:pt x="0" y="10713"/>
                    <a:pt x="45" y="11871"/>
                  </a:cubicBezTo>
                  <a:cubicBezTo>
                    <a:pt x="82" y="12957"/>
                    <a:pt x="994" y="13810"/>
                    <a:pt x="2090" y="13810"/>
                  </a:cubicBezTo>
                  <a:lnTo>
                    <a:pt x="11746" y="13810"/>
                  </a:lnTo>
                  <a:cubicBezTo>
                    <a:pt x="12835" y="13810"/>
                    <a:pt x="13758" y="12957"/>
                    <a:pt x="13791" y="11871"/>
                  </a:cubicBezTo>
                  <a:cubicBezTo>
                    <a:pt x="13839" y="10713"/>
                    <a:pt x="12916" y="9767"/>
                    <a:pt x="11769" y="9767"/>
                  </a:cubicBezTo>
                  <a:cubicBezTo>
                    <a:pt x="11067" y="9767"/>
                    <a:pt x="10425" y="10141"/>
                    <a:pt x="10063" y="10724"/>
                  </a:cubicBezTo>
                  <a:cubicBezTo>
                    <a:pt x="9771" y="10550"/>
                    <a:pt x="9443" y="10458"/>
                    <a:pt x="9104" y="10458"/>
                  </a:cubicBezTo>
                  <a:cubicBezTo>
                    <a:pt x="8753" y="10458"/>
                    <a:pt x="8416" y="10550"/>
                    <a:pt x="8136" y="10713"/>
                  </a:cubicBezTo>
                  <a:lnTo>
                    <a:pt x="8136" y="9720"/>
                  </a:lnTo>
                  <a:lnTo>
                    <a:pt x="8262" y="9720"/>
                  </a:lnTo>
                  <a:cubicBezTo>
                    <a:pt x="8487" y="9720"/>
                    <a:pt x="8672" y="9532"/>
                    <a:pt x="8672" y="9310"/>
                  </a:cubicBezTo>
                  <a:lnTo>
                    <a:pt x="8672" y="8095"/>
                  </a:lnTo>
                  <a:lnTo>
                    <a:pt x="8742" y="8095"/>
                  </a:lnTo>
                  <a:lnTo>
                    <a:pt x="10296" y="8620"/>
                  </a:lnTo>
                  <a:cubicBezTo>
                    <a:pt x="10337" y="8633"/>
                    <a:pt x="10378" y="8640"/>
                    <a:pt x="10418" y="8640"/>
                  </a:cubicBezTo>
                  <a:cubicBezTo>
                    <a:pt x="10632" y="8640"/>
                    <a:pt x="10823" y="8462"/>
                    <a:pt x="10823" y="8236"/>
                  </a:cubicBezTo>
                  <a:lnTo>
                    <a:pt x="10823" y="6855"/>
                  </a:lnTo>
                  <a:cubicBezTo>
                    <a:pt x="10823" y="6213"/>
                    <a:pt x="10414" y="5652"/>
                    <a:pt x="9819" y="5442"/>
                  </a:cubicBezTo>
                  <a:lnTo>
                    <a:pt x="9210" y="5242"/>
                  </a:lnTo>
                  <a:lnTo>
                    <a:pt x="9210" y="3655"/>
                  </a:lnTo>
                  <a:cubicBezTo>
                    <a:pt x="9210" y="2168"/>
                    <a:pt x="8402" y="790"/>
                    <a:pt x="7118" y="53"/>
                  </a:cubicBezTo>
                  <a:cubicBezTo>
                    <a:pt x="7053" y="18"/>
                    <a:pt x="6983" y="0"/>
                    <a:pt x="69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852" name="Google Shape;852;p36"/>
          <p:cNvSpPr/>
          <p:nvPr/>
        </p:nvSpPr>
        <p:spPr>
          <a:xfrm>
            <a:off x="1255725" y="2760888"/>
            <a:ext cx="345150" cy="345075"/>
          </a:xfrm>
          <a:custGeom>
            <a:avLst/>
            <a:gdLst/>
            <a:ahLst/>
            <a:cxnLst/>
            <a:rect l="l" t="t" r="r" b="b"/>
            <a:pathLst>
              <a:path w="13806" h="13803" extrusionOk="0">
                <a:moveTo>
                  <a:pt x="4548" y="806"/>
                </a:moveTo>
                <a:cubicBezTo>
                  <a:pt x="4769" y="806"/>
                  <a:pt x="4946" y="983"/>
                  <a:pt x="4946" y="1204"/>
                </a:cubicBezTo>
                <a:cubicBezTo>
                  <a:pt x="4946" y="1437"/>
                  <a:pt x="4769" y="1614"/>
                  <a:pt x="4548" y="1614"/>
                </a:cubicBezTo>
                <a:cubicBezTo>
                  <a:pt x="4326" y="1614"/>
                  <a:pt x="4138" y="1437"/>
                  <a:pt x="4138" y="1204"/>
                </a:cubicBezTo>
                <a:cubicBezTo>
                  <a:pt x="4138" y="983"/>
                  <a:pt x="4326" y="806"/>
                  <a:pt x="4548" y="806"/>
                </a:cubicBezTo>
                <a:close/>
                <a:moveTo>
                  <a:pt x="9258" y="806"/>
                </a:moveTo>
                <a:cubicBezTo>
                  <a:pt x="9479" y="806"/>
                  <a:pt x="9667" y="983"/>
                  <a:pt x="9667" y="1204"/>
                </a:cubicBezTo>
                <a:cubicBezTo>
                  <a:pt x="9667" y="1437"/>
                  <a:pt x="9479" y="1614"/>
                  <a:pt x="9258" y="1614"/>
                </a:cubicBezTo>
                <a:cubicBezTo>
                  <a:pt x="9036" y="1614"/>
                  <a:pt x="8848" y="1437"/>
                  <a:pt x="8848" y="1204"/>
                </a:cubicBezTo>
                <a:cubicBezTo>
                  <a:pt x="8848" y="983"/>
                  <a:pt x="9036" y="806"/>
                  <a:pt x="9258" y="806"/>
                </a:cubicBezTo>
                <a:close/>
                <a:moveTo>
                  <a:pt x="1215" y="4139"/>
                </a:moveTo>
                <a:cubicBezTo>
                  <a:pt x="1439" y="4139"/>
                  <a:pt x="1613" y="4324"/>
                  <a:pt x="1613" y="4545"/>
                </a:cubicBezTo>
                <a:cubicBezTo>
                  <a:pt x="1613" y="4770"/>
                  <a:pt x="1439" y="4944"/>
                  <a:pt x="1215" y="4944"/>
                </a:cubicBezTo>
                <a:cubicBezTo>
                  <a:pt x="993" y="4944"/>
                  <a:pt x="808" y="4770"/>
                  <a:pt x="808" y="4545"/>
                </a:cubicBezTo>
                <a:cubicBezTo>
                  <a:pt x="808" y="4324"/>
                  <a:pt x="993" y="4139"/>
                  <a:pt x="1215" y="4139"/>
                </a:cubicBezTo>
                <a:close/>
                <a:moveTo>
                  <a:pt x="12590" y="4139"/>
                </a:moveTo>
                <a:cubicBezTo>
                  <a:pt x="12812" y="4139"/>
                  <a:pt x="12997" y="4324"/>
                  <a:pt x="12997" y="4545"/>
                </a:cubicBezTo>
                <a:cubicBezTo>
                  <a:pt x="12997" y="4770"/>
                  <a:pt x="12812" y="4944"/>
                  <a:pt x="12590" y="4944"/>
                </a:cubicBezTo>
                <a:cubicBezTo>
                  <a:pt x="12366" y="4944"/>
                  <a:pt x="12181" y="4770"/>
                  <a:pt x="12181" y="4545"/>
                </a:cubicBezTo>
                <a:cubicBezTo>
                  <a:pt x="12181" y="4324"/>
                  <a:pt x="12366" y="4139"/>
                  <a:pt x="12590" y="4139"/>
                </a:cubicBezTo>
                <a:close/>
                <a:moveTo>
                  <a:pt x="5832" y="4290"/>
                </a:moveTo>
                <a:lnTo>
                  <a:pt x="5832" y="4290"/>
                </a:lnTo>
                <a:cubicBezTo>
                  <a:pt x="5703" y="4615"/>
                  <a:pt x="5600" y="5014"/>
                  <a:pt x="5530" y="5423"/>
                </a:cubicBezTo>
                <a:lnTo>
                  <a:pt x="4489" y="5423"/>
                </a:lnTo>
                <a:cubicBezTo>
                  <a:pt x="4806" y="4921"/>
                  <a:pt x="5271" y="4523"/>
                  <a:pt x="5832" y="4290"/>
                </a:cubicBezTo>
                <a:close/>
                <a:moveTo>
                  <a:pt x="6896" y="4080"/>
                </a:moveTo>
                <a:cubicBezTo>
                  <a:pt x="6955" y="4113"/>
                  <a:pt x="7143" y="4290"/>
                  <a:pt x="7316" y="4851"/>
                </a:cubicBezTo>
                <a:cubicBezTo>
                  <a:pt x="7364" y="5025"/>
                  <a:pt x="7412" y="5224"/>
                  <a:pt x="7446" y="5423"/>
                </a:cubicBezTo>
                <a:lnTo>
                  <a:pt x="6360" y="5423"/>
                </a:lnTo>
                <a:cubicBezTo>
                  <a:pt x="6394" y="5224"/>
                  <a:pt x="6441" y="5025"/>
                  <a:pt x="6489" y="4851"/>
                </a:cubicBezTo>
                <a:cubicBezTo>
                  <a:pt x="6663" y="4290"/>
                  <a:pt x="6851" y="4113"/>
                  <a:pt x="6896" y="4080"/>
                </a:cubicBezTo>
                <a:close/>
                <a:moveTo>
                  <a:pt x="7973" y="4290"/>
                </a:moveTo>
                <a:lnTo>
                  <a:pt x="7973" y="4290"/>
                </a:lnTo>
                <a:cubicBezTo>
                  <a:pt x="8534" y="4523"/>
                  <a:pt x="9000" y="4921"/>
                  <a:pt x="9317" y="5423"/>
                </a:cubicBezTo>
                <a:lnTo>
                  <a:pt x="8265" y="5423"/>
                </a:lnTo>
                <a:cubicBezTo>
                  <a:pt x="8206" y="5014"/>
                  <a:pt x="8102" y="4615"/>
                  <a:pt x="7973" y="4290"/>
                </a:cubicBezTo>
                <a:close/>
                <a:moveTo>
                  <a:pt x="5437" y="6243"/>
                </a:moveTo>
                <a:cubicBezTo>
                  <a:pt x="5423" y="6464"/>
                  <a:pt x="5423" y="6686"/>
                  <a:pt x="5423" y="6907"/>
                </a:cubicBezTo>
                <a:cubicBezTo>
                  <a:pt x="5423" y="7129"/>
                  <a:pt x="5423" y="7365"/>
                  <a:pt x="5437" y="7586"/>
                </a:cubicBezTo>
                <a:lnTo>
                  <a:pt x="4149" y="7586"/>
                </a:lnTo>
                <a:cubicBezTo>
                  <a:pt x="4104" y="7376"/>
                  <a:pt x="4068" y="7140"/>
                  <a:pt x="4068" y="6907"/>
                </a:cubicBezTo>
                <a:cubicBezTo>
                  <a:pt x="4068" y="6675"/>
                  <a:pt x="4104" y="6453"/>
                  <a:pt x="4149" y="6243"/>
                </a:cubicBezTo>
                <a:close/>
                <a:moveTo>
                  <a:pt x="7552" y="6243"/>
                </a:moveTo>
                <a:cubicBezTo>
                  <a:pt x="7563" y="6453"/>
                  <a:pt x="7575" y="6686"/>
                  <a:pt x="7575" y="6907"/>
                </a:cubicBezTo>
                <a:cubicBezTo>
                  <a:pt x="7575" y="7140"/>
                  <a:pt x="7563" y="7365"/>
                  <a:pt x="7552" y="7586"/>
                </a:cubicBezTo>
                <a:lnTo>
                  <a:pt x="6253" y="7586"/>
                </a:lnTo>
                <a:cubicBezTo>
                  <a:pt x="6231" y="7365"/>
                  <a:pt x="6231" y="7140"/>
                  <a:pt x="6231" y="6907"/>
                </a:cubicBezTo>
                <a:cubicBezTo>
                  <a:pt x="6231" y="6686"/>
                  <a:pt x="6231" y="6453"/>
                  <a:pt x="6253" y="6243"/>
                </a:cubicBezTo>
                <a:close/>
                <a:moveTo>
                  <a:pt x="9656" y="6243"/>
                </a:moveTo>
                <a:cubicBezTo>
                  <a:pt x="9701" y="6453"/>
                  <a:pt x="9737" y="6675"/>
                  <a:pt x="9737" y="6907"/>
                </a:cubicBezTo>
                <a:cubicBezTo>
                  <a:pt x="9737" y="7140"/>
                  <a:pt x="9701" y="7376"/>
                  <a:pt x="9656" y="7586"/>
                </a:cubicBezTo>
                <a:lnTo>
                  <a:pt x="8357" y="7586"/>
                </a:lnTo>
                <a:cubicBezTo>
                  <a:pt x="8383" y="7365"/>
                  <a:pt x="8383" y="7129"/>
                  <a:pt x="8383" y="6907"/>
                </a:cubicBezTo>
                <a:cubicBezTo>
                  <a:pt x="8383" y="6686"/>
                  <a:pt x="8383" y="6464"/>
                  <a:pt x="8357" y="6243"/>
                </a:cubicBezTo>
                <a:close/>
                <a:moveTo>
                  <a:pt x="5530" y="8391"/>
                </a:moveTo>
                <a:cubicBezTo>
                  <a:pt x="5600" y="8812"/>
                  <a:pt x="5703" y="9199"/>
                  <a:pt x="5832" y="9539"/>
                </a:cubicBezTo>
                <a:cubicBezTo>
                  <a:pt x="5271" y="9303"/>
                  <a:pt x="4806" y="8908"/>
                  <a:pt x="4489" y="8391"/>
                </a:cubicBezTo>
                <a:close/>
                <a:moveTo>
                  <a:pt x="9317" y="8391"/>
                </a:moveTo>
                <a:cubicBezTo>
                  <a:pt x="9000" y="8908"/>
                  <a:pt x="8534" y="9303"/>
                  <a:pt x="7973" y="9539"/>
                </a:cubicBezTo>
                <a:cubicBezTo>
                  <a:pt x="8102" y="9199"/>
                  <a:pt x="8206" y="8812"/>
                  <a:pt x="8265" y="8391"/>
                </a:cubicBezTo>
                <a:close/>
                <a:moveTo>
                  <a:pt x="1215" y="8849"/>
                </a:moveTo>
                <a:cubicBezTo>
                  <a:pt x="1439" y="8849"/>
                  <a:pt x="1613" y="9034"/>
                  <a:pt x="1613" y="9258"/>
                </a:cubicBezTo>
                <a:cubicBezTo>
                  <a:pt x="1613" y="9480"/>
                  <a:pt x="1439" y="9654"/>
                  <a:pt x="1215" y="9654"/>
                </a:cubicBezTo>
                <a:cubicBezTo>
                  <a:pt x="993" y="9654"/>
                  <a:pt x="808" y="9480"/>
                  <a:pt x="808" y="9258"/>
                </a:cubicBezTo>
                <a:cubicBezTo>
                  <a:pt x="808" y="9034"/>
                  <a:pt x="993" y="8849"/>
                  <a:pt x="1215" y="8849"/>
                </a:cubicBezTo>
                <a:close/>
                <a:moveTo>
                  <a:pt x="12590" y="8849"/>
                </a:moveTo>
                <a:cubicBezTo>
                  <a:pt x="12812" y="8849"/>
                  <a:pt x="12997" y="9034"/>
                  <a:pt x="12997" y="9258"/>
                </a:cubicBezTo>
                <a:cubicBezTo>
                  <a:pt x="12997" y="9480"/>
                  <a:pt x="12812" y="9654"/>
                  <a:pt x="12590" y="9654"/>
                </a:cubicBezTo>
                <a:cubicBezTo>
                  <a:pt x="12366" y="9654"/>
                  <a:pt x="12181" y="9480"/>
                  <a:pt x="12181" y="9258"/>
                </a:cubicBezTo>
                <a:cubicBezTo>
                  <a:pt x="12181" y="9034"/>
                  <a:pt x="12366" y="8849"/>
                  <a:pt x="12590" y="8849"/>
                </a:cubicBezTo>
                <a:close/>
                <a:moveTo>
                  <a:pt x="7446" y="8391"/>
                </a:moveTo>
                <a:cubicBezTo>
                  <a:pt x="7412" y="8602"/>
                  <a:pt x="7364" y="8790"/>
                  <a:pt x="7316" y="8978"/>
                </a:cubicBezTo>
                <a:cubicBezTo>
                  <a:pt x="7143" y="9539"/>
                  <a:pt x="6955" y="9713"/>
                  <a:pt x="6896" y="9735"/>
                </a:cubicBezTo>
                <a:cubicBezTo>
                  <a:pt x="6851" y="9713"/>
                  <a:pt x="6663" y="9539"/>
                  <a:pt x="6489" y="8978"/>
                </a:cubicBezTo>
                <a:cubicBezTo>
                  <a:pt x="6441" y="8790"/>
                  <a:pt x="6394" y="8602"/>
                  <a:pt x="6360" y="8391"/>
                </a:cubicBezTo>
                <a:close/>
                <a:moveTo>
                  <a:pt x="4548" y="12179"/>
                </a:moveTo>
                <a:cubicBezTo>
                  <a:pt x="4769" y="12179"/>
                  <a:pt x="4946" y="12367"/>
                  <a:pt x="4946" y="12588"/>
                </a:cubicBezTo>
                <a:cubicBezTo>
                  <a:pt x="4946" y="12810"/>
                  <a:pt x="4769" y="12987"/>
                  <a:pt x="4548" y="12987"/>
                </a:cubicBezTo>
                <a:cubicBezTo>
                  <a:pt x="4326" y="12987"/>
                  <a:pt x="4138" y="12810"/>
                  <a:pt x="4138" y="12588"/>
                </a:cubicBezTo>
                <a:cubicBezTo>
                  <a:pt x="4138" y="12367"/>
                  <a:pt x="4326" y="12179"/>
                  <a:pt x="4548" y="12179"/>
                </a:cubicBezTo>
                <a:close/>
                <a:moveTo>
                  <a:pt x="9258" y="12179"/>
                </a:moveTo>
                <a:cubicBezTo>
                  <a:pt x="9479" y="12179"/>
                  <a:pt x="9667" y="12367"/>
                  <a:pt x="9667" y="12588"/>
                </a:cubicBezTo>
                <a:cubicBezTo>
                  <a:pt x="9667" y="12810"/>
                  <a:pt x="9479" y="12987"/>
                  <a:pt x="9258" y="12987"/>
                </a:cubicBezTo>
                <a:cubicBezTo>
                  <a:pt x="9036" y="12987"/>
                  <a:pt x="8848" y="12810"/>
                  <a:pt x="8848" y="12588"/>
                </a:cubicBezTo>
                <a:cubicBezTo>
                  <a:pt x="8848" y="12367"/>
                  <a:pt x="9036" y="12179"/>
                  <a:pt x="9258" y="12179"/>
                </a:cubicBezTo>
                <a:close/>
                <a:moveTo>
                  <a:pt x="4548" y="1"/>
                </a:moveTo>
                <a:cubicBezTo>
                  <a:pt x="3880" y="1"/>
                  <a:pt x="3333" y="537"/>
                  <a:pt x="3333" y="1204"/>
                </a:cubicBezTo>
                <a:cubicBezTo>
                  <a:pt x="3333" y="1880"/>
                  <a:pt x="3880" y="2419"/>
                  <a:pt x="4548" y="2419"/>
                </a:cubicBezTo>
                <a:lnTo>
                  <a:pt x="4607" y="2419"/>
                </a:lnTo>
                <a:lnTo>
                  <a:pt x="5142" y="3718"/>
                </a:lnTo>
                <a:cubicBezTo>
                  <a:pt x="4548" y="4043"/>
                  <a:pt x="4045" y="4534"/>
                  <a:pt x="3717" y="5143"/>
                </a:cubicBezTo>
                <a:lnTo>
                  <a:pt x="2421" y="4604"/>
                </a:lnTo>
                <a:cubicBezTo>
                  <a:pt x="2421" y="4582"/>
                  <a:pt x="2432" y="4559"/>
                  <a:pt x="2432" y="4545"/>
                </a:cubicBezTo>
                <a:cubicBezTo>
                  <a:pt x="2432" y="3869"/>
                  <a:pt x="1883" y="3331"/>
                  <a:pt x="1215" y="3331"/>
                </a:cubicBezTo>
                <a:cubicBezTo>
                  <a:pt x="539" y="3331"/>
                  <a:pt x="0" y="3869"/>
                  <a:pt x="0" y="4545"/>
                </a:cubicBezTo>
                <a:cubicBezTo>
                  <a:pt x="0" y="5213"/>
                  <a:pt x="539" y="5752"/>
                  <a:pt x="1215" y="5752"/>
                </a:cubicBezTo>
                <a:cubicBezTo>
                  <a:pt x="1566" y="5752"/>
                  <a:pt x="1894" y="5597"/>
                  <a:pt x="2115" y="5353"/>
                </a:cubicBezTo>
                <a:lnTo>
                  <a:pt x="3403" y="5892"/>
                </a:lnTo>
                <a:cubicBezTo>
                  <a:pt x="3308" y="6206"/>
                  <a:pt x="3263" y="6546"/>
                  <a:pt x="3263" y="6896"/>
                </a:cubicBezTo>
                <a:cubicBezTo>
                  <a:pt x="3263" y="7247"/>
                  <a:pt x="3308" y="7586"/>
                  <a:pt x="3403" y="7912"/>
                </a:cubicBezTo>
                <a:lnTo>
                  <a:pt x="2115" y="8439"/>
                </a:lnTo>
                <a:cubicBezTo>
                  <a:pt x="1894" y="8192"/>
                  <a:pt x="1566" y="8041"/>
                  <a:pt x="1215" y="8041"/>
                </a:cubicBezTo>
                <a:cubicBezTo>
                  <a:pt x="539" y="8041"/>
                  <a:pt x="0" y="8591"/>
                  <a:pt x="0" y="9258"/>
                </a:cubicBezTo>
                <a:cubicBezTo>
                  <a:pt x="0" y="9923"/>
                  <a:pt x="539" y="10473"/>
                  <a:pt x="1215" y="10473"/>
                </a:cubicBezTo>
                <a:cubicBezTo>
                  <a:pt x="1883" y="10473"/>
                  <a:pt x="2432" y="9923"/>
                  <a:pt x="2432" y="9258"/>
                </a:cubicBezTo>
                <a:cubicBezTo>
                  <a:pt x="2432" y="9233"/>
                  <a:pt x="2421" y="9211"/>
                  <a:pt x="2421" y="9188"/>
                </a:cubicBezTo>
                <a:lnTo>
                  <a:pt x="3717" y="8661"/>
                </a:lnTo>
                <a:cubicBezTo>
                  <a:pt x="4045" y="9258"/>
                  <a:pt x="4548" y="9749"/>
                  <a:pt x="5142" y="10086"/>
                </a:cubicBezTo>
                <a:lnTo>
                  <a:pt x="4607" y="11373"/>
                </a:lnTo>
                <a:lnTo>
                  <a:pt x="4548" y="11373"/>
                </a:lnTo>
                <a:cubicBezTo>
                  <a:pt x="3880" y="11373"/>
                  <a:pt x="3333" y="11923"/>
                  <a:pt x="3333" y="12588"/>
                </a:cubicBezTo>
                <a:cubicBezTo>
                  <a:pt x="3333" y="13256"/>
                  <a:pt x="3880" y="13803"/>
                  <a:pt x="4548" y="13803"/>
                </a:cubicBezTo>
                <a:cubicBezTo>
                  <a:pt x="5213" y="13803"/>
                  <a:pt x="5762" y="13256"/>
                  <a:pt x="5762" y="12588"/>
                </a:cubicBezTo>
                <a:cubicBezTo>
                  <a:pt x="5762" y="12226"/>
                  <a:pt x="5600" y="11909"/>
                  <a:pt x="5353" y="11688"/>
                </a:cubicBezTo>
                <a:lnTo>
                  <a:pt x="5891" y="10392"/>
                </a:lnTo>
                <a:cubicBezTo>
                  <a:pt x="6208" y="10484"/>
                  <a:pt x="6545" y="10543"/>
                  <a:pt x="6896" y="10543"/>
                </a:cubicBezTo>
                <a:cubicBezTo>
                  <a:pt x="7246" y="10543"/>
                  <a:pt x="7586" y="10484"/>
                  <a:pt x="7914" y="10392"/>
                </a:cubicBezTo>
                <a:lnTo>
                  <a:pt x="8453" y="11688"/>
                </a:lnTo>
                <a:cubicBezTo>
                  <a:pt x="8195" y="11909"/>
                  <a:pt x="8043" y="12226"/>
                  <a:pt x="8043" y="12588"/>
                </a:cubicBezTo>
                <a:cubicBezTo>
                  <a:pt x="8043" y="13256"/>
                  <a:pt x="8593" y="13803"/>
                  <a:pt x="9258" y="13803"/>
                </a:cubicBezTo>
                <a:cubicBezTo>
                  <a:pt x="9925" y="13803"/>
                  <a:pt x="10472" y="13256"/>
                  <a:pt x="10472" y="12588"/>
                </a:cubicBezTo>
                <a:cubicBezTo>
                  <a:pt x="10472" y="11923"/>
                  <a:pt x="9925" y="11373"/>
                  <a:pt x="9258" y="11373"/>
                </a:cubicBezTo>
                <a:lnTo>
                  <a:pt x="9199" y="11373"/>
                </a:lnTo>
                <a:lnTo>
                  <a:pt x="8663" y="10086"/>
                </a:lnTo>
                <a:cubicBezTo>
                  <a:pt x="9258" y="9749"/>
                  <a:pt x="9760" y="9258"/>
                  <a:pt x="10088" y="8661"/>
                </a:cubicBezTo>
                <a:lnTo>
                  <a:pt x="11373" y="9188"/>
                </a:lnTo>
                <a:lnTo>
                  <a:pt x="11373" y="9258"/>
                </a:lnTo>
                <a:cubicBezTo>
                  <a:pt x="11373" y="9923"/>
                  <a:pt x="11923" y="10473"/>
                  <a:pt x="12590" y="10473"/>
                </a:cubicBezTo>
                <a:cubicBezTo>
                  <a:pt x="13255" y="10473"/>
                  <a:pt x="13805" y="9923"/>
                  <a:pt x="13805" y="9258"/>
                </a:cubicBezTo>
                <a:cubicBezTo>
                  <a:pt x="13805" y="8591"/>
                  <a:pt x="13255" y="8041"/>
                  <a:pt x="12590" y="8041"/>
                </a:cubicBezTo>
                <a:cubicBezTo>
                  <a:pt x="12240" y="8041"/>
                  <a:pt x="11912" y="8192"/>
                  <a:pt x="11690" y="8439"/>
                </a:cubicBezTo>
                <a:lnTo>
                  <a:pt x="10402" y="7912"/>
                </a:lnTo>
                <a:cubicBezTo>
                  <a:pt x="10498" y="7586"/>
                  <a:pt x="10543" y="7247"/>
                  <a:pt x="10543" y="6896"/>
                </a:cubicBezTo>
                <a:cubicBezTo>
                  <a:pt x="10543" y="6546"/>
                  <a:pt x="10498" y="6206"/>
                  <a:pt x="10402" y="5892"/>
                </a:cubicBezTo>
                <a:lnTo>
                  <a:pt x="11690" y="5353"/>
                </a:lnTo>
                <a:cubicBezTo>
                  <a:pt x="11912" y="5597"/>
                  <a:pt x="12240" y="5752"/>
                  <a:pt x="12590" y="5752"/>
                </a:cubicBezTo>
                <a:cubicBezTo>
                  <a:pt x="13255" y="5752"/>
                  <a:pt x="13805" y="5213"/>
                  <a:pt x="13805" y="4545"/>
                </a:cubicBezTo>
                <a:cubicBezTo>
                  <a:pt x="13805" y="3869"/>
                  <a:pt x="13255" y="3331"/>
                  <a:pt x="12590" y="3331"/>
                </a:cubicBezTo>
                <a:cubicBezTo>
                  <a:pt x="11923" y="3331"/>
                  <a:pt x="11373" y="3869"/>
                  <a:pt x="11373" y="4545"/>
                </a:cubicBezTo>
                <a:lnTo>
                  <a:pt x="11373" y="4604"/>
                </a:lnTo>
                <a:lnTo>
                  <a:pt x="10088" y="5143"/>
                </a:lnTo>
                <a:cubicBezTo>
                  <a:pt x="9760" y="4534"/>
                  <a:pt x="9258" y="4043"/>
                  <a:pt x="8663" y="3718"/>
                </a:cubicBezTo>
                <a:lnTo>
                  <a:pt x="9199" y="2419"/>
                </a:lnTo>
                <a:lnTo>
                  <a:pt x="9258" y="2419"/>
                </a:lnTo>
                <a:cubicBezTo>
                  <a:pt x="9925" y="2419"/>
                  <a:pt x="10472" y="1880"/>
                  <a:pt x="10472" y="1204"/>
                </a:cubicBezTo>
                <a:cubicBezTo>
                  <a:pt x="10472" y="537"/>
                  <a:pt x="9925" y="1"/>
                  <a:pt x="9258" y="1"/>
                </a:cubicBezTo>
                <a:cubicBezTo>
                  <a:pt x="8593" y="1"/>
                  <a:pt x="8043" y="537"/>
                  <a:pt x="8043" y="1204"/>
                </a:cubicBezTo>
                <a:cubicBezTo>
                  <a:pt x="8043" y="1566"/>
                  <a:pt x="8195" y="1894"/>
                  <a:pt x="8453" y="2116"/>
                </a:cubicBezTo>
                <a:lnTo>
                  <a:pt x="7914" y="3401"/>
                </a:lnTo>
                <a:cubicBezTo>
                  <a:pt x="7586" y="3308"/>
                  <a:pt x="7246" y="3261"/>
                  <a:pt x="6896" y="3261"/>
                </a:cubicBezTo>
                <a:cubicBezTo>
                  <a:pt x="6545" y="3261"/>
                  <a:pt x="6208" y="3308"/>
                  <a:pt x="5891" y="3401"/>
                </a:cubicBezTo>
                <a:lnTo>
                  <a:pt x="5353" y="2116"/>
                </a:lnTo>
                <a:cubicBezTo>
                  <a:pt x="5600" y="1894"/>
                  <a:pt x="5762" y="1566"/>
                  <a:pt x="5762" y="1204"/>
                </a:cubicBezTo>
                <a:cubicBezTo>
                  <a:pt x="5762" y="537"/>
                  <a:pt x="5213" y="1"/>
                  <a:pt x="45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853" name="Google Shape;853;p36"/>
          <p:cNvGrpSpPr/>
          <p:nvPr/>
        </p:nvGrpSpPr>
        <p:grpSpPr>
          <a:xfrm>
            <a:off x="6051525" y="1066250"/>
            <a:ext cx="345150" cy="345150"/>
            <a:chOff x="7783763" y="1564575"/>
            <a:chExt cx="345150" cy="345150"/>
          </a:xfrm>
        </p:grpSpPr>
        <p:sp>
          <p:nvSpPr>
            <p:cNvPr id="854" name="Google Shape;854;p36"/>
            <p:cNvSpPr/>
            <p:nvPr/>
          </p:nvSpPr>
          <p:spPr>
            <a:xfrm>
              <a:off x="7783763" y="1564575"/>
              <a:ext cx="345150" cy="345150"/>
            </a:xfrm>
            <a:custGeom>
              <a:avLst/>
              <a:gdLst/>
              <a:ahLst/>
              <a:cxnLst/>
              <a:rect l="l" t="t" r="r" b="b"/>
              <a:pathLst>
                <a:path w="13806" h="13806" extrusionOk="0">
                  <a:moveTo>
                    <a:pt x="5928" y="805"/>
                  </a:moveTo>
                  <a:lnTo>
                    <a:pt x="6899" y="2747"/>
                  </a:lnTo>
                  <a:cubicBezTo>
                    <a:pt x="6957" y="2876"/>
                    <a:pt x="7098" y="2968"/>
                    <a:pt x="7249" y="2968"/>
                  </a:cubicBezTo>
                  <a:lnTo>
                    <a:pt x="12989" y="2968"/>
                  </a:lnTo>
                  <a:lnTo>
                    <a:pt x="12989" y="3776"/>
                  </a:lnTo>
                  <a:lnTo>
                    <a:pt x="6500" y="3776"/>
                  </a:lnTo>
                  <a:lnTo>
                    <a:pt x="5541" y="1846"/>
                  </a:lnTo>
                  <a:cubicBezTo>
                    <a:pt x="5471" y="1706"/>
                    <a:pt x="5330" y="1613"/>
                    <a:pt x="5179" y="1613"/>
                  </a:cubicBezTo>
                  <a:lnTo>
                    <a:pt x="2691" y="1613"/>
                  </a:lnTo>
                  <a:lnTo>
                    <a:pt x="2691" y="805"/>
                  </a:lnTo>
                  <a:close/>
                  <a:moveTo>
                    <a:pt x="4924" y="2432"/>
                  </a:moveTo>
                  <a:lnTo>
                    <a:pt x="5891" y="4360"/>
                  </a:lnTo>
                  <a:cubicBezTo>
                    <a:pt x="5962" y="4500"/>
                    <a:pt x="6102" y="4581"/>
                    <a:pt x="6256" y="4581"/>
                  </a:cubicBezTo>
                  <a:lnTo>
                    <a:pt x="12989" y="4581"/>
                  </a:lnTo>
                  <a:lnTo>
                    <a:pt x="12989" y="5389"/>
                  </a:lnTo>
                  <a:lnTo>
                    <a:pt x="5507" y="5389"/>
                  </a:lnTo>
                  <a:lnTo>
                    <a:pt x="4536" y="3459"/>
                  </a:lnTo>
                  <a:cubicBezTo>
                    <a:pt x="4466" y="3319"/>
                    <a:pt x="4326" y="3238"/>
                    <a:pt x="4175" y="3238"/>
                  </a:cubicBezTo>
                  <a:lnTo>
                    <a:pt x="1613" y="3238"/>
                  </a:lnTo>
                  <a:lnTo>
                    <a:pt x="1613" y="2432"/>
                  </a:lnTo>
                  <a:close/>
                  <a:moveTo>
                    <a:pt x="4166" y="7876"/>
                  </a:moveTo>
                  <a:cubicBezTo>
                    <a:pt x="4839" y="7876"/>
                    <a:pt x="5389" y="8414"/>
                    <a:pt x="5389" y="9081"/>
                  </a:cubicBezTo>
                  <a:lnTo>
                    <a:pt x="5389" y="9760"/>
                  </a:lnTo>
                  <a:lnTo>
                    <a:pt x="2960" y="9760"/>
                  </a:lnTo>
                  <a:lnTo>
                    <a:pt x="2960" y="9106"/>
                  </a:lnTo>
                  <a:cubicBezTo>
                    <a:pt x="2960" y="8475"/>
                    <a:pt x="3473" y="7914"/>
                    <a:pt x="4104" y="7878"/>
                  </a:cubicBezTo>
                  <a:cubicBezTo>
                    <a:pt x="4125" y="7877"/>
                    <a:pt x="4145" y="7876"/>
                    <a:pt x="4166" y="7876"/>
                  </a:cubicBezTo>
                  <a:close/>
                  <a:moveTo>
                    <a:pt x="3928" y="4045"/>
                  </a:moveTo>
                  <a:lnTo>
                    <a:pt x="4887" y="5973"/>
                  </a:lnTo>
                  <a:cubicBezTo>
                    <a:pt x="4957" y="6113"/>
                    <a:pt x="5098" y="6206"/>
                    <a:pt x="5249" y="6206"/>
                  </a:cubicBezTo>
                  <a:lnTo>
                    <a:pt x="12989" y="6206"/>
                  </a:lnTo>
                  <a:lnTo>
                    <a:pt x="12989" y="10299"/>
                  </a:lnTo>
                  <a:lnTo>
                    <a:pt x="6733" y="10299"/>
                  </a:lnTo>
                  <a:lnTo>
                    <a:pt x="6733" y="10169"/>
                  </a:lnTo>
                  <a:cubicBezTo>
                    <a:pt x="6733" y="9948"/>
                    <a:pt x="6559" y="9760"/>
                    <a:pt x="6337" y="9760"/>
                  </a:cubicBezTo>
                  <a:lnTo>
                    <a:pt x="6197" y="9760"/>
                  </a:lnTo>
                  <a:lnTo>
                    <a:pt x="6197" y="9117"/>
                  </a:lnTo>
                  <a:cubicBezTo>
                    <a:pt x="6197" y="8018"/>
                    <a:pt x="5344" y="7106"/>
                    <a:pt x="4256" y="7072"/>
                  </a:cubicBezTo>
                  <a:cubicBezTo>
                    <a:pt x="4227" y="7071"/>
                    <a:pt x="4199" y="7071"/>
                    <a:pt x="4170" y="7071"/>
                  </a:cubicBezTo>
                  <a:cubicBezTo>
                    <a:pt x="3054" y="7071"/>
                    <a:pt x="2152" y="7976"/>
                    <a:pt x="2152" y="9081"/>
                  </a:cubicBezTo>
                  <a:lnTo>
                    <a:pt x="2152" y="9760"/>
                  </a:lnTo>
                  <a:lnTo>
                    <a:pt x="2023" y="9760"/>
                  </a:lnTo>
                  <a:cubicBezTo>
                    <a:pt x="1801" y="9760"/>
                    <a:pt x="1613" y="9948"/>
                    <a:pt x="1613" y="10169"/>
                  </a:cubicBezTo>
                  <a:lnTo>
                    <a:pt x="1613" y="10299"/>
                  </a:lnTo>
                  <a:lnTo>
                    <a:pt x="808" y="10299"/>
                  </a:lnTo>
                  <a:lnTo>
                    <a:pt x="808" y="4045"/>
                  </a:lnTo>
                  <a:close/>
                  <a:moveTo>
                    <a:pt x="1613" y="11104"/>
                  </a:moveTo>
                  <a:lnTo>
                    <a:pt x="1613" y="11923"/>
                  </a:lnTo>
                  <a:lnTo>
                    <a:pt x="808" y="11923"/>
                  </a:lnTo>
                  <a:lnTo>
                    <a:pt x="808" y="11104"/>
                  </a:lnTo>
                  <a:close/>
                  <a:moveTo>
                    <a:pt x="12989" y="11104"/>
                  </a:moveTo>
                  <a:lnTo>
                    <a:pt x="12989" y="11923"/>
                  </a:lnTo>
                  <a:lnTo>
                    <a:pt x="6733" y="11923"/>
                  </a:lnTo>
                  <a:lnTo>
                    <a:pt x="6733" y="11104"/>
                  </a:lnTo>
                  <a:close/>
                  <a:moveTo>
                    <a:pt x="5928" y="10568"/>
                  </a:moveTo>
                  <a:lnTo>
                    <a:pt x="5928" y="12997"/>
                  </a:lnTo>
                  <a:lnTo>
                    <a:pt x="2421" y="12997"/>
                  </a:lnTo>
                  <a:lnTo>
                    <a:pt x="2421" y="10568"/>
                  </a:lnTo>
                  <a:close/>
                  <a:moveTo>
                    <a:pt x="2292" y="0"/>
                  </a:moveTo>
                  <a:cubicBezTo>
                    <a:pt x="2071" y="0"/>
                    <a:pt x="1883" y="188"/>
                    <a:pt x="1883" y="410"/>
                  </a:cubicBezTo>
                  <a:lnTo>
                    <a:pt x="1883" y="1613"/>
                  </a:lnTo>
                  <a:lnTo>
                    <a:pt x="1207" y="1613"/>
                  </a:lnTo>
                  <a:cubicBezTo>
                    <a:pt x="982" y="1613"/>
                    <a:pt x="808" y="1801"/>
                    <a:pt x="808" y="2023"/>
                  </a:cubicBezTo>
                  <a:lnTo>
                    <a:pt x="808" y="3238"/>
                  </a:lnTo>
                  <a:lnTo>
                    <a:pt x="399" y="3238"/>
                  </a:lnTo>
                  <a:cubicBezTo>
                    <a:pt x="177" y="3238"/>
                    <a:pt x="0" y="3414"/>
                    <a:pt x="0" y="3636"/>
                  </a:cubicBezTo>
                  <a:lnTo>
                    <a:pt x="0" y="12321"/>
                  </a:lnTo>
                  <a:cubicBezTo>
                    <a:pt x="0" y="12543"/>
                    <a:pt x="177" y="12728"/>
                    <a:pt x="399" y="12728"/>
                  </a:cubicBezTo>
                  <a:lnTo>
                    <a:pt x="1613" y="12728"/>
                  </a:lnTo>
                  <a:lnTo>
                    <a:pt x="1613" y="13396"/>
                  </a:lnTo>
                  <a:cubicBezTo>
                    <a:pt x="1613" y="13628"/>
                    <a:pt x="1801" y="13805"/>
                    <a:pt x="2023" y="13805"/>
                  </a:cubicBezTo>
                  <a:lnTo>
                    <a:pt x="6337" y="13805"/>
                  </a:lnTo>
                  <a:cubicBezTo>
                    <a:pt x="6559" y="13805"/>
                    <a:pt x="6733" y="13628"/>
                    <a:pt x="6733" y="13396"/>
                  </a:cubicBezTo>
                  <a:lnTo>
                    <a:pt x="6733" y="12728"/>
                  </a:lnTo>
                  <a:lnTo>
                    <a:pt x="13396" y="12728"/>
                  </a:lnTo>
                  <a:cubicBezTo>
                    <a:pt x="13620" y="12728"/>
                    <a:pt x="13805" y="12543"/>
                    <a:pt x="13805" y="12321"/>
                  </a:cubicBezTo>
                  <a:lnTo>
                    <a:pt x="13805" y="2559"/>
                  </a:lnTo>
                  <a:cubicBezTo>
                    <a:pt x="13805" y="2337"/>
                    <a:pt x="13620" y="2163"/>
                    <a:pt x="13396" y="2163"/>
                  </a:cubicBezTo>
                  <a:lnTo>
                    <a:pt x="7505" y="2163"/>
                  </a:lnTo>
                  <a:lnTo>
                    <a:pt x="6537" y="222"/>
                  </a:lnTo>
                  <a:cubicBezTo>
                    <a:pt x="6467" y="82"/>
                    <a:pt x="6326" y="0"/>
                    <a:pt x="6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7867363" y="1848875"/>
              <a:ext cx="41525" cy="20525"/>
            </a:xfrm>
            <a:custGeom>
              <a:avLst/>
              <a:gdLst/>
              <a:ahLst/>
              <a:cxnLst/>
              <a:rect l="l" t="t" r="r" b="b"/>
              <a:pathLst>
                <a:path w="1661" h="821" extrusionOk="0">
                  <a:moveTo>
                    <a:pt x="432" y="1"/>
                  </a:moveTo>
                  <a:cubicBezTo>
                    <a:pt x="222" y="1"/>
                    <a:pt x="48" y="152"/>
                    <a:pt x="23" y="363"/>
                  </a:cubicBezTo>
                  <a:cubicBezTo>
                    <a:pt x="0" y="610"/>
                    <a:pt x="188" y="820"/>
                    <a:pt x="421" y="820"/>
                  </a:cubicBezTo>
                  <a:lnTo>
                    <a:pt x="1229" y="820"/>
                  </a:lnTo>
                  <a:cubicBezTo>
                    <a:pt x="1425" y="820"/>
                    <a:pt x="1613" y="669"/>
                    <a:pt x="1636" y="458"/>
                  </a:cubicBezTo>
                  <a:cubicBezTo>
                    <a:pt x="1661" y="211"/>
                    <a:pt x="1473" y="1"/>
                    <a:pt x="1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7972263" y="1740450"/>
              <a:ext cx="116025" cy="60850"/>
            </a:xfrm>
            <a:custGeom>
              <a:avLst/>
              <a:gdLst/>
              <a:ahLst/>
              <a:cxnLst/>
              <a:rect l="l" t="t" r="r" b="b"/>
              <a:pathLst>
                <a:path w="4641" h="2434" extrusionOk="0">
                  <a:moveTo>
                    <a:pt x="3836" y="809"/>
                  </a:moveTo>
                  <a:lnTo>
                    <a:pt x="3836" y="1614"/>
                  </a:lnTo>
                  <a:lnTo>
                    <a:pt x="820" y="1614"/>
                  </a:lnTo>
                  <a:lnTo>
                    <a:pt x="820" y="809"/>
                  </a:lnTo>
                  <a:close/>
                  <a:moveTo>
                    <a:pt x="411" y="1"/>
                  </a:moveTo>
                  <a:cubicBezTo>
                    <a:pt x="189" y="1"/>
                    <a:pt x="1" y="189"/>
                    <a:pt x="1" y="411"/>
                  </a:cubicBezTo>
                  <a:lnTo>
                    <a:pt x="1" y="2024"/>
                  </a:lnTo>
                  <a:cubicBezTo>
                    <a:pt x="1" y="2245"/>
                    <a:pt x="189" y="2433"/>
                    <a:pt x="411" y="2433"/>
                  </a:cubicBezTo>
                  <a:lnTo>
                    <a:pt x="4243" y="2433"/>
                  </a:lnTo>
                  <a:cubicBezTo>
                    <a:pt x="4467" y="2433"/>
                    <a:pt x="4641" y="2245"/>
                    <a:pt x="4641" y="2024"/>
                  </a:cubicBezTo>
                  <a:lnTo>
                    <a:pt x="4641" y="411"/>
                  </a:lnTo>
                  <a:cubicBezTo>
                    <a:pt x="4641" y="189"/>
                    <a:pt x="4467" y="1"/>
                    <a:pt x="42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857" name="Google Shape;857;p36"/>
          <p:cNvGrpSpPr/>
          <p:nvPr/>
        </p:nvGrpSpPr>
        <p:grpSpPr>
          <a:xfrm>
            <a:off x="3652100" y="1066250"/>
            <a:ext cx="348375" cy="345150"/>
            <a:chOff x="7007038" y="1564575"/>
            <a:chExt cx="348375" cy="345150"/>
          </a:xfrm>
        </p:grpSpPr>
        <p:sp>
          <p:nvSpPr>
            <p:cNvPr id="858" name="Google Shape;858;p36"/>
            <p:cNvSpPr/>
            <p:nvPr/>
          </p:nvSpPr>
          <p:spPr>
            <a:xfrm>
              <a:off x="7007038" y="1762000"/>
              <a:ext cx="348375" cy="147725"/>
            </a:xfrm>
            <a:custGeom>
              <a:avLst/>
              <a:gdLst/>
              <a:ahLst/>
              <a:cxnLst/>
              <a:rect l="l" t="t" r="r" b="b"/>
              <a:pathLst>
                <a:path w="13935" h="5909" extrusionOk="0">
                  <a:moveTo>
                    <a:pt x="1942" y="1058"/>
                  </a:moveTo>
                  <a:lnTo>
                    <a:pt x="1942" y="5100"/>
                  </a:lnTo>
                  <a:lnTo>
                    <a:pt x="808" y="5100"/>
                  </a:lnTo>
                  <a:lnTo>
                    <a:pt x="808" y="1058"/>
                  </a:lnTo>
                  <a:close/>
                  <a:moveTo>
                    <a:pt x="12525" y="807"/>
                  </a:moveTo>
                  <a:cubicBezTo>
                    <a:pt x="12673" y="807"/>
                    <a:pt x="12818" y="880"/>
                    <a:pt x="12905" y="1010"/>
                  </a:cubicBezTo>
                  <a:cubicBezTo>
                    <a:pt x="13045" y="1198"/>
                    <a:pt x="13011" y="1453"/>
                    <a:pt x="12849" y="1605"/>
                  </a:cubicBezTo>
                  <a:lnTo>
                    <a:pt x="10018" y="4318"/>
                  </a:lnTo>
                  <a:cubicBezTo>
                    <a:pt x="9494" y="4820"/>
                    <a:pt x="8792" y="5100"/>
                    <a:pt x="8066" y="5100"/>
                  </a:cubicBezTo>
                  <a:lnTo>
                    <a:pt x="2750" y="5100"/>
                  </a:lnTo>
                  <a:lnTo>
                    <a:pt x="2750" y="1815"/>
                  </a:lnTo>
                  <a:lnTo>
                    <a:pt x="3274" y="1571"/>
                  </a:lnTo>
                  <a:cubicBezTo>
                    <a:pt x="3537" y="1450"/>
                    <a:pt x="3818" y="1391"/>
                    <a:pt x="4099" y="1391"/>
                  </a:cubicBezTo>
                  <a:cubicBezTo>
                    <a:pt x="4442" y="1391"/>
                    <a:pt x="4784" y="1480"/>
                    <a:pt x="5086" y="1653"/>
                  </a:cubicBezTo>
                  <a:cubicBezTo>
                    <a:pt x="5507" y="1899"/>
                    <a:pt x="5987" y="2026"/>
                    <a:pt x="6478" y="2026"/>
                  </a:cubicBezTo>
                  <a:lnTo>
                    <a:pt x="8416" y="2026"/>
                  </a:lnTo>
                  <a:cubicBezTo>
                    <a:pt x="8615" y="2026"/>
                    <a:pt x="8803" y="2166"/>
                    <a:pt x="8826" y="2376"/>
                  </a:cubicBezTo>
                  <a:cubicBezTo>
                    <a:pt x="8851" y="2612"/>
                    <a:pt x="8663" y="2811"/>
                    <a:pt x="8416" y="2811"/>
                  </a:cubicBezTo>
                  <a:lnTo>
                    <a:pt x="5821" y="2834"/>
                  </a:lnTo>
                  <a:cubicBezTo>
                    <a:pt x="5589" y="2834"/>
                    <a:pt x="5401" y="3033"/>
                    <a:pt x="5415" y="3254"/>
                  </a:cubicBezTo>
                  <a:cubicBezTo>
                    <a:pt x="5426" y="3476"/>
                    <a:pt x="5611" y="3639"/>
                    <a:pt x="5835" y="3639"/>
                  </a:cubicBezTo>
                  <a:lnTo>
                    <a:pt x="8416" y="3639"/>
                  </a:lnTo>
                  <a:cubicBezTo>
                    <a:pt x="8966" y="3639"/>
                    <a:pt x="9435" y="3277"/>
                    <a:pt x="9586" y="2763"/>
                  </a:cubicBezTo>
                  <a:lnTo>
                    <a:pt x="12262" y="892"/>
                  </a:lnTo>
                  <a:cubicBezTo>
                    <a:pt x="12342" y="835"/>
                    <a:pt x="12434" y="807"/>
                    <a:pt x="12525" y="807"/>
                  </a:cubicBezTo>
                  <a:close/>
                  <a:moveTo>
                    <a:pt x="12521" y="1"/>
                  </a:moveTo>
                  <a:cubicBezTo>
                    <a:pt x="12269" y="1"/>
                    <a:pt x="12017" y="74"/>
                    <a:pt x="11797" y="227"/>
                  </a:cubicBezTo>
                  <a:lnTo>
                    <a:pt x="9482" y="1852"/>
                  </a:lnTo>
                  <a:cubicBezTo>
                    <a:pt x="9283" y="1479"/>
                    <a:pt x="8874" y="1220"/>
                    <a:pt x="8416" y="1220"/>
                  </a:cubicBezTo>
                  <a:lnTo>
                    <a:pt x="6467" y="1220"/>
                  </a:lnTo>
                  <a:cubicBezTo>
                    <a:pt x="6127" y="1220"/>
                    <a:pt x="5788" y="1114"/>
                    <a:pt x="5496" y="940"/>
                  </a:cubicBezTo>
                  <a:cubicBezTo>
                    <a:pt x="5068" y="684"/>
                    <a:pt x="4587" y="554"/>
                    <a:pt x="4103" y="554"/>
                  </a:cubicBezTo>
                  <a:cubicBezTo>
                    <a:pt x="3702" y="554"/>
                    <a:pt x="3300" y="643"/>
                    <a:pt x="2923" y="822"/>
                  </a:cubicBezTo>
                  <a:lnTo>
                    <a:pt x="2750" y="903"/>
                  </a:lnTo>
                  <a:lnTo>
                    <a:pt x="2750" y="648"/>
                  </a:lnTo>
                  <a:cubicBezTo>
                    <a:pt x="2750" y="427"/>
                    <a:pt x="2573" y="250"/>
                    <a:pt x="2351" y="250"/>
                  </a:cubicBezTo>
                  <a:lnTo>
                    <a:pt x="410" y="250"/>
                  </a:lnTo>
                  <a:cubicBezTo>
                    <a:pt x="177" y="250"/>
                    <a:pt x="0" y="427"/>
                    <a:pt x="0" y="648"/>
                  </a:cubicBezTo>
                  <a:lnTo>
                    <a:pt x="0" y="5499"/>
                  </a:lnTo>
                  <a:cubicBezTo>
                    <a:pt x="0" y="5731"/>
                    <a:pt x="177" y="5908"/>
                    <a:pt x="410" y="5908"/>
                  </a:cubicBezTo>
                  <a:lnTo>
                    <a:pt x="8066" y="5908"/>
                  </a:lnTo>
                  <a:cubicBezTo>
                    <a:pt x="9003" y="5908"/>
                    <a:pt x="9889" y="5546"/>
                    <a:pt x="10579" y="4901"/>
                  </a:cubicBezTo>
                  <a:lnTo>
                    <a:pt x="13410" y="2191"/>
                  </a:lnTo>
                  <a:cubicBezTo>
                    <a:pt x="13864" y="1759"/>
                    <a:pt x="13934" y="1069"/>
                    <a:pt x="13572" y="542"/>
                  </a:cubicBezTo>
                  <a:cubicBezTo>
                    <a:pt x="13320" y="189"/>
                    <a:pt x="12923" y="1"/>
                    <a:pt x="12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7115188" y="1564575"/>
              <a:ext cx="155775" cy="208950"/>
            </a:xfrm>
            <a:custGeom>
              <a:avLst/>
              <a:gdLst/>
              <a:ahLst/>
              <a:cxnLst/>
              <a:rect l="l" t="t" r="r" b="b"/>
              <a:pathLst>
                <a:path w="6231" h="8358" extrusionOk="0">
                  <a:moveTo>
                    <a:pt x="3122" y="805"/>
                  </a:moveTo>
                  <a:cubicBezTo>
                    <a:pt x="4385" y="805"/>
                    <a:pt x="5412" y="1835"/>
                    <a:pt x="5412" y="3097"/>
                  </a:cubicBezTo>
                  <a:cubicBezTo>
                    <a:pt x="5412" y="3787"/>
                    <a:pt x="5109" y="4430"/>
                    <a:pt x="4570" y="4862"/>
                  </a:cubicBezTo>
                  <a:cubicBezTo>
                    <a:pt x="4231" y="5154"/>
                    <a:pt x="4009" y="5530"/>
                    <a:pt x="3928" y="5939"/>
                  </a:cubicBezTo>
                  <a:lnTo>
                    <a:pt x="3518" y="5939"/>
                  </a:lnTo>
                  <a:lnTo>
                    <a:pt x="3518" y="3810"/>
                  </a:lnTo>
                  <a:lnTo>
                    <a:pt x="4208" y="3120"/>
                  </a:lnTo>
                  <a:cubicBezTo>
                    <a:pt x="4348" y="2979"/>
                    <a:pt x="4371" y="2747"/>
                    <a:pt x="4245" y="2584"/>
                  </a:cubicBezTo>
                  <a:cubicBezTo>
                    <a:pt x="4163" y="2478"/>
                    <a:pt x="4045" y="2425"/>
                    <a:pt x="3926" y="2425"/>
                  </a:cubicBezTo>
                  <a:cubicBezTo>
                    <a:pt x="3822" y="2425"/>
                    <a:pt x="3717" y="2466"/>
                    <a:pt x="3636" y="2547"/>
                  </a:cubicBezTo>
                  <a:lnTo>
                    <a:pt x="3122" y="3075"/>
                  </a:lnTo>
                  <a:lnTo>
                    <a:pt x="2595" y="2547"/>
                  </a:lnTo>
                  <a:cubicBezTo>
                    <a:pt x="2514" y="2466"/>
                    <a:pt x="2409" y="2425"/>
                    <a:pt x="2305" y="2425"/>
                  </a:cubicBezTo>
                  <a:cubicBezTo>
                    <a:pt x="2186" y="2425"/>
                    <a:pt x="2068" y="2478"/>
                    <a:pt x="1986" y="2584"/>
                  </a:cubicBezTo>
                  <a:cubicBezTo>
                    <a:pt x="1860" y="2747"/>
                    <a:pt x="1883" y="2979"/>
                    <a:pt x="2034" y="3120"/>
                  </a:cubicBezTo>
                  <a:lnTo>
                    <a:pt x="2713" y="3810"/>
                  </a:lnTo>
                  <a:lnTo>
                    <a:pt x="2713" y="5939"/>
                  </a:lnTo>
                  <a:lnTo>
                    <a:pt x="2315" y="5939"/>
                  </a:lnTo>
                  <a:cubicBezTo>
                    <a:pt x="2233" y="5530"/>
                    <a:pt x="2000" y="5154"/>
                    <a:pt x="1661" y="4862"/>
                  </a:cubicBezTo>
                  <a:cubicBezTo>
                    <a:pt x="1133" y="4430"/>
                    <a:pt x="831" y="3787"/>
                    <a:pt x="831" y="3097"/>
                  </a:cubicBezTo>
                  <a:cubicBezTo>
                    <a:pt x="831" y="1835"/>
                    <a:pt x="1846" y="805"/>
                    <a:pt x="3122" y="805"/>
                  </a:cubicBezTo>
                  <a:close/>
                  <a:moveTo>
                    <a:pt x="3894" y="6744"/>
                  </a:moveTo>
                  <a:lnTo>
                    <a:pt x="3894" y="7412"/>
                  </a:lnTo>
                  <a:cubicBezTo>
                    <a:pt x="3894" y="7493"/>
                    <a:pt x="3835" y="7552"/>
                    <a:pt x="3765" y="7552"/>
                  </a:cubicBezTo>
                  <a:lnTo>
                    <a:pt x="2466" y="7552"/>
                  </a:lnTo>
                  <a:cubicBezTo>
                    <a:pt x="2396" y="7552"/>
                    <a:pt x="2337" y="7493"/>
                    <a:pt x="2337" y="7412"/>
                  </a:cubicBezTo>
                  <a:lnTo>
                    <a:pt x="2337" y="6744"/>
                  </a:lnTo>
                  <a:close/>
                  <a:moveTo>
                    <a:pt x="3122" y="0"/>
                  </a:moveTo>
                  <a:cubicBezTo>
                    <a:pt x="1403" y="0"/>
                    <a:pt x="0" y="1392"/>
                    <a:pt x="0" y="3097"/>
                  </a:cubicBezTo>
                  <a:cubicBezTo>
                    <a:pt x="0" y="4031"/>
                    <a:pt x="421" y="4898"/>
                    <a:pt x="1133" y="5493"/>
                  </a:cubicBezTo>
                  <a:cubicBezTo>
                    <a:pt x="1380" y="5692"/>
                    <a:pt x="1532" y="5973"/>
                    <a:pt x="1532" y="6264"/>
                  </a:cubicBezTo>
                  <a:lnTo>
                    <a:pt x="1532" y="7412"/>
                  </a:lnTo>
                  <a:cubicBezTo>
                    <a:pt x="1532" y="7936"/>
                    <a:pt x="1953" y="8357"/>
                    <a:pt x="2466" y="8357"/>
                  </a:cubicBezTo>
                  <a:lnTo>
                    <a:pt x="3765" y="8357"/>
                  </a:lnTo>
                  <a:cubicBezTo>
                    <a:pt x="4289" y="8357"/>
                    <a:pt x="4710" y="7936"/>
                    <a:pt x="4710" y="7412"/>
                  </a:cubicBezTo>
                  <a:lnTo>
                    <a:pt x="4710" y="6264"/>
                  </a:lnTo>
                  <a:cubicBezTo>
                    <a:pt x="4710" y="5973"/>
                    <a:pt x="4851" y="5692"/>
                    <a:pt x="5097" y="5493"/>
                  </a:cubicBezTo>
                  <a:cubicBezTo>
                    <a:pt x="5821" y="4898"/>
                    <a:pt x="6231" y="4031"/>
                    <a:pt x="6231" y="3097"/>
                  </a:cubicBezTo>
                  <a:cubicBezTo>
                    <a:pt x="6231" y="1392"/>
                    <a:pt x="4828" y="0"/>
                    <a:pt x="3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7291063" y="1632025"/>
              <a:ext cx="40350" cy="20225"/>
            </a:xfrm>
            <a:custGeom>
              <a:avLst/>
              <a:gdLst/>
              <a:ahLst/>
              <a:cxnLst/>
              <a:rect l="l" t="t" r="r" b="b"/>
              <a:pathLst>
                <a:path w="1614" h="809" extrusionOk="0">
                  <a:moveTo>
                    <a:pt x="410" y="1"/>
                  </a:moveTo>
                  <a:cubicBezTo>
                    <a:pt x="178" y="1"/>
                    <a:pt x="1" y="178"/>
                    <a:pt x="1" y="399"/>
                  </a:cubicBezTo>
                  <a:cubicBezTo>
                    <a:pt x="1" y="621"/>
                    <a:pt x="178" y="809"/>
                    <a:pt x="410" y="809"/>
                  </a:cubicBezTo>
                  <a:lnTo>
                    <a:pt x="1218" y="809"/>
                  </a:lnTo>
                  <a:cubicBezTo>
                    <a:pt x="1440" y="809"/>
                    <a:pt x="1614" y="621"/>
                    <a:pt x="1614" y="399"/>
                  </a:cubicBezTo>
                  <a:cubicBezTo>
                    <a:pt x="1614" y="178"/>
                    <a:pt x="1440" y="1"/>
                    <a:pt x="1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7282938" y="157805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1161" y="1"/>
                  </a:moveTo>
                  <a:cubicBezTo>
                    <a:pt x="1092" y="1"/>
                    <a:pt x="1022" y="18"/>
                    <a:pt x="957" y="56"/>
                  </a:cubicBezTo>
                  <a:lnTo>
                    <a:pt x="256" y="454"/>
                  </a:lnTo>
                  <a:cubicBezTo>
                    <a:pt x="71" y="572"/>
                    <a:pt x="0" y="816"/>
                    <a:pt x="115" y="1015"/>
                  </a:cubicBezTo>
                  <a:cubicBezTo>
                    <a:pt x="186" y="1141"/>
                    <a:pt x="318" y="1213"/>
                    <a:pt x="457" y="1213"/>
                  </a:cubicBezTo>
                  <a:cubicBezTo>
                    <a:pt x="527" y="1213"/>
                    <a:pt x="599" y="1195"/>
                    <a:pt x="665" y="1156"/>
                  </a:cubicBezTo>
                  <a:lnTo>
                    <a:pt x="1367" y="757"/>
                  </a:lnTo>
                  <a:cubicBezTo>
                    <a:pt x="1555" y="642"/>
                    <a:pt x="1625" y="395"/>
                    <a:pt x="1507" y="210"/>
                  </a:cubicBezTo>
                  <a:cubicBezTo>
                    <a:pt x="1437" y="76"/>
                    <a:pt x="1302" y="1"/>
                    <a:pt x="1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7282938" y="1675775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460" y="1"/>
                  </a:moveTo>
                  <a:cubicBezTo>
                    <a:pt x="320" y="1"/>
                    <a:pt x="187" y="70"/>
                    <a:pt x="115" y="203"/>
                  </a:cubicBezTo>
                  <a:cubicBezTo>
                    <a:pt x="0" y="403"/>
                    <a:pt x="71" y="649"/>
                    <a:pt x="256" y="753"/>
                  </a:cubicBezTo>
                  <a:lnTo>
                    <a:pt x="957" y="1163"/>
                  </a:lnTo>
                  <a:cubicBezTo>
                    <a:pt x="1023" y="1197"/>
                    <a:pt x="1094" y="1214"/>
                    <a:pt x="1163" y="1214"/>
                  </a:cubicBezTo>
                  <a:cubicBezTo>
                    <a:pt x="1304" y="1214"/>
                    <a:pt x="1437" y="1145"/>
                    <a:pt x="1507" y="1011"/>
                  </a:cubicBezTo>
                  <a:cubicBezTo>
                    <a:pt x="1625" y="823"/>
                    <a:pt x="1555" y="565"/>
                    <a:pt x="1367" y="462"/>
                  </a:cubicBezTo>
                  <a:lnTo>
                    <a:pt x="665" y="52"/>
                  </a:lnTo>
                  <a:cubicBezTo>
                    <a:pt x="600" y="18"/>
                    <a:pt x="529" y="1"/>
                    <a:pt x="4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7055288" y="1632025"/>
              <a:ext cx="40350" cy="20225"/>
            </a:xfrm>
            <a:custGeom>
              <a:avLst/>
              <a:gdLst/>
              <a:ahLst/>
              <a:cxnLst/>
              <a:rect l="l" t="t" r="r" b="b"/>
              <a:pathLst>
                <a:path w="1614" h="809" extrusionOk="0">
                  <a:moveTo>
                    <a:pt x="399" y="1"/>
                  </a:moveTo>
                  <a:cubicBezTo>
                    <a:pt x="174" y="1"/>
                    <a:pt x="0" y="178"/>
                    <a:pt x="0" y="399"/>
                  </a:cubicBezTo>
                  <a:cubicBezTo>
                    <a:pt x="0" y="621"/>
                    <a:pt x="174" y="809"/>
                    <a:pt x="399" y="809"/>
                  </a:cubicBezTo>
                  <a:lnTo>
                    <a:pt x="1204" y="809"/>
                  </a:lnTo>
                  <a:cubicBezTo>
                    <a:pt x="1437" y="809"/>
                    <a:pt x="1613" y="621"/>
                    <a:pt x="1613" y="399"/>
                  </a:cubicBezTo>
                  <a:cubicBezTo>
                    <a:pt x="1613" y="178"/>
                    <a:pt x="1437" y="1"/>
                    <a:pt x="1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7063138" y="1578050"/>
              <a:ext cx="40700" cy="30350"/>
            </a:xfrm>
            <a:custGeom>
              <a:avLst/>
              <a:gdLst/>
              <a:ahLst/>
              <a:cxnLst/>
              <a:rect l="l" t="t" r="r" b="b"/>
              <a:pathLst>
                <a:path w="1628" h="1214" extrusionOk="0">
                  <a:moveTo>
                    <a:pt x="465" y="1"/>
                  </a:moveTo>
                  <a:cubicBezTo>
                    <a:pt x="324" y="1"/>
                    <a:pt x="190" y="76"/>
                    <a:pt x="118" y="210"/>
                  </a:cubicBezTo>
                  <a:cubicBezTo>
                    <a:pt x="1" y="395"/>
                    <a:pt x="71" y="642"/>
                    <a:pt x="259" y="757"/>
                  </a:cubicBezTo>
                  <a:lnTo>
                    <a:pt x="960" y="1156"/>
                  </a:lnTo>
                  <a:cubicBezTo>
                    <a:pt x="1027" y="1195"/>
                    <a:pt x="1098" y="1213"/>
                    <a:pt x="1168" y="1213"/>
                  </a:cubicBezTo>
                  <a:cubicBezTo>
                    <a:pt x="1307" y="1213"/>
                    <a:pt x="1439" y="1141"/>
                    <a:pt x="1510" y="1015"/>
                  </a:cubicBezTo>
                  <a:cubicBezTo>
                    <a:pt x="1628" y="816"/>
                    <a:pt x="1558" y="572"/>
                    <a:pt x="1370" y="454"/>
                  </a:cubicBezTo>
                  <a:lnTo>
                    <a:pt x="668" y="56"/>
                  </a:lnTo>
                  <a:cubicBezTo>
                    <a:pt x="603" y="18"/>
                    <a:pt x="533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7063138" y="1675775"/>
              <a:ext cx="40700" cy="30350"/>
            </a:xfrm>
            <a:custGeom>
              <a:avLst/>
              <a:gdLst/>
              <a:ahLst/>
              <a:cxnLst/>
              <a:rect l="l" t="t" r="r" b="b"/>
              <a:pathLst>
                <a:path w="1628" h="1214" extrusionOk="0">
                  <a:moveTo>
                    <a:pt x="1165" y="1"/>
                  </a:moveTo>
                  <a:cubicBezTo>
                    <a:pt x="1096" y="1"/>
                    <a:pt x="1026" y="18"/>
                    <a:pt x="960" y="52"/>
                  </a:cubicBezTo>
                  <a:lnTo>
                    <a:pt x="259" y="462"/>
                  </a:lnTo>
                  <a:cubicBezTo>
                    <a:pt x="71" y="565"/>
                    <a:pt x="1" y="823"/>
                    <a:pt x="118" y="1011"/>
                  </a:cubicBezTo>
                  <a:cubicBezTo>
                    <a:pt x="190" y="1145"/>
                    <a:pt x="323" y="1214"/>
                    <a:pt x="463" y="1214"/>
                  </a:cubicBezTo>
                  <a:cubicBezTo>
                    <a:pt x="532" y="1214"/>
                    <a:pt x="602" y="1197"/>
                    <a:pt x="668" y="1163"/>
                  </a:cubicBezTo>
                  <a:lnTo>
                    <a:pt x="1370" y="753"/>
                  </a:lnTo>
                  <a:cubicBezTo>
                    <a:pt x="1558" y="649"/>
                    <a:pt x="1628" y="403"/>
                    <a:pt x="1510" y="203"/>
                  </a:cubicBezTo>
                  <a:cubicBezTo>
                    <a:pt x="1438" y="70"/>
                    <a:pt x="1305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866" name="Google Shape;866;p36"/>
          <p:cNvSpPr/>
          <p:nvPr/>
        </p:nvSpPr>
        <p:spPr>
          <a:xfrm>
            <a:off x="1255900" y="1066250"/>
            <a:ext cx="345150" cy="345150"/>
          </a:xfrm>
          <a:custGeom>
            <a:avLst/>
            <a:gdLst/>
            <a:ahLst/>
            <a:cxnLst/>
            <a:rect l="l" t="t" r="r" b="b"/>
            <a:pathLst>
              <a:path w="13806" h="13806" extrusionOk="0">
                <a:moveTo>
                  <a:pt x="2023" y="808"/>
                </a:moveTo>
                <a:cubicBezTo>
                  <a:pt x="2688" y="808"/>
                  <a:pt x="3238" y="1358"/>
                  <a:pt x="3238" y="2023"/>
                </a:cubicBezTo>
                <a:cubicBezTo>
                  <a:pt x="3238" y="2691"/>
                  <a:pt x="2688" y="3238"/>
                  <a:pt x="2023" y="3238"/>
                </a:cubicBezTo>
                <a:cubicBezTo>
                  <a:pt x="1355" y="3238"/>
                  <a:pt x="808" y="2691"/>
                  <a:pt x="808" y="2023"/>
                </a:cubicBezTo>
                <a:cubicBezTo>
                  <a:pt x="808" y="1358"/>
                  <a:pt x="1355" y="808"/>
                  <a:pt x="2023" y="808"/>
                </a:cubicBezTo>
                <a:close/>
                <a:moveTo>
                  <a:pt x="11783" y="808"/>
                </a:moveTo>
                <a:cubicBezTo>
                  <a:pt x="12450" y="808"/>
                  <a:pt x="12997" y="1358"/>
                  <a:pt x="12997" y="2023"/>
                </a:cubicBezTo>
                <a:cubicBezTo>
                  <a:pt x="12997" y="2691"/>
                  <a:pt x="12450" y="3238"/>
                  <a:pt x="11783" y="3238"/>
                </a:cubicBezTo>
                <a:cubicBezTo>
                  <a:pt x="11118" y="3238"/>
                  <a:pt x="10568" y="2691"/>
                  <a:pt x="10568" y="2023"/>
                </a:cubicBezTo>
                <a:cubicBezTo>
                  <a:pt x="10568" y="1358"/>
                  <a:pt x="11118" y="808"/>
                  <a:pt x="11783" y="808"/>
                </a:cubicBezTo>
                <a:close/>
                <a:moveTo>
                  <a:pt x="6896" y="5681"/>
                </a:moveTo>
                <a:cubicBezTo>
                  <a:pt x="7353" y="5681"/>
                  <a:pt x="7715" y="6043"/>
                  <a:pt x="7715" y="6500"/>
                </a:cubicBezTo>
                <a:cubicBezTo>
                  <a:pt x="7715" y="6944"/>
                  <a:pt x="7353" y="7305"/>
                  <a:pt x="6896" y="7305"/>
                </a:cubicBezTo>
                <a:cubicBezTo>
                  <a:pt x="6452" y="7305"/>
                  <a:pt x="6091" y="6944"/>
                  <a:pt x="6091" y="6500"/>
                </a:cubicBezTo>
                <a:cubicBezTo>
                  <a:pt x="6091" y="6043"/>
                  <a:pt x="6452" y="5681"/>
                  <a:pt x="6896" y="5681"/>
                </a:cubicBezTo>
                <a:close/>
                <a:moveTo>
                  <a:pt x="6896" y="4068"/>
                </a:moveTo>
                <a:cubicBezTo>
                  <a:pt x="8464" y="4068"/>
                  <a:pt x="9737" y="5342"/>
                  <a:pt x="9737" y="6899"/>
                </a:cubicBezTo>
                <a:cubicBezTo>
                  <a:pt x="9737" y="7471"/>
                  <a:pt x="9561" y="8007"/>
                  <a:pt x="9269" y="8453"/>
                </a:cubicBezTo>
                <a:cubicBezTo>
                  <a:pt x="9059" y="7996"/>
                  <a:pt x="8674" y="7634"/>
                  <a:pt x="8206" y="7446"/>
                </a:cubicBezTo>
                <a:cubicBezTo>
                  <a:pt x="8405" y="7179"/>
                  <a:pt x="8523" y="6851"/>
                  <a:pt x="8523" y="6500"/>
                </a:cubicBezTo>
                <a:cubicBezTo>
                  <a:pt x="8523" y="5600"/>
                  <a:pt x="7796" y="4876"/>
                  <a:pt x="6896" y="4876"/>
                </a:cubicBezTo>
                <a:cubicBezTo>
                  <a:pt x="6009" y="4876"/>
                  <a:pt x="5283" y="5600"/>
                  <a:pt x="5283" y="6500"/>
                </a:cubicBezTo>
                <a:cubicBezTo>
                  <a:pt x="5283" y="6851"/>
                  <a:pt x="5400" y="7179"/>
                  <a:pt x="5600" y="7446"/>
                </a:cubicBezTo>
                <a:cubicBezTo>
                  <a:pt x="5131" y="7634"/>
                  <a:pt x="4747" y="7996"/>
                  <a:pt x="4536" y="8453"/>
                </a:cubicBezTo>
                <a:cubicBezTo>
                  <a:pt x="4245" y="8007"/>
                  <a:pt x="4068" y="7471"/>
                  <a:pt x="4068" y="6899"/>
                </a:cubicBezTo>
                <a:cubicBezTo>
                  <a:pt x="4068" y="5342"/>
                  <a:pt x="5342" y="4068"/>
                  <a:pt x="6896" y="4068"/>
                </a:cubicBezTo>
                <a:close/>
                <a:moveTo>
                  <a:pt x="7457" y="8113"/>
                </a:moveTo>
                <a:cubicBezTo>
                  <a:pt x="8054" y="8113"/>
                  <a:pt x="8556" y="8557"/>
                  <a:pt x="8638" y="9129"/>
                </a:cubicBezTo>
                <a:cubicBezTo>
                  <a:pt x="8158" y="9505"/>
                  <a:pt x="7552" y="9726"/>
                  <a:pt x="6896" y="9726"/>
                </a:cubicBezTo>
                <a:cubicBezTo>
                  <a:pt x="6242" y="9726"/>
                  <a:pt x="5647" y="9505"/>
                  <a:pt x="5168" y="9129"/>
                </a:cubicBezTo>
                <a:cubicBezTo>
                  <a:pt x="5249" y="8557"/>
                  <a:pt x="5740" y="8113"/>
                  <a:pt x="6349" y="8113"/>
                </a:cubicBezTo>
                <a:close/>
                <a:moveTo>
                  <a:pt x="2023" y="10568"/>
                </a:moveTo>
                <a:cubicBezTo>
                  <a:pt x="2688" y="10568"/>
                  <a:pt x="3238" y="11107"/>
                  <a:pt x="3238" y="11783"/>
                </a:cubicBezTo>
                <a:cubicBezTo>
                  <a:pt x="3238" y="12450"/>
                  <a:pt x="2688" y="13000"/>
                  <a:pt x="2023" y="13000"/>
                </a:cubicBezTo>
                <a:cubicBezTo>
                  <a:pt x="1355" y="13000"/>
                  <a:pt x="808" y="12450"/>
                  <a:pt x="808" y="11783"/>
                </a:cubicBezTo>
                <a:cubicBezTo>
                  <a:pt x="808" y="11107"/>
                  <a:pt x="1355" y="10568"/>
                  <a:pt x="2023" y="10568"/>
                </a:cubicBezTo>
                <a:close/>
                <a:moveTo>
                  <a:pt x="11783" y="10568"/>
                </a:moveTo>
                <a:cubicBezTo>
                  <a:pt x="12450" y="10568"/>
                  <a:pt x="12997" y="11107"/>
                  <a:pt x="12997" y="11783"/>
                </a:cubicBezTo>
                <a:cubicBezTo>
                  <a:pt x="12997" y="12450"/>
                  <a:pt x="12450" y="13000"/>
                  <a:pt x="11783" y="13000"/>
                </a:cubicBezTo>
                <a:cubicBezTo>
                  <a:pt x="11118" y="13000"/>
                  <a:pt x="10568" y="12450"/>
                  <a:pt x="10568" y="11783"/>
                </a:cubicBezTo>
                <a:cubicBezTo>
                  <a:pt x="10568" y="11107"/>
                  <a:pt x="11118" y="10568"/>
                  <a:pt x="11783" y="10568"/>
                </a:cubicBezTo>
                <a:close/>
                <a:moveTo>
                  <a:pt x="2023" y="0"/>
                </a:moveTo>
                <a:cubicBezTo>
                  <a:pt x="912" y="0"/>
                  <a:pt x="0" y="901"/>
                  <a:pt x="0" y="2023"/>
                </a:cubicBezTo>
                <a:cubicBezTo>
                  <a:pt x="0" y="3134"/>
                  <a:pt x="912" y="4046"/>
                  <a:pt x="2023" y="4046"/>
                </a:cubicBezTo>
                <a:cubicBezTo>
                  <a:pt x="2432" y="4046"/>
                  <a:pt x="2817" y="3917"/>
                  <a:pt x="3134" y="3706"/>
                </a:cubicBezTo>
                <a:lnTo>
                  <a:pt x="4057" y="4629"/>
                </a:lnTo>
                <a:cubicBezTo>
                  <a:pt x="3566" y="5249"/>
                  <a:pt x="3263" y="6043"/>
                  <a:pt x="3263" y="6899"/>
                </a:cubicBezTo>
                <a:cubicBezTo>
                  <a:pt x="3263" y="7763"/>
                  <a:pt x="3566" y="8545"/>
                  <a:pt x="4057" y="9165"/>
                </a:cubicBezTo>
                <a:lnTo>
                  <a:pt x="3134" y="10088"/>
                </a:lnTo>
                <a:cubicBezTo>
                  <a:pt x="2817" y="9878"/>
                  <a:pt x="2432" y="9760"/>
                  <a:pt x="2023" y="9760"/>
                </a:cubicBezTo>
                <a:cubicBezTo>
                  <a:pt x="912" y="9760"/>
                  <a:pt x="0" y="10661"/>
                  <a:pt x="0" y="11783"/>
                </a:cubicBezTo>
                <a:cubicBezTo>
                  <a:pt x="0" y="12894"/>
                  <a:pt x="912" y="13805"/>
                  <a:pt x="2023" y="13805"/>
                </a:cubicBezTo>
                <a:cubicBezTo>
                  <a:pt x="3134" y="13805"/>
                  <a:pt x="4045" y="12894"/>
                  <a:pt x="4045" y="11783"/>
                </a:cubicBezTo>
                <a:cubicBezTo>
                  <a:pt x="4045" y="11373"/>
                  <a:pt x="3916" y="10989"/>
                  <a:pt x="3706" y="10661"/>
                </a:cubicBezTo>
                <a:lnTo>
                  <a:pt x="4629" y="9738"/>
                </a:lnTo>
                <a:cubicBezTo>
                  <a:pt x="5249" y="10240"/>
                  <a:pt x="6043" y="10546"/>
                  <a:pt x="6896" y="10546"/>
                </a:cubicBezTo>
                <a:cubicBezTo>
                  <a:pt x="7763" y="10546"/>
                  <a:pt x="8545" y="10240"/>
                  <a:pt x="9176" y="9738"/>
                </a:cubicBezTo>
                <a:lnTo>
                  <a:pt x="10099" y="10661"/>
                </a:lnTo>
                <a:cubicBezTo>
                  <a:pt x="9878" y="10989"/>
                  <a:pt x="9760" y="11373"/>
                  <a:pt x="9760" y="11783"/>
                </a:cubicBezTo>
                <a:cubicBezTo>
                  <a:pt x="9760" y="12894"/>
                  <a:pt x="10660" y="13805"/>
                  <a:pt x="11783" y="13805"/>
                </a:cubicBezTo>
                <a:cubicBezTo>
                  <a:pt x="12893" y="13805"/>
                  <a:pt x="13805" y="12894"/>
                  <a:pt x="13805" y="11783"/>
                </a:cubicBezTo>
                <a:cubicBezTo>
                  <a:pt x="13805" y="10661"/>
                  <a:pt x="12893" y="9760"/>
                  <a:pt x="11783" y="9760"/>
                </a:cubicBezTo>
                <a:cubicBezTo>
                  <a:pt x="11373" y="9760"/>
                  <a:pt x="10989" y="9878"/>
                  <a:pt x="10672" y="10088"/>
                </a:cubicBezTo>
                <a:lnTo>
                  <a:pt x="9749" y="9165"/>
                </a:lnTo>
                <a:cubicBezTo>
                  <a:pt x="10240" y="8545"/>
                  <a:pt x="10543" y="7763"/>
                  <a:pt x="10543" y="6899"/>
                </a:cubicBezTo>
                <a:cubicBezTo>
                  <a:pt x="10543" y="6043"/>
                  <a:pt x="10240" y="5249"/>
                  <a:pt x="9749" y="4629"/>
                </a:cubicBezTo>
                <a:lnTo>
                  <a:pt x="10672" y="3706"/>
                </a:lnTo>
                <a:cubicBezTo>
                  <a:pt x="10989" y="3917"/>
                  <a:pt x="11373" y="4046"/>
                  <a:pt x="11783" y="4046"/>
                </a:cubicBezTo>
                <a:cubicBezTo>
                  <a:pt x="12893" y="4046"/>
                  <a:pt x="13805" y="3134"/>
                  <a:pt x="13805" y="2023"/>
                </a:cubicBezTo>
                <a:cubicBezTo>
                  <a:pt x="13805" y="901"/>
                  <a:pt x="12893" y="0"/>
                  <a:pt x="11783" y="0"/>
                </a:cubicBezTo>
                <a:cubicBezTo>
                  <a:pt x="10660" y="0"/>
                  <a:pt x="9760" y="901"/>
                  <a:pt x="9760" y="2023"/>
                </a:cubicBezTo>
                <a:cubicBezTo>
                  <a:pt x="9760" y="2433"/>
                  <a:pt x="9878" y="2817"/>
                  <a:pt x="10099" y="3134"/>
                </a:cubicBezTo>
                <a:lnTo>
                  <a:pt x="9176" y="4057"/>
                </a:lnTo>
                <a:cubicBezTo>
                  <a:pt x="8545" y="3555"/>
                  <a:pt x="7763" y="3263"/>
                  <a:pt x="6896" y="3263"/>
                </a:cubicBezTo>
                <a:cubicBezTo>
                  <a:pt x="6043" y="3263"/>
                  <a:pt x="5249" y="3555"/>
                  <a:pt x="4629" y="4057"/>
                </a:cubicBezTo>
                <a:lnTo>
                  <a:pt x="3706" y="3134"/>
                </a:lnTo>
                <a:cubicBezTo>
                  <a:pt x="3916" y="2817"/>
                  <a:pt x="4045" y="2433"/>
                  <a:pt x="4045" y="2023"/>
                </a:cubicBezTo>
                <a:cubicBezTo>
                  <a:pt x="4045" y="901"/>
                  <a:pt x="3134" y="0"/>
                  <a:pt x="202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Market Research Pitch Deck by Slidesgo">
  <a:themeElements>
    <a:clrScheme name="Simple Light">
      <a:dk1>
        <a:srgbClr val="FFFFFF"/>
      </a:dk1>
      <a:lt1>
        <a:srgbClr val="00CADA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1270</Words>
  <Application>Microsoft Office PowerPoint</Application>
  <PresentationFormat>Apresentação na tela (16:9)</PresentationFormat>
  <Paragraphs>287</Paragraphs>
  <Slides>20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31" baseType="lpstr">
      <vt:lpstr>Raleway ExtraBold</vt:lpstr>
      <vt:lpstr>Raleway Black</vt:lpstr>
      <vt:lpstr>Hanken Grotesk</vt:lpstr>
      <vt:lpstr>Hanken Grotesk Light</vt:lpstr>
      <vt:lpstr>Open Sans</vt:lpstr>
      <vt:lpstr>Bebas Neue</vt:lpstr>
      <vt:lpstr>Raleway</vt:lpstr>
      <vt:lpstr>Nunito Light</vt:lpstr>
      <vt:lpstr>Arial</vt:lpstr>
      <vt:lpstr>Anaheim</vt:lpstr>
      <vt:lpstr>Technology Market Research Pitch Deck by Slidesgo</vt:lpstr>
      <vt:lpstr>TECHNOLOGY MARKET RESEARCH PITCH DECK</vt:lpstr>
      <vt:lpstr>CONTENTS OF THIS TEMPLATE</vt:lpstr>
      <vt:lpstr>TABLE OF CONTENTS</vt:lpstr>
      <vt:lpstr>WHAT IS A PITCH DECK?</vt:lpstr>
      <vt:lpstr>INTRODUCTION</vt:lpstr>
      <vt:lpstr>INTRODUCTION</vt:lpstr>
      <vt:lpstr>MAIN IDEAS OF A PITCH DECK</vt:lpstr>
      <vt:lpstr>KEY IDEAS IN MARKET OPPORTUNITY</vt:lpstr>
      <vt:lpstr>SIX RECOMMENDATIONS</vt:lpstr>
      <vt:lpstr>9h 55m 23s</vt:lpstr>
      <vt:lpstr>4,498,300,000</vt:lpstr>
      <vt:lpstr>REVENUE BY QUARTER</vt:lpstr>
      <vt:lpstr>COMPETITION COMPARISON</vt:lpstr>
      <vt:lpstr>PRODUCT INFOGRAPHIC</vt:lpstr>
      <vt:lpstr>TIMELINE OF YOUR PRESENTATION</vt:lpstr>
      <vt:lpstr>ORGANIZATIONAL CHART</vt:lpstr>
      <vt:lpstr>MARKET SIZE OVERVIEW</vt:lpstr>
      <vt:lpstr>ROADMAP INFOGRAPHIC</vt:lpstr>
      <vt:lpstr>KPI DASHBOARD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Desenvolvimento</cp:lastModifiedBy>
  <cp:revision>1</cp:revision>
  <dcterms:modified xsi:type="dcterms:W3CDTF">2024-07-26T13:54:47Z</dcterms:modified>
</cp:coreProperties>
</file>