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CC329-89E0-456C-B9D8-DE304BD220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ty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power butt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503"/>
            <a:ext cx="12192000" cy="22458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707521" y="1447143"/>
            <a:ext cx="266209" cy="2875718"/>
            <a:chOff x="7996222" y="3165703"/>
            <a:chExt cx="266209" cy="2875718"/>
          </a:xfrm>
        </p:grpSpPr>
        <p:sp>
          <p:nvSpPr>
            <p:cNvPr id="3" name="Rectangle 9"/>
            <p:cNvSpPr/>
            <p:nvPr userDrawn="1"/>
          </p:nvSpPr>
          <p:spPr>
            <a:xfrm rot="16200000">
              <a:off x="7103084" y="4882076"/>
              <a:ext cx="2052483" cy="266208"/>
            </a:xfrm>
            <a:custGeom>
              <a:avLst/>
              <a:gdLst>
                <a:gd name="connsiteX0" fmla="*/ 0 w 2052483"/>
                <a:gd name="connsiteY0" fmla="*/ 0 h 105418"/>
                <a:gd name="connsiteX1" fmla="*/ 2052483 w 2052483"/>
                <a:gd name="connsiteY1" fmla="*/ 0 h 105418"/>
                <a:gd name="connsiteX2" fmla="*/ 2052483 w 2052483"/>
                <a:gd name="connsiteY2" fmla="*/ 105418 h 105418"/>
                <a:gd name="connsiteX3" fmla="*/ 0 w 2052483"/>
                <a:gd name="connsiteY3" fmla="*/ 105418 h 105418"/>
                <a:gd name="connsiteX4" fmla="*/ 0 w 2052483"/>
                <a:gd name="connsiteY4" fmla="*/ 0 h 105418"/>
                <a:gd name="connsiteX0-1" fmla="*/ 0 w 2052483"/>
                <a:gd name="connsiteY0-2" fmla="*/ 0 h 112792"/>
                <a:gd name="connsiteX1-3" fmla="*/ 2052483 w 2052483"/>
                <a:gd name="connsiteY1-4" fmla="*/ 0 h 112792"/>
                <a:gd name="connsiteX2-5" fmla="*/ 1787012 w 2052483"/>
                <a:gd name="connsiteY2-6" fmla="*/ 112792 h 112792"/>
                <a:gd name="connsiteX3-7" fmla="*/ 0 w 2052483"/>
                <a:gd name="connsiteY3-8" fmla="*/ 105418 h 112792"/>
                <a:gd name="connsiteX4-9" fmla="*/ 0 w 2052483"/>
                <a:gd name="connsiteY4-10" fmla="*/ 0 h 112792"/>
                <a:gd name="connsiteX0-11" fmla="*/ 0 w 2052483"/>
                <a:gd name="connsiteY0-12" fmla="*/ 0 h 114826"/>
                <a:gd name="connsiteX1-13" fmla="*/ 2052483 w 2052483"/>
                <a:gd name="connsiteY1-14" fmla="*/ 0 h 114826"/>
                <a:gd name="connsiteX2-15" fmla="*/ 1787012 w 2052483"/>
                <a:gd name="connsiteY2-16" fmla="*/ 112792 h 114826"/>
                <a:gd name="connsiteX3-17" fmla="*/ 7374 w 2052483"/>
                <a:gd name="connsiteY3-18" fmla="*/ 114826 h 114826"/>
                <a:gd name="connsiteX4-19" fmla="*/ 0 w 2052483"/>
                <a:gd name="connsiteY4-20" fmla="*/ 0 h 114826"/>
                <a:gd name="connsiteX0-21" fmla="*/ 0 w 2052483"/>
                <a:gd name="connsiteY0-22" fmla="*/ 0 h 113206"/>
                <a:gd name="connsiteX1-23" fmla="*/ 2052483 w 2052483"/>
                <a:gd name="connsiteY1-24" fmla="*/ 0 h 113206"/>
                <a:gd name="connsiteX2-25" fmla="*/ 1787012 w 2052483"/>
                <a:gd name="connsiteY2-26" fmla="*/ 112792 h 113206"/>
                <a:gd name="connsiteX3-27" fmla="*/ 3564 w 2052483"/>
                <a:gd name="connsiteY3-28" fmla="*/ 113206 h 113206"/>
                <a:gd name="connsiteX4-29" fmla="*/ 0 w 2052483"/>
                <a:gd name="connsiteY4-30" fmla="*/ 0 h 113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52483" h="113206">
                  <a:moveTo>
                    <a:pt x="0" y="0"/>
                  </a:moveTo>
                  <a:lnTo>
                    <a:pt x="2052483" y="0"/>
                  </a:lnTo>
                  <a:lnTo>
                    <a:pt x="1787012" y="112792"/>
                  </a:lnTo>
                  <a:lnTo>
                    <a:pt x="3564" y="11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350" dirty="0"/>
                <a:t> </a:t>
              </a:r>
              <a:endParaRPr lang="en-US" sz="1350" dirty="0"/>
            </a:p>
          </p:txBody>
        </p:sp>
        <p:sp>
          <p:nvSpPr>
            <p:cNvPr id="4" name="Rectangle 9"/>
            <p:cNvSpPr/>
            <p:nvPr userDrawn="1"/>
          </p:nvSpPr>
          <p:spPr>
            <a:xfrm rot="16200000">
              <a:off x="7866030" y="3295896"/>
              <a:ext cx="526593" cy="266208"/>
            </a:xfrm>
            <a:custGeom>
              <a:avLst/>
              <a:gdLst>
                <a:gd name="connsiteX0" fmla="*/ 0 w 2052483"/>
                <a:gd name="connsiteY0" fmla="*/ 0 h 105418"/>
                <a:gd name="connsiteX1" fmla="*/ 2052483 w 2052483"/>
                <a:gd name="connsiteY1" fmla="*/ 0 h 105418"/>
                <a:gd name="connsiteX2" fmla="*/ 2052483 w 2052483"/>
                <a:gd name="connsiteY2" fmla="*/ 105418 h 105418"/>
                <a:gd name="connsiteX3" fmla="*/ 0 w 2052483"/>
                <a:gd name="connsiteY3" fmla="*/ 105418 h 105418"/>
                <a:gd name="connsiteX4" fmla="*/ 0 w 2052483"/>
                <a:gd name="connsiteY4" fmla="*/ 0 h 105418"/>
                <a:gd name="connsiteX0-1" fmla="*/ 0 w 2052483"/>
                <a:gd name="connsiteY0-2" fmla="*/ 0 h 112792"/>
                <a:gd name="connsiteX1-3" fmla="*/ 2052483 w 2052483"/>
                <a:gd name="connsiteY1-4" fmla="*/ 0 h 112792"/>
                <a:gd name="connsiteX2-5" fmla="*/ 1787012 w 2052483"/>
                <a:gd name="connsiteY2-6" fmla="*/ 112792 h 112792"/>
                <a:gd name="connsiteX3-7" fmla="*/ 0 w 2052483"/>
                <a:gd name="connsiteY3-8" fmla="*/ 105418 h 112792"/>
                <a:gd name="connsiteX4-9" fmla="*/ 0 w 2052483"/>
                <a:gd name="connsiteY4-10" fmla="*/ 0 h 112792"/>
                <a:gd name="connsiteX0-11" fmla="*/ 0 w 2052483"/>
                <a:gd name="connsiteY0-12" fmla="*/ 0 h 114826"/>
                <a:gd name="connsiteX1-13" fmla="*/ 2052483 w 2052483"/>
                <a:gd name="connsiteY1-14" fmla="*/ 0 h 114826"/>
                <a:gd name="connsiteX2-15" fmla="*/ 1787012 w 2052483"/>
                <a:gd name="connsiteY2-16" fmla="*/ 112792 h 114826"/>
                <a:gd name="connsiteX3-17" fmla="*/ 7374 w 2052483"/>
                <a:gd name="connsiteY3-18" fmla="*/ 114826 h 114826"/>
                <a:gd name="connsiteX4-19" fmla="*/ 0 w 2052483"/>
                <a:gd name="connsiteY4-20" fmla="*/ 0 h 114826"/>
                <a:gd name="connsiteX0-21" fmla="*/ 0 w 2052483"/>
                <a:gd name="connsiteY0-22" fmla="*/ 0 h 113206"/>
                <a:gd name="connsiteX1-23" fmla="*/ 2052483 w 2052483"/>
                <a:gd name="connsiteY1-24" fmla="*/ 0 h 113206"/>
                <a:gd name="connsiteX2-25" fmla="*/ 1787012 w 2052483"/>
                <a:gd name="connsiteY2-26" fmla="*/ 112792 h 113206"/>
                <a:gd name="connsiteX3-27" fmla="*/ 3564 w 2052483"/>
                <a:gd name="connsiteY3-28" fmla="*/ 113206 h 113206"/>
                <a:gd name="connsiteX4-29" fmla="*/ 0 w 2052483"/>
                <a:gd name="connsiteY4-30" fmla="*/ 0 h 113206"/>
                <a:gd name="connsiteX0-31" fmla="*/ 0 w 2052483"/>
                <a:gd name="connsiteY0-32" fmla="*/ 0 h 113206"/>
                <a:gd name="connsiteX1-33" fmla="*/ 2052483 w 2052483"/>
                <a:gd name="connsiteY1-34" fmla="*/ 0 h 113206"/>
                <a:gd name="connsiteX2-35" fmla="*/ 1787012 w 2052483"/>
                <a:gd name="connsiteY2-36" fmla="*/ 112792 h 113206"/>
                <a:gd name="connsiteX3-37" fmla="*/ 1525890 w 2052483"/>
                <a:gd name="connsiteY3-38" fmla="*/ 113206 h 113206"/>
                <a:gd name="connsiteX4-39" fmla="*/ 0 w 2052483"/>
                <a:gd name="connsiteY4-40" fmla="*/ 0 h 113206"/>
                <a:gd name="connsiteX0-41" fmla="*/ 257693 w 526593"/>
                <a:gd name="connsiteY0-42" fmla="*/ 0 h 113206"/>
                <a:gd name="connsiteX1-43" fmla="*/ 526593 w 526593"/>
                <a:gd name="connsiteY1-44" fmla="*/ 0 h 113206"/>
                <a:gd name="connsiteX2-45" fmla="*/ 261122 w 526593"/>
                <a:gd name="connsiteY2-46" fmla="*/ 112792 h 113206"/>
                <a:gd name="connsiteX3-47" fmla="*/ 0 w 526593"/>
                <a:gd name="connsiteY3-48" fmla="*/ 113206 h 113206"/>
                <a:gd name="connsiteX4-49" fmla="*/ 257693 w 526593"/>
                <a:gd name="connsiteY4-50" fmla="*/ 0 h 113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26593" h="113206">
                  <a:moveTo>
                    <a:pt x="257693" y="0"/>
                  </a:moveTo>
                  <a:lnTo>
                    <a:pt x="526593" y="0"/>
                  </a:lnTo>
                  <a:lnTo>
                    <a:pt x="261122" y="112792"/>
                  </a:lnTo>
                  <a:lnTo>
                    <a:pt x="0" y="113206"/>
                  </a:lnTo>
                  <a:lnTo>
                    <a:pt x="257693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350" dirty="0"/>
                <a:t> </a:t>
              </a:r>
              <a:endParaRPr lang="en-US" sz="1350" dirty="0"/>
            </a:p>
          </p:txBody>
        </p:sp>
        <p:sp>
          <p:nvSpPr>
            <p:cNvPr id="6" name="Rectangle 9"/>
            <p:cNvSpPr/>
            <p:nvPr userDrawn="1"/>
          </p:nvSpPr>
          <p:spPr>
            <a:xfrm rot="16200000">
              <a:off x="7103084" y="4882076"/>
              <a:ext cx="2052483" cy="266208"/>
            </a:xfrm>
            <a:custGeom>
              <a:avLst/>
              <a:gdLst>
                <a:gd name="connsiteX0" fmla="*/ 0 w 2052483"/>
                <a:gd name="connsiteY0" fmla="*/ 0 h 105418"/>
                <a:gd name="connsiteX1" fmla="*/ 2052483 w 2052483"/>
                <a:gd name="connsiteY1" fmla="*/ 0 h 105418"/>
                <a:gd name="connsiteX2" fmla="*/ 2052483 w 2052483"/>
                <a:gd name="connsiteY2" fmla="*/ 105418 h 105418"/>
                <a:gd name="connsiteX3" fmla="*/ 0 w 2052483"/>
                <a:gd name="connsiteY3" fmla="*/ 105418 h 105418"/>
                <a:gd name="connsiteX4" fmla="*/ 0 w 2052483"/>
                <a:gd name="connsiteY4" fmla="*/ 0 h 105418"/>
                <a:gd name="connsiteX0-1" fmla="*/ 0 w 2052483"/>
                <a:gd name="connsiteY0-2" fmla="*/ 0 h 112792"/>
                <a:gd name="connsiteX1-3" fmla="*/ 2052483 w 2052483"/>
                <a:gd name="connsiteY1-4" fmla="*/ 0 h 112792"/>
                <a:gd name="connsiteX2-5" fmla="*/ 1787012 w 2052483"/>
                <a:gd name="connsiteY2-6" fmla="*/ 112792 h 112792"/>
                <a:gd name="connsiteX3-7" fmla="*/ 0 w 2052483"/>
                <a:gd name="connsiteY3-8" fmla="*/ 105418 h 112792"/>
                <a:gd name="connsiteX4-9" fmla="*/ 0 w 2052483"/>
                <a:gd name="connsiteY4-10" fmla="*/ 0 h 112792"/>
                <a:gd name="connsiteX0-11" fmla="*/ 0 w 2052483"/>
                <a:gd name="connsiteY0-12" fmla="*/ 0 h 114826"/>
                <a:gd name="connsiteX1-13" fmla="*/ 2052483 w 2052483"/>
                <a:gd name="connsiteY1-14" fmla="*/ 0 h 114826"/>
                <a:gd name="connsiteX2-15" fmla="*/ 1787012 w 2052483"/>
                <a:gd name="connsiteY2-16" fmla="*/ 112792 h 114826"/>
                <a:gd name="connsiteX3-17" fmla="*/ 7374 w 2052483"/>
                <a:gd name="connsiteY3-18" fmla="*/ 114826 h 114826"/>
                <a:gd name="connsiteX4-19" fmla="*/ 0 w 2052483"/>
                <a:gd name="connsiteY4-20" fmla="*/ 0 h 114826"/>
                <a:gd name="connsiteX0-21" fmla="*/ 0 w 2052483"/>
                <a:gd name="connsiteY0-22" fmla="*/ 0 h 113206"/>
                <a:gd name="connsiteX1-23" fmla="*/ 2052483 w 2052483"/>
                <a:gd name="connsiteY1-24" fmla="*/ 0 h 113206"/>
                <a:gd name="connsiteX2-25" fmla="*/ 1787012 w 2052483"/>
                <a:gd name="connsiteY2-26" fmla="*/ 112792 h 113206"/>
                <a:gd name="connsiteX3-27" fmla="*/ 3564 w 2052483"/>
                <a:gd name="connsiteY3-28" fmla="*/ 113206 h 113206"/>
                <a:gd name="connsiteX4-29" fmla="*/ 0 w 2052483"/>
                <a:gd name="connsiteY4-30" fmla="*/ 0 h 113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52483" h="113206">
                  <a:moveTo>
                    <a:pt x="0" y="0"/>
                  </a:moveTo>
                  <a:lnTo>
                    <a:pt x="2052483" y="0"/>
                  </a:lnTo>
                  <a:lnTo>
                    <a:pt x="1787012" y="112792"/>
                  </a:lnTo>
                  <a:lnTo>
                    <a:pt x="3564" y="11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350" dirty="0"/>
                <a:t> </a:t>
              </a:r>
              <a:endParaRPr lang="en-US" sz="1350" dirty="0"/>
            </a:p>
          </p:txBody>
        </p:sp>
        <p:sp>
          <p:nvSpPr>
            <p:cNvPr id="26" name="Rectangle 9"/>
            <p:cNvSpPr/>
            <p:nvPr userDrawn="1"/>
          </p:nvSpPr>
          <p:spPr>
            <a:xfrm rot="16200000">
              <a:off x="7866029" y="3699957"/>
              <a:ext cx="526593" cy="266208"/>
            </a:xfrm>
            <a:custGeom>
              <a:avLst/>
              <a:gdLst>
                <a:gd name="connsiteX0" fmla="*/ 0 w 2052483"/>
                <a:gd name="connsiteY0" fmla="*/ 0 h 105418"/>
                <a:gd name="connsiteX1" fmla="*/ 2052483 w 2052483"/>
                <a:gd name="connsiteY1" fmla="*/ 0 h 105418"/>
                <a:gd name="connsiteX2" fmla="*/ 2052483 w 2052483"/>
                <a:gd name="connsiteY2" fmla="*/ 105418 h 105418"/>
                <a:gd name="connsiteX3" fmla="*/ 0 w 2052483"/>
                <a:gd name="connsiteY3" fmla="*/ 105418 h 105418"/>
                <a:gd name="connsiteX4" fmla="*/ 0 w 2052483"/>
                <a:gd name="connsiteY4" fmla="*/ 0 h 105418"/>
                <a:gd name="connsiteX0-1" fmla="*/ 0 w 2052483"/>
                <a:gd name="connsiteY0-2" fmla="*/ 0 h 112792"/>
                <a:gd name="connsiteX1-3" fmla="*/ 2052483 w 2052483"/>
                <a:gd name="connsiteY1-4" fmla="*/ 0 h 112792"/>
                <a:gd name="connsiteX2-5" fmla="*/ 1787012 w 2052483"/>
                <a:gd name="connsiteY2-6" fmla="*/ 112792 h 112792"/>
                <a:gd name="connsiteX3-7" fmla="*/ 0 w 2052483"/>
                <a:gd name="connsiteY3-8" fmla="*/ 105418 h 112792"/>
                <a:gd name="connsiteX4-9" fmla="*/ 0 w 2052483"/>
                <a:gd name="connsiteY4-10" fmla="*/ 0 h 112792"/>
                <a:gd name="connsiteX0-11" fmla="*/ 0 w 2052483"/>
                <a:gd name="connsiteY0-12" fmla="*/ 0 h 114826"/>
                <a:gd name="connsiteX1-13" fmla="*/ 2052483 w 2052483"/>
                <a:gd name="connsiteY1-14" fmla="*/ 0 h 114826"/>
                <a:gd name="connsiteX2-15" fmla="*/ 1787012 w 2052483"/>
                <a:gd name="connsiteY2-16" fmla="*/ 112792 h 114826"/>
                <a:gd name="connsiteX3-17" fmla="*/ 7374 w 2052483"/>
                <a:gd name="connsiteY3-18" fmla="*/ 114826 h 114826"/>
                <a:gd name="connsiteX4-19" fmla="*/ 0 w 2052483"/>
                <a:gd name="connsiteY4-20" fmla="*/ 0 h 114826"/>
                <a:gd name="connsiteX0-21" fmla="*/ 0 w 2052483"/>
                <a:gd name="connsiteY0-22" fmla="*/ 0 h 113206"/>
                <a:gd name="connsiteX1-23" fmla="*/ 2052483 w 2052483"/>
                <a:gd name="connsiteY1-24" fmla="*/ 0 h 113206"/>
                <a:gd name="connsiteX2-25" fmla="*/ 1787012 w 2052483"/>
                <a:gd name="connsiteY2-26" fmla="*/ 112792 h 113206"/>
                <a:gd name="connsiteX3-27" fmla="*/ 3564 w 2052483"/>
                <a:gd name="connsiteY3-28" fmla="*/ 113206 h 113206"/>
                <a:gd name="connsiteX4-29" fmla="*/ 0 w 2052483"/>
                <a:gd name="connsiteY4-30" fmla="*/ 0 h 113206"/>
                <a:gd name="connsiteX0-31" fmla="*/ 0 w 2052483"/>
                <a:gd name="connsiteY0-32" fmla="*/ 0 h 113206"/>
                <a:gd name="connsiteX1-33" fmla="*/ 2052483 w 2052483"/>
                <a:gd name="connsiteY1-34" fmla="*/ 0 h 113206"/>
                <a:gd name="connsiteX2-35" fmla="*/ 1787012 w 2052483"/>
                <a:gd name="connsiteY2-36" fmla="*/ 112792 h 113206"/>
                <a:gd name="connsiteX3-37" fmla="*/ 1525890 w 2052483"/>
                <a:gd name="connsiteY3-38" fmla="*/ 113206 h 113206"/>
                <a:gd name="connsiteX4-39" fmla="*/ 0 w 2052483"/>
                <a:gd name="connsiteY4-40" fmla="*/ 0 h 113206"/>
                <a:gd name="connsiteX0-41" fmla="*/ 257693 w 526593"/>
                <a:gd name="connsiteY0-42" fmla="*/ 0 h 113206"/>
                <a:gd name="connsiteX1-43" fmla="*/ 526593 w 526593"/>
                <a:gd name="connsiteY1-44" fmla="*/ 0 h 113206"/>
                <a:gd name="connsiteX2-45" fmla="*/ 261122 w 526593"/>
                <a:gd name="connsiteY2-46" fmla="*/ 112792 h 113206"/>
                <a:gd name="connsiteX3-47" fmla="*/ 0 w 526593"/>
                <a:gd name="connsiteY3-48" fmla="*/ 113206 h 113206"/>
                <a:gd name="connsiteX4-49" fmla="*/ 257693 w 526593"/>
                <a:gd name="connsiteY4-50" fmla="*/ 0 h 113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26593" h="113206">
                  <a:moveTo>
                    <a:pt x="257693" y="0"/>
                  </a:moveTo>
                  <a:lnTo>
                    <a:pt x="526593" y="0"/>
                  </a:lnTo>
                  <a:lnTo>
                    <a:pt x="261122" y="112792"/>
                  </a:lnTo>
                  <a:lnTo>
                    <a:pt x="0" y="113206"/>
                  </a:lnTo>
                  <a:lnTo>
                    <a:pt x="257693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350" dirty="0"/>
                <a:t> </a:t>
              </a:r>
              <a:endParaRPr lang="en-US" sz="1350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27020" y="2480714"/>
            <a:ext cx="10259291" cy="94828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your title here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89807" y="6431165"/>
            <a:ext cx="4262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 </a:t>
            </a:r>
            <a:fld id="{CDF82E21-3653-41E9-A098-F6F30FA129E3}" type="datetime1">
              <a:rPr lang="en-US" smtClean="0"/>
            </a:fld>
            <a:r>
              <a:rPr lang="en-US"/>
              <a:t> – LUMISSIL MICROSYSTEMS - ALL RIGHTS RESERVED – Public Information</a:t>
            </a:r>
            <a:endParaRPr lang="en-US" dirty="0"/>
          </a:p>
        </p:txBody>
      </p:sp>
      <p:pic>
        <p:nvPicPr>
          <p:cNvPr id="5" name="Gráfico 4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526092"/>
            <a:ext cx="12192000" cy="137348"/>
          </a:xfrm>
          <a:prstGeom prst="rect">
            <a:avLst/>
          </a:prstGeom>
        </p:spPr>
      </p:pic>
      <p:pic>
        <p:nvPicPr>
          <p:cNvPr id="10" name="Picture 9" descr="A yellow sign with black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" y="496432"/>
            <a:ext cx="2181022" cy="1292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0625" y="2006660"/>
            <a:ext cx="8303077" cy="188595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Design</a:t>
            </a:r>
            <a:r>
              <a:rPr lang="en-US" altLang="en-US" dirty="0"/>
              <a:t> Review Meeting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MTXXA_1A</a:t>
            </a:r>
            <a:br>
              <a:rPr lang="en-US" altLang="en-US" dirty="0">
                <a:latin typeface="Futura Bk BT" panose="020B0502020204020303" pitchFamily="34" charset="0"/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8432" y="3892611"/>
            <a:ext cx="2976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</a:t>
            </a:r>
            <a:r>
              <a:rPr lang="en-US" altLang="zh-CN" sz="1600" dirty="0"/>
              <a:t>esigner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en-US" sz="1600" dirty="0"/>
              <a:t>Date</a:t>
            </a:r>
            <a:r>
              <a:rPr lang="en-US" sz="1600"/>
              <a:t>: 1/1/2024</a:t>
            </a:r>
            <a:endParaRPr 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演示</Application>
  <PresentationFormat>宽屏</PresentationFormat>
  <Paragraphs>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Futura Bk BT</vt:lpstr>
      <vt:lpstr>WPS</vt:lpstr>
      <vt:lpstr>Design Review Meeting  MTXXA_1A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WPS_1680595684</cp:lastModifiedBy>
  <cp:revision>155</cp:revision>
  <dcterms:created xsi:type="dcterms:W3CDTF">2019-06-19T02:08:00Z</dcterms:created>
  <dcterms:modified xsi:type="dcterms:W3CDTF">2025-06-27T02:16:00Z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A4F4AED42252431A8218AC9A0E49B062_11</vt:lpwstr>
  </property>
</Properties>
</file>