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1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894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553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7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296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31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95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14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617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653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34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0F1D-8C9D-4AC0-A679-43DA37AC252A}" type="datetimeFigureOut">
              <a:rPr lang="es-AR" smtClean="0"/>
              <a:t>15/02/2020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F275-EC60-484B-9D23-A5001097DC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71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338546"/>
            <a:ext cx="2143125" cy="381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1119277"/>
            <a:ext cx="8105775" cy="3228975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490473" y="444500"/>
            <a:ext cx="472050" cy="171450"/>
            <a:chOff x="4490473" y="444500"/>
            <a:chExt cx="472050" cy="17145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l="78049" t="10859" b="9766"/>
            <a:stretch/>
          </p:blipFill>
          <p:spPr>
            <a:xfrm>
              <a:off x="4695824" y="444500"/>
              <a:ext cx="266699" cy="17145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/>
            <a:srcRect t="10859" r="83099" b="9766"/>
            <a:stretch/>
          </p:blipFill>
          <p:spPr>
            <a:xfrm>
              <a:off x="4490473" y="444500"/>
              <a:ext cx="205351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5184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Landini, Alejandro</dc:creator>
  <cp:lastModifiedBy>Landini, Alejandro</cp:lastModifiedBy>
  <cp:revision>2</cp:revision>
  <dcterms:created xsi:type="dcterms:W3CDTF">2020-02-15T20:17:45Z</dcterms:created>
  <dcterms:modified xsi:type="dcterms:W3CDTF">2020-02-15T20:22:52Z</dcterms:modified>
</cp:coreProperties>
</file>