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3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5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2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1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0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7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165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32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3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1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81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33E1-03EB-4BF3-9EEB-4E7AA93BEC75}" type="datetimeFigureOut">
              <a:rPr lang="es-AR" smtClean="0"/>
              <a:t>15/11/2019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84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408606" y="1017451"/>
            <a:ext cx="9705703" cy="540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redondeado 5"/>
          <p:cNvSpPr/>
          <p:nvPr/>
        </p:nvSpPr>
        <p:spPr>
          <a:xfrm>
            <a:off x="2116183" y="1358537"/>
            <a:ext cx="6662057" cy="548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9039497" y="1371600"/>
            <a:ext cx="535577" cy="522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9836331" y="1371600"/>
            <a:ext cx="535577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2116183" y="2090057"/>
            <a:ext cx="2050868" cy="3944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4480560" y="2090057"/>
            <a:ext cx="2847703" cy="14761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7524204" y="2090056"/>
            <a:ext cx="2847703" cy="147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480560" y="3844528"/>
            <a:ext cx="2847703" cy="1465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7524205" y="3844528"/>
            <a:ext cx="2847703" cy="14655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480560" y="5538650"/>
            <a:ext cx="5891348" cy="496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orma libre 15"/>
          <p:cNvSpPr/>
          <p:nvPr/>
        </p:nvSpPr>
        <p:spPr>
          <a:xfrm>
            <a:off x="8079376" y="2368424"/>
            <a:ext cx="1737360" cy="799709"/>
          </a:xfrm>
          <a:custGeom>
            <a:avLst/>
            <a:gdLst>
              <a:gd name="connsiteX0" fmla="*/ 0 w 1737360"/>
              <a:gd name="connsiteY0" fmla="*/ 613954 h 799709"/>
              <a:gd name="connsiteX1" fmla="*/ 261257 w 1737360"/>
              <a:gd name="connsiteY1" fmla="*/ 209006 h 799709"/>
              <a:gd name="connsiteX2" fmla="*/ 548640 w 1737360"/>
              <a:gd name="connsiteY2" fmla="*/ 470263 h 799709"/>
              <a:gd name="connsiteX3" fmla="*/ 783772 w 1737360"/>
              <a:gd name="connsiteY3" fmla="*/ 274320 h 799709"/>
              <a:gd name="connsiteX4" fmla="*/ 1136469 w 1737360"/>
              <a:gd name="connsiteY4" fmla="*/ 796834 h 799709"/>
              <a:gd name="connsiteX5" fmla="*/ 1737360 w 1737360"/>
              <a:gd name="connsiteY5" fmla="*/ 0 h 7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7360" h="799709">
                <a:moveTo>
                  <a:pt x="0" y="613954"/>
                </a:moveTo>
                <a:cubicBezTo>
                  <a:pt x="84908" y="423454"/>
                  <a:pt x="169817" y="232954"/>
                  <a:pt x="261257" y="209006"/>
                </a:cubicBezTo>
                <a:cubicBezTo>
                  <a:pt x="352697" y="185057"/>
                  <a:pt x="461554" y="459377"/>
                  <a:pt x="548640" y="470263"/>
                </a:cubicBezTo>
                <a:cubicBezTo>
                  <a:pt x="635726" y="481149"/>
                  <a:pt x="685801" y="219892"/>
                  <a:pt x="783772" y="274320"/>
                </a:cubicBezTo>
                <a:cubicBezTo>
                  <a:pt x="881743" y="328748"/>
                  <a:pt x="977538" y="842554"/>
                  <a:pt x="1136469" y="796834"/>
                </a:cubicBezTo>
                <a:cubicBezTo>
                  <a:pt x="1295400" y="751114"/>
                  <a:pt x="1611086" y="134983"/>
                  <a:pt x="173736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4791075" y="2514600"/>
            <a:ext cx="180975" cy="93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5085805" y="2695575"/>
            <a:ext cx="1714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5371010" y="2695575"/>
            <a:ext cx="1714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/>
          <p:cNvSpPr/>
          <p:nvPr/>
        </p:nvSpPr>
        <p:spPr>
          <a:xfrm>
            <a:off x="5656215" y="2368424"/>
            <a:ext cx="192678" cy="10796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5962646" y="2838450"/>
            <a:ext cx="185059" cy="6096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Botón de acción: Inicio 21">
            <a:hlinkClick r:id="" action="ppaction://hlinkshowjump?jump=firstslide" highlightClick="1"/>
          </p:cNvPr>
          <p:cNvSpPr/>
          <p:nvPr/>
        </p:nvSpPr>
        <p:spPr>
          <a:xfrm>
            <a:off x="5257255" y="4062548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/>
          <p:cNvSpPr/>
          <p:nvPr/>
        </p:nvSpPr>
        <p:spPr>
          <a:xfrm>
            <a:off x="6261458" y="2838450"/>
            <a:ext cx="185059" cy="6096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/>
          <p:cNvSpPr/>
          <p:nvPr/>
        </p:nvSpPr>
        <p:spPr>
          <a:xfrm>
            <a:off x="8357505" y="4017334"/>
            <a:ext cx="1181100" cy="113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28"/>
          <p:cNvCxnSpPr>
            <a:stCxn id="24" idx="6"/>
            <a:endCxn id="24" idx="2"/>
          </p:cNvCxnSpPr>
          <p:nvPr/>
        </p:nvCxnSpPr>
        <p:spPr>
          <a:xfrm flipH="1">
            <a:off x="8357505" y="4586385"/>
            <a:ext cx="1181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4" idx="0"/>
            <a:endCxn id="24" idx="4"/>
          </p:cNvCxnSpPr>
          <p:nvPr/>
        </p:nvCxnSpPr>
        <p:spPr>
          <a:xfrm>
            <a:off x="8948055" y="4017334"/>
            <a:ext cx="0" cy="1138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endCxn id="24" idx="3"/>
          </p:cNvCxnSpPr>
          <p:nvPr/>
        </p:nvCxnSpPr>
        <p:spPr>
          <a:xfrm flipH="1">
            <a:off x="8530473" y="4586385"/>
            <a:ext cx="403977" cy="402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2260600" y="2368424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redondeado 38"/>
          <p:cNvSpPr/>
          <p:nvPr/>
        </p:nvSpPr>
        <p:spPr>
          <a:xfrm>
            <a:off x="2252617" y="2656588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redondeado 39"/>
          <p:cNvSpPr/>
          <p:nvPr/>
        </p:nvSpPr>
        <p:spPr>
          <a:xfrm>
            <a:off x="2260600" y="2927181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redondeado 40"/>
          <p:cNvSpPr/>
          <p:nvPr/>
        </p:nvSpPr>
        <p:spPr>
          <a:xfrm>
            <a:off x="2247537" y="3219866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17452" y="460215"/>
            <a:ext cx="2426426" cy="1352006"/>
            <a:chOff x="1463040" y="966651"/>
            <a:chExt cx="9705703" cy="5408023"/>
          </a:xfrm>
        </p:grpSpPr>
        <p:sp>
          <p:nvSpPr>
            <p:cNvPr id="5" name="Rectángulo redondeado 4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Elipse 6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172892" y="2297178"/>
            <a:ext cx="1213213" cy="676003"/>
            <a:chOff x="1463040" y="966651"/>
            <a:chExt cx="9705703" cy="5408023"/>
          </a:xfrm>
        </p:grpSpPr>
        <p:sp>
          <p:nvSpPr>
            <p:cNvPr id="17" name="Rectángulo redondeado 16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Elipse 19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651051" y="4298316"/>
            <a:ext cx="303304" cy="169001"/>
            <a:chOff x="1463040" y="966651"/>
            <a:chExt cx="9705703" cy="5408023"/>
          </a:xfrm>
        </p:grpSpPr>
        <p:sp>
          <p:nvSpPr>
            <p:cNvPr id="29" name="Rectángulo redondeado 28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Elipse 31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510894" y="3384661"/>
            <a:ext cx="606607" cy="338002"/>
            <a:chOff x="1463040" y="966651"/>
            <a:chExt cx="9705703" cy="5408023"/>
          </a:xfrm>
        </p:grpSpPr>
        <p:sp>
          <p:nvSpPr>
            <p:cNvPr id="41" name="Rectángulo redondeado 40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Elipse 43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37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8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Landini, Alejandro</dc:creator>
  <cp:lastModifiedBy>Landini, Alejandro</cp:lastModifiedBy>
  <cp:revision>6</cp:revision>
  <dcterms:created xsi:type="dcterms:W3CDTF">2019-11-15T18:11:53Z</dcterms:created>
  <dcterms:modified xsi:type="dcterms:W3CDTF">2019-11-15T18:58:56Z</dcterms:modified>
</cp:coreProperties>
</file>