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9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91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6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9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1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0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6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5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0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4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65803-C35A-497A-AEEB-7526997B288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45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339752" y="580526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059832" y="580526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79912" y="580526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99992" y="580526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20072" y="580526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40152" y="580526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660232" y="580526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05" y="5942992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560" y="5952517"/>
            <a:ext cx="2286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165" y="5962042"/>
            <a:ext cx="2095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80338" y="58726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87" y="5947931"/>
            <a:ext cx="4286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80" y="5962395"/>
            <a:ext cx="381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672" y="5967157"/>
            <a:ext cx="2571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椭圆 18"/>
          <p:cNvSpPr/>
          <p:nvPr/>
        </p:nvSpPr>
        <p:spPr>
          <a:xfrm>
            <a:off x="3779912" y="414908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99992" y="414908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220072" y="414908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580338" y="4216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3059832" y="27089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779912" y="27089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99992" y="27089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220072" y="27089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940152" y="27089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51920" y="27762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3059832" y="13407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779912" y="13407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499992" y="13407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220072" y="13407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940152" y="13407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308756" y="14081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868596" y="42210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08756" y="42210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405" y="2813487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5308756" y="27809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560" y="2846648"/>
            <a:ext cx="2476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245" y="2865581"/>
            <a:ext cx="2095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3149703" y="14034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51920" y="14127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30354" y="141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70514" y="141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0"/>
            <a:endCxn id="19" idx="4"/>
          </p:cNvCxnSpPr>
          <p:nvPr/>
        </p:nvCxnSpPr>
        <p:spPr>
          <a:xfrm flipV="1">
            <a:off x="2591780" y="4653136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0"/>
            <a:endCxn id="20" idx="4"/>
          </p:cNvCxnSpPr>
          <p:nvPr/>
        </p:nvCxnSpPr>
        <p:spPr>
          <a:xfrm flipV="1">
            <a:off x="2591780" y="4653136"/>
            <a:ext cx="21602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0"/>
            <a:endCxn id="21" idx="4"/>
          </p:cNvCxnSpPr>
          <p:nvPr/>
        </p:nvCxnSpPr>
        <p:spPr>
          <a:xfrm flipV="1">
            <a:off x="2591780" y="4653136"/>
            <a:ext cx="288032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" idx="0"/>
            <a:endCxn id="19" idx="4"/>
          </p:cNvCxnSpPr>
          <p:nvPr/>
        </p:nvCxnSpPr>
        <p:spPr>
          <a:xfrm flipV="1">
            <a:off x="3311860" y="4653136"/>
            <a:ext cx="7200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" idx="0"/>
            <a:endCxn id="20" idx="4"/>
          </p:cNvCxnSpPr>
          <p:nvPr/>
        </p:nvCxnSpPr>
        <p:spPr>
          <a:xfrm flipV="1">
            <a:off x="3311860" y="4653136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" idx="0"/>
            <a:endCxn id="21" idx="4"/>
          </p:cNvCxnSpPr>
          <p:nvPr/>
        </p:nvCxnSpPr>
        <p:spPr>
          <a:xfrm flipV="1">
            <a:off x="3311860" y="4653136"/>
            <a:ext cx="21602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6" idx="0"/>
            <a:endCxn id="19" idx="4"/>
          </p:cNvCxnSpPr>
          <p:nvPr/>
        </p:nvCxnSpPr>
        <p:spPr>
          <a:xfrm flipV="1">
            <a:off x="4031940" y="465313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箭头连接符 1023"/>
          <p:cNvCxnSpPr>
            <a:stCxn id="6" idx="0"/>
            <a:endCxn id="20" idx="4"/>
          </p:cNvCxnSpPr>
          <p:nvPr/>
        </p:nvCxnSpPr>
        <p:spPr>
          <a:xfrm flipV="1">
            <a:off x="4031940" y="4653136"/>
            <a:ext cx="7200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接箭头连接符 1034"/>
          <p:cNvCxnSpPr>
            <a:stCxn id="6" idx="0"/>
            <a:endCxn id="21" idx="4"/>
          </p:cNvCxnSpPr>
          <p:nvPr/>
        </p:nvCxnSpPr>
        <p:spPr>
          <a:xfrm flipV="1">
            <a:off x="4031940" y="4653136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接箭头连接符 1036"/>
          <p:cNvCxnSpPr>
            <a:stCxn id="7" idx="0"/>
            <a:endCxn id="19" idx="4"/>
          </p:cNvCxnSpPr>
          <p:nvPr/>
        </p:nvCxnSpPr>
        <p:spPr>
          <a:xfrm flipH="1" flipV="1">
            <a:off x="4031940" y="4653136"/>
            <a:ext cx="7200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箭头连接符 1038"/>
          <p:cNvCxnSpPr>
            <a:stCxn id="7" idx="0"/>
            <a:endCxn id="20" idx="4"/>
          </p:cNvCxnSpPr>
          <p:nvPr/>
        </p:nvCxnSpPr>
        <p:spPr>
          <a:xfrm flipV="1">
            <a:off x="4752020" y="465313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箭头连接符 1040"/>
          <p:cNvCxnSpPr>
            <a:stCxn id="7" idx="0"/>
            <a:endCxn id="21" idx="4"/>
          </p:cNvCxnSpPr>
          <p:nvPr/>
        </p:nvCxnSpPr>
        <p:spPr>
          <a:xfrm flipV="1">
            <a:off x="4752020" y="4653136"/>
            <a:ext cx="7200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箭头连接符 1042"/>
          <p:cNvCxnSpPr>
            <a:stCxn id="8" idx="0"/>
            <a:endCxn id="19" idx="4"/>
          </p:cNvCxnSpPr>
          <p:nvPr/>
        </p:nvCxnSpPr>
        <p:spPr>
          <a:xfrm flipH="1" flipV="1">
            <a:off x="4031940" y="4653136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接箭头连接符 1044"/>
          <p:cNvCxnSpPr>
            <a:stCxn id="8" idx="0"/>
            <a:endCxn id="20" idx="4"/>
          </p:cNvCxnSpPr>
          <p:nvPr/>
        </p:nvCxnSpPr>
        <p:spPr>
          <a:xfrm flipH="1" flipV="1">
            <a:off x="4752020" y="4653136"/>
            <a:ext cx="7200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直接箭头连接符 1046"/>
          <p:cNvCxnSpPr>
            <a:stCxn id="8" idx="0"/>
            <a:endCxn id="21" idx="4"/>
          </p:cNvCxnSpPr>
          <p:nvPr/>
        </p:nvCxnSpPr>
        <p:spPr>
          <a:xfrm flipV="1">
            <a:off x="5472100" y="465313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接箭头连接符 1048"/>
          <p:cNvCxnSpPr>
            <a:stCxn id="9" idx="0"/>
            <a:endCxn id="19" idx="4"/>
          </p:cNvCxnSpPr>
          <p:nvPr/>
        </p:nvCxnSpPr>
        <p:spPr>
          <a:xfrm flipH="1" flipV="1">
            <a:off x="4031940" y="4653136"/>
            <a:ext cx="21602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接箭头连接符 1050"/>
          <p:cNvCxnSpPr>
            <a:stCxn id="9" idx="0"/>
            <a:endCxn id="20" idx="4"/>
          </p:cNvCxnSpPr>
          <p:nvPr/>
        </p:nvCxnSpPr>
        <p:spPr>
          <a:xfrm flipH="1" flipV="1">
            <a:off x="4752020" y="4653136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接箭头连接符 1052"/>
          <p:cNvCxnSpPr>
            <a:stCxn id="9" idx="0"/>
            <a:endCxn id="21" idx="4"/>
          </p:cNvCxnSpPr>
          <p:nvPr/>
        </p:nvCxnSpPr>
        <p:spPr>
          <a:xfrm flipH="1" flipV="1">
            <a:off x="5472100" y="4653136"/>
            <a:ext cx="7200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直接箭头连接符 1054"/>
          <p:cNvCxnSpPr>
            <a:stCxn id="10" idx="0"/>
            <a:endCxn id="19" idx="4"/>
          </p:cNvCxnSpPr>
          <p:nvPr/>
        </p:nvCxnSpPr>
        <p:spPr>
          <a:xfrm flipH="1" flipV="1">
            <a:off x="4031940" y="4653136"/>
            <a:ext cx="288032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直接箭头连接符 1056"/>
          <p:cNvCxnSpPr>
            <a:stCxn id="10" idx="0"/>
            <a:endCxn id="20" idx="4"/>
          </p:cNvCxnSpPr>
          <p:nvPr/>
        </p:nvCxnSpPr>
        <p:spPr>
          <a:xfrm flipH="1" flipV="1">
            <a:off x="4752020" y="4653136"/>
            <a:ext cx="21602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直接箭头连接符 1058"/>
          <p:cNvCxnSpPr>
            <a:stCxn id="10" idx="0"/>
            <a:endCxn id="21" idx="4"/>
          </p:cNvCxnSpPr>
          <p:nvPr/>
        </p:nvCxnSpPr>
        <p:spPr>
          <a:xfrm flipH="1" flipV="1">
            <a:off x="5472100" y="4653136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直接箭头连接符 1060"/>
          <p:cNvCxnSpPr>
            <a:stCxn id="19" idx="0"/>
            <a:endCxn id="28" idx="4"/>
          </p:cNvCxnSpPr>
          <p:nvPr/>
        </p:nvCxnSpPr>
        <p:spPr>
          <a:xfrm flipH="1" flipV="1">
            <a:off x="3311860" y="3212976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直接箭头连接符 1064"/>
          <p:cNvCxnSpPr>
            <a:stCxn id="19" idx="0"/>
            <a:endCxn id="29" idx="4"/>
          </p:cNvCxnSpPr>
          <p:nvPr/>
        </p:nvCxnSpPr>
        <p:spPr>
          <a:xfrm flipV="1">
            <a:off x="4031940" y="321297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直接箭头连接符 1066"/>
          <p:cNvCxnSpPr>
            <a:stCxn id="19" idx="0"/>
            <a:endCxn id="30" idx="4"/>
          </p:cNvCxnSpPr>
          <p:nvPr/>
        </p:nvCxnSpPr>
        <p:spPr>
          <a:xfrm flipV="1">
            <a:off x="4031940" y="3212976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直接箭头连接符 1068"/>
          <p:cNvCxnSpPr>
            <a:stCxn id="19" idx="0"/>
            <a:endCxn id="31" idx="4"/>
          </p:cNvCxnSpPr>
          <p:nvPr/>
        </p:nvCxnSpPr>
        <p:spPr>
          <a:xfrm flipV="1">
            <a:off x="4031940" y="3212976"/>
            <a:ext cx="14401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直接箭头连接符 1070"/>
          <p:cNvCxnSpPr>
            <a:stCxn id="19" idx="0"/>
            <a:endCxn id="32" idx="4"/>
          </p:cNvCxnSpPr>
          <p:nvPr/>
        </p:nvCxnSpPr>
        <p:spPr>
          <a:xfrm flipV="1">
            <a:off x="4031940" y="3212976"/>
            <a:ext cx="216024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直接箭头连接符 1072"/>
          <p:cNvCxnSpPr>
            <a:stCxn id="20" idx="0"/>
            <a:endCxn id="28" idx="4"/>
          </p:cNvCxnSpPr>
          <p:nvPr/>
        </p:nvCxnSpPr>
        <p:spPr>
          <a:xfrm flipH="1" flipV="1">
            <a:off x="3311860" y="3212976"/>
            <a:ext cx="14401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直接箭头连接符 1074"/>
          <p:cNvCxnSpPr>
            <a:stCxn id="20" idx="0"/>
            <a:endCxn id="29" idx="4"/>
          </p:cNvCxnSpPr>
          <p:nvPr/>
        </p:nvCxnSpPr>
        <p:spPr>
          <a:xfrm flipH="1" flipV="1">
            <a:off x="4031940" y="3212976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直接箭头连接符 1076"/>
          <p:cNvCxnSpPr>
            <a:stCxn id="20" idx="0"/>
            <a:endCxn id="30" idx="4"/>
          </p:cNvCxnSpPr>
          <p:nvPr/>
        </p:nvCxnSpPr>
        <p:spPr>
          <a:xfrm flipV="1">
            <a:off x="4752020" y="321297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直接箭头连接符 1078"/>
          <p:cNvCxnSpPr>
            <a:stCxn id="20" idx="0"/>
            <a:endCxn id="31" idx="4"/>
          </p:cNvCxnSpPr>
          <p:nvPr/>
        </p:nvCxnSpPr>
        <p:spPr>
          <a:xfrm flipV="1">
            <a:off x="4752020" y="3212976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直接箭头连接符 1080"/>
          <p:cNvCxnSpPr>
            <a:stCxn id="20" idx="0"/>
            <a:endCxn id="32" idx="4"/>
          </p:cNvCxnSpPr>
          <p:nvPr/>
        </p:nvCxnSpPr>
        <p:spPr>
          <a:xfrm flipV="1">
            <a:off x="4752020" y="3212976"/>
            <a:ext cx="14401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直接箭头连接符 1082"/>
          <p:cNvCxnSpPr>
            <a:stCxn id="21" idx="0"/>
            <a:endCxn id="28" idx="4"/>
          </p:cNvCxnSpPr>
          <p:nvPr/>
        </p:nvCxnSpPr>
        <p:spPr>
          <a:xfrm flipH="1" flipV="1">
            <a:off x="3311860" y="3212976"/>
            <a:ext cx="216024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直接箭头连接符 1084"/>
          <p:cNvCxnSpPr>
            <a:stCxn id="21" idx="0"/>
            <a:endCxn id="29" idx="4"/>
          </p:cNvCxnSpPr>
          <p:nvPr/>
        </p:nvCxnSpPr>
        <p:spPr>
          <a:xfrm flipH="1" flipV="1">
            <a:off x="4031940" y="3212976"/>
            <a:ext cx="14401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直接箭头连接符 1086"/>
          <p:cNvCxnSpPr>
            <a:stCxn id="21" idx="0"/>
            <a:endCxn id="30" idx="4"/>
          </p:cNvCxnSpPr>
          <p:nvPr/>
        </p:nvCxnSpPr>
        <p:spPr>
          <a:xfrm flipH="1" flipV="1">
            <a:off x="4752020" y="3212976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直接箭头连接符 1088"/>
          <p:cNvCxnSpPr>
            <a:stCxn id="21" idx="0"/>
            <a:endCxn id="31" idx="4"/>
          </p:cNvCxnSpPr>
          <p:nvPr/>
        </p:nvCxnSpPr>
        <p:spPr>
          <a:xfrm flipV="1">
            <a:off x="5472100" y="321297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直接箭头连接符 1090"/>
          <p:cNvCxnSpPr>
            <a:stCxn id="21" idx="0"/>
            <a:endCxn id="32" idx="4"/>
          </p:cNvCxnSpPr>
          <p:nvPr/>
        </p:nvCxnSpPr>
        <p:spPr>
          <a:xfrm flipV="1">
            <a:off x="5472100" y="3212976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4" name="上下箭头 1093"/>
          <p:cNvSpPr/>
          <p:nvPr/>
        </p:nvSpPr>
        <p:spPr>
          <a:xfrm>
            <a:off x="3268997" y="1909290"/>
            <a:ext cx="104775" cy="7276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上下箭头 134"/>
          <p:cNvSpPr/>
          <p:nvPr/>
        </p:nvSpPr>
        <p:spPr>
          <a:xfrm>
            <a:off x="3995936" y="1916832"/>
            <a:ext cx="104775" cy="7276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上下箭头 135"/>
          <p:cNvSpPr/>
          <p:nvPr/>
        </p:nvSpPr>
        <p:spPr>
          <a:xfrm>
            <a:off x="4755257" y="1916832"/>
            <a:ext cx="104775" cy="7276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上下箭头 136"/>
          <p:cNvSpPr/>
          <p:nvPr/>
        </p:nvSpPr>
        <p:spPr>
          <a:xfrm>
            <a:off x="5475337" y="1916832"/>
            <a:ext cx="104775" cy="7276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上下箭头 137"/>
          <p:cNvSpPr/>
          <p:nvPr/>
        </p:nvSpPr>
        <p:spPr>
          <a:xfrm>
            <a:off x="6195417" y="1916832"/>
            <a:ext cx="104775" cy="7276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5" name="TextBox 1094"/>
          <p:cNvSpPr txBox="1"/>
          <p:nvPr/>
        </p:nvSpPr>
        <p:spPr>
          <a:xfrm>
            <a:off x="1115616" y="58772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115616" y="42930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隐藏层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115616" y="2843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115616" y="14754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真值层</a:t>
            </a:r>
          </a:p>
        </p:txBody>
      </p:sp>
    </p:spTree>
    <p:extLst>
      <p:ext uri="{BB962C8B-B14F-4D97-AF65-F5344CB8AC3E}">
        <p14:creationId xmlns:p14="http://schemas.microsoft.com/office/powerpoint/2010/main" val="340221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95532" y="4293096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15612" y="4293096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35692" y="4293096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555772" y="4293096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75852" y="4293096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1115612" y="31409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1835692" y="31409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2555772" y="31409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1835692" y="206084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6" idx="0"/>
            <a:endCxn id="106" idx="4"/>
          </p:cNvCxnSpPr>
          <p:nvPr/>
        </p:nvCxnSpPr>
        <p:spPr>
          <a:xfrm flipV="1">
            <a:off x="647560" y="3645024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  <a:endCxn id="107" idx="4"/>
          </p:cNvCxnSpPr>
          <p:nvPr/>
        </p:nvCxnSpPr>
        <p:spPr>
          <a:xfrm flipV="1">
            <a:off x="647560" y="3645024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0"/>
            <a:endCxn id="108" idx="4"/>
          </p:cNvCxnSpPr>
          <p:nvPr/>
        </p:nvCxnSpPr>
        <p:spPr>
          <a:xfrm flipV="1">
            <a:off x="647560" y="3645024"/>
            <a:ext cx="21602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0"/>
            <a:endCxn id="106" idx="4"/>
          </p:cNvCxnSpPr>
          <p:nvPr/>
        </p:nvCxnSpPr>
        <p:spPr>
          <a:xfrm flipV="1">
            <a:off x="1367640" y="364502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0"/>
            <a:endCxn id="107" idx="4"/>
          </p:cNvCxnSpPr>
          <p:nvPr/>
        </p:nvCxnSpPr>
        <p:spPr>
          <a:xfrm flipV="1">
            <a:off x="1367640" y="3645024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0"/>
            <a:endCxn id="108" idx="4"/>
          </p:cNvCxnSpPr>
          <p:nvPr/>
        </p:nvCxnSpPr>
        <p:spPr>
          <a:xfrm flipV="1">
            <a:off x="1367640" y="3645024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0"/>
            <a:endCxn id="106" idx="4"/>
          </p:cNvCxnSpPr>
          <p:nvPr/>
        </p:nvCxnSpPr>
        <p:spPr>
          <a:xfrm flipH="1" flipV="1">
            <a:off x="1367640" y="3645024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0"/>
            <a:endCxn id="107" idx="4"/>
          </p:cNvCxnSpPr>
          <p:nvPr/>
        </p:nvCxnSpPr>
        <p:spPr>
          <a:xfrm flipV="1">
            <a:off x="2087720" y="364502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8" idx="0"/>
            <a:endCxn id="108" idx="4"/>
          </p:cNvCxnSpPr>
          <p:nvPr/>
        </p:nvCxnSpPr>
        <p:spPr>
          <a:xfrm flipV="1">
            <a:off x="2087720" y="3645024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9" idx="0"/>
            <a:endCxn id="106" idx="4"/>
          </p:cNvCxnSpPr>
          <p:nvPr/>
        </p:nvCxnSpPr>
        <p:spPr>
          <a:xfrm flipH="1" flipV="1">
            <a:off x="1367640" y="3645024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9" idx="0"/>
            <a:endCxn id="107" idx="4"/>
          </p:cNvCxnSpPr>
          <p:nvPr/>
        </p:nvCxnSpPr>
        <p:spPr>
          <a:xfrm flipH="1" flipV="1">
            <a:off x="2087720" y="3645024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9" idx="0"/>
            <a:endCxn id="108" idx="4"/>
          </p:cNvCxnSpPr>
          <p:nvPr/>
        </p:nvCxnSpPr>
        <p:spPr>
          <a:xfrm flipV="1">
            <a:off x="2807800" y="364502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0" idx="0"/>
            <a:endCxn id="106" idx="4"/>
          </p:cNvCxnSpPr>
          <p:nvPr/>
        </p:nvCxnSpPr>
        <p:spPr>
          <a:xfrm flipH="1" flipV="1">
            <a:off x="1367640" y="3645024"/>
            <a:ext cx="21602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0" idx="0"/>
            <a:endCxn id="107" idx="4"/>
          </p:cNvCxnSpPr>
          <p:nvPr/>
        </p:nvCxnSpPr>
        <p:spPr>
          <a:xfrm flipH="1" flipV="1">
            <a:off x="2087720" y="3645024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0" idx="0"/>
            <a:endCxn id="108" idx="4"/>
          </p:cNvCxnSpPr>
          <p:nvPr/>
        </p:nvCxnSpPr>
        <p:spPr>
          <a:xfrm flipH="1" flipV="1">
            <a:off x="2807800" y="3645024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06" idx="0"/>
            <a:endCxn id="112" idx="4"/>
          </p:cNvCxnSpPr>
          <p:nvPr/>
        </p:nvCxnSpPr>
        <p:spPr>
          <a:xfrm flipV="1">
            <a:off x="1367640" y="2564904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07" idx="0"/>
            <a:endCxn id="112" idx="4"/>
          </p:cNvCxnSpPr>
          <p:nvPr/>
        </p:nvCxnSpPr>
        <p:spPr>
          <a:xfrm flipV="1">
            <a:off x="2087720" y="256490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08" idx="0"/>
            <a:endCxn id="112" idx="4"/>
          </p:cNvCxnSpPr>
          <p:nvPr/>
        </p:nvCxnSpPr>
        <p:spPr>
          <a:xfrm flipH="1" flipV="1">
            <a:off x="2087720" y="2564904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56" y="5373216"/>
            <a:ext cx="6096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左大括号 77"/>
          <p:cNvSpPr/>
          <p:nvPr/>
        </p:nvSpPr>
        <p:spPr>
          <a:xfrm rot="16200000">
            <a:off x="1917828" y="3367116"/>
            <a:ext cx="339789" cy="3384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4966" y="3212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隐藏层</a:t>
            </a: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54" y="2208101"/>
            <a:ext cx="7905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91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9553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1561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3569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55577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7585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1115612" y="388657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1835692" y="388657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2555772" y="388657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1835692" y="280645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6" idx="0"/>
            <a:endCxn id="106" idx="4"/>
          </p:cNvCxnSpPr>
          <p:nvPr/>
        </p:nvCxnSpPr>
        <p:spPr>
          <a:xfrm flipV="1">
            <a:off x="64756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  <a:endCxn id="107" idx="4"/>
          </p:cNvCxnSpPr>
          <p:nvPr/>
        </p:nvCxnSpPr>
        <p:spPr>
          <a:xfrm flipV="1">
            <a:off x="647560" y="4390628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0"/>
            <a:endCxn id="108" idx="4"/>
          </p:cNvCxnSpPr>
          <p:nvPr/>
        </p:nvCxnSpPr>
        <p:spPr>
          <a:xfrm flipV="1">
            <a:off x="647560" y="4390628"/>
            <a:ext cx="21602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0"/>
            <a:endCxn id="106" idx="4"/>
          </p:cNvCxnSpPr>
          <p:nvPr/>
        </p:nvCxnSpPr>
        <p:spPr>
          <a:xfrm flipV="1">
            <a:off x="1367640" y="43906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0"/>
            <a:endCxn id="107" idx="4"/>
          </p:cNvCxnSpPr>
          <p:nvPr/>
        </p:nvCxnSpPr>
        <p:spPr>
          <a:xfrm flipV="1">
            <a:off x="136764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0"/>
            <a:endCxn id="108" idx="4"/>
          </p:cNvCxnSpPr>
          <p:nvPr/>
        </p:nvCxnSpPr>
        <p:spPr>
          <a:xfrm flipV="1">
            <a:off x="1367640" y="4390628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0"/>
            <a:endCxn id="106" idx="4"/>
          </p:cNvCxnSpPr>
          <p:nvPr/>
        </p:nvCxnSpPr>
        <p:spPr>
          <a:xfrm flipH="1" flipV="1">
            <a:off x="136764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0"/>
            <a:endCxn id="107" idx="4"/>
          </p:cNvCxnSpPr>
          <p:nvPr/>
        </p:nvCxnSpPr>
        <p:spPr>
          <a:xfrm flipV="1">
            <a:off x="2087720" y="43906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8" idx="0"/>
            <a:endCxn id="108" idx="4"/>
          </p:cNvCxnSpPr>
          <p:nvPr/>
        </p:nvCxnSpPr>
        <p:spPr>
          <a:xfrm flipV="1">
            <a:off x="208772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9" idx="0"/>
            <a:endCxn id="106" idx="4"/>
          </p:cNvCxnSpPr>
          <p:nvPr/>
        </p:nvCxnSpPr>
        <p:spPr>
          <a:xfrm flipH="1" flipV="1">
            <a:off x="1367640" y="4390628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9" idx="0"/>
            <a:endCxn id="107" idx="4"/>
          </p:cNvCxnSpPr>
          <p:nvPr/>
        </p:nvCxnSpPr>
        <p:spPr>
          <a:xfrm flipH="1" flipV="1">
            <a:off x="208772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9" idx="0"/>
            <a:endCxn id="108" idx="4"/>
          </p:cNvCxnSpPr>
          <p:nvPr/>
        </p:nvCxnSpPr>
        <p:spPr>
          <a:xfrm flipV="1">
            <a:off x="2807800" y="43906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0" idx="0"/>
            <a:endCxn id="106" idx="4"/>
          </p:cNvCxnSpPr>
          <p:nvPr/>
        </p:nvCxnSpPr>
        <p:spPr>
          <a:xfrm flipH="1" flipV="1">
            <a:off x="1367640" y="4390628"/>
            <a:ext cx="21602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0" idx="0"/>
            <a:endCxn id="107" idx="4"/>
          </p:cNvCxnSpPr>
          <p:nvPr/>
        </p:nvCxnSpPr>
        <p:spPr>
          <a:xfrm flipH="1" flipV="1">
            <a:off x="2087720" y="4390628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0" idx="0"/>
            <a:endCxn id="108" idx="4"/>
          </p:cNvCxnSpPr>
          <p:nvPr/>
        </p:nvCxnSpPr>
        <p:spPr>
          <a:xfrm flipH="1" flipV="1">
            <a:off x="280780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06" idx="0"/>
            <a:endCxn id="112" idx="4"/>
          </p:cNvCxnSpPr>
          <p:nvPr/>
        </p:nvCxnSpPr>
        <p:spPr>
          <a:xfrm flipV="1">
            <a:off x="1367640" y="3310508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07" idx="0"/>
            <a:endCxn id="112" idx="4"/>
          </p:cNvCxnSpPr>
          <p:nvPr/>
        </p:nvCxnSpPr>
        <p:spPr>
          <a:xfrm flipV="1">
            <a:off x="2087720" y="33105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08" idx="0"/>
            <a:endCxn id="112" idx="4"/>
          </p:cNvCxnSpPr>
          <p:nvPr/>
        </p:nvCxnSpPr>
        <p:spPr>
          <a:xfrm flipH="1" flipV="1">
            <a:off x="2087720" y="3310508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56" y="6118820"/>
            <a:ext cx="6096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左大括号 77"/>
          <p:cNvSpPr/>
          <p:nvPr/>
        </p:nvSpPr>
        <p:spPr>
          <a:xfrm rot="16200000">
            <a:off x="1917828" y="4112720"/>
            <a:ext cx="339789" cy="3384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4966" y="39585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隐藏层</a:t>
            </a:r>
          </a:p>
        </p:txBody>
      </p:sp>
      <p:sp>
        <p:nvSpPr>
          <p:cNvPr id="155" name="椭圆 154"/>
          <p:cNvSpPr/>
          <p:nvPr/>
        </p:nvSpPr>
        <p:spPr>
          <a:xfrm>
            <a:off x="5076052" y="5038700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5796132" y="5038700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6516212" y="5038700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7236292" y="5038700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795637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5796132" y="3886572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6516212" y="3886572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7236292" y="3886572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6516212" y="2806452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箭头连接符 163"/>
          <p:cNvCxnSpPr>
            <a:stCxn id="155" idx="0"/>
            <a:endCxn id="160" idx="4"/>
          </p:cNvCxnSpPr>
          <p:nvPr/>
        </p:nvCxnSpPr>
        <p:spPr>
          <a:xfrm flipV="1">
            <a:off x="532808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5" idx="0"/>
            <a:endCxn id="161" idx="4"/>
          </p:cNvCxnSpPr>
          <p:nvPr/>
        </p:nvCxnSpPr>
        <p:spPr>
          <a:xfrm flipV="1">
            <a:off x="5328080" y="4390628"/>
            <a:ext cx="144016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55" idx="0"/>
            <a:endCxn id="162" idx="4"/>
          </p:cNvCxnSpPr>
          <p:nvPr/>
        </p:nvCxnSpPr>
        <p:spPr>
          <a:xfrm flipV="1">
            <a:off x="5328080" y="4390628"/>
            <a:ext cx="216024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56" idx="0"/>
            <a:endCxn id="160" idx="4"/>
          </p:cNvCxnSpPr>
          <p:nvPr/>
        </p:nvCxnSpPr>
        <p:spPr>
          <a:xfrm flipV="1">
            <a:off x="6048160" y="4390628"/>
            <a:ext cx="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56" idx="0"/>
            <a:endCxn id="161" idx="4"/>
          </p:cNvCxnSpPr>
          <p:nvPr/>
        </p:nvCxnSpPr>
        <p:spPr>
          <a:xfrm flipV="1">
            <a:off x="604816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56" idx="0"/>
            <a:endCxn id="162" idx="4"/>
          </p:cNvCxnSpPr>
          <p:nvPr/>
        </p:nvCxnSpPr>
        <p:spPr>
          <a:xfrm flipV="1">
            <a:off x="6048160" y="4390628"/>
            <a:ext cx="144016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57" idx="0"/>
            <a:endCxn id="160" idx="4"/>
          </p:cNvCxnSpPr>
          <p:nvPr/>
        </p:nvCxnSpPr>
        <p:spPr>
          <a:xfrm flipH="1" flipV="1">
            <a:off x="604816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57" idx="0"/>
            <a:endCxn id="161" idx="4"/>
          </p:cNvCxnSpPr>
          <p:nvPr/>
        </p:nvCxnSpPr>
        <p:spPr>
          <a:xfrm flipV="1">
            <a:off x="6768240" y="4390628"/>
            <a:ext cx="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7" idx="0"/>
            <a:endCxn id="162" idx="4"/>
          </p:cNvCxnSpPr>
          <p:nvPr/>
        </p:nvCxnSpPr>
        <p:spPr>
          <a:xfrm flipV="1">
            <a:off x="676824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58" idx="0"/>
            <a:endCxn id="160" idx="4"/>
          </p:cNvCxnSpPr>
          <p:nvPr/>
        </p:nvCxnSpPr>
        <p:spPr>
          <a:xfrm flipH="1" flipV="1">
            <a:off x="6048160" y="4390628"/>
            <a:ext cx="144016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58" idx="0"/>
            <a:endCxn id="161" idx="4"/>
          </p:cNvCxnSpPr>
          <p:nvPr/>
        </p:nvCxnSpPr>
        <p:spPr>
          <a:xfrm flipH="1" flipV="1">
            <a:off x="676824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58" idx="0"/>
            <a:endCxn id="162" idx="4"/>
          </p:cNvCxnSpPr>
          <p:nvPr/>
        </p:nvCxnSpPr>
        <p:spPr>
          <a:xfrm flipV="1">
            <a:off x="7488320" y="4390628"/>
            <a:ext cx="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59" idx="0"/>
            <a:endCxn id="160" idx="4"/>
          </p:cNvCxnSpPr>
          <p:nvPr/>
        </p:nvCxnSpPr>
        <p:spPr>
          <a:xfrm flipH="1" flipV="1">
            <a:off x="6048160" y="4390628"/>
            <a:ext cx="216024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59" idx="0"/>
            <a:endCxn id="161" idx="4"/>
          </p:cNvCxnSpPr>
          <p:nvPr/>
        </p:nvCxnSpPr>
        <p:spPr>
          <a:xfrm flipH="1" flipV="1">
            <a:off x="6768240" y="4390628"/>
            <a:ext cx="144016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159" idx="0"/>
            <a:endCxn id="162" idx="4"/>
          </p:cNvCxnSpPr>
          <p:nvPr/>
        </p:nvCxnSpPr>
        <p:spPr>
          <a:xfrm flipH="1" flipV="1">
            <a:off x="748832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60" idx="0"/>
            <a:endCxn id="163" idx="4"/>
          </p:cNvCxnSpPr>
          <p:nvPr/>
        </p:nvCxnSpPr>
        <p:spPr>
          <a:xfrm flipV="1">
            <a:off x="6048160" y="3310508"/>
            <a:ext cx="720080" cy="576064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>
            <a:stCxn id="161" idx="0"/>
            <a:endCxn id="163" idx="4"/>
          </p:cNvCxnSpPr>
          <p:nvPr/>
        </p:nvCxnSpPr>
        <p:spPr>
          <a:xfrm flipV="1">
            <a:off x="6768240" y="3310508"/>
            <a:ext cx="0" cy="576064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62" idx="0"/>
            <a:endCxn id="163" idx="4"/>
          </p:cNvCxnSpPr>
          <p:nvPr/>
        </p:nvCxnSpPr>
        <p:spPr>
          <a:xfrm flipH="1" flipV="1">
            <a:off x="6768240" y="3310508"/>
            <a:ext cx="720080" cy="576064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左大括号 182"/>
          <p:cNvSpPr/>
          <p:nvPr/>
        </p:nvSpPr>
        <p:spPr>
          <a:xfrm rot="16200000">
            <a:off x="6598348" y="4112720"/>
            <a:ext cx="339789" cy="3384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4745486" y="39585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隐藏层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0" y="6052145"/>
            <a:ext cx="9144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椭圆 76"/>
          <p:cNvSpPr/>
          <p:nvPr/>
        </p:nvSpPr>
        <p:spPr>
          <a:xfrm>
            <a:off x="3799793" y="11502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12" idx="0"/>
            <a:endCxn id="77" idx="4"/>
          </p:cNvCxnSpPr>
          <p:nvPr/>
        </p:nvCxnSpPr>
        <p:spPr>
          <a:xfrm flipV="1">
            <a:off x="2087720" y="1654324"/>
            <a:ext cx="1964101" cy="115212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63" idx="0"/>
            <a:endCxn id="77" idx="4"/>
          </p:cNvCxnSpPr>
          <p:nvPr/>
        </p:nvCxnSpPr>
        <p:spPr>
          <a:xfrm flipH="1" flipV="1">
            <a:off x="4051821" y="1654324"/>
            <a:ext cx="2716419" cy="115212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369218" y="197954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W=1.0</a:t>
            </a:r>
            <a:endParaRPr lang="zh-CN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144615" y="190754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W=-1.0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46" y="829469"/>
            <a:ext cx="2419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33" y="473621"/>
            <a:ext cx="7143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80" y="2934655"/>
            <a:ext cx="800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0" y="2939417"/>
            <a:ext cx="11715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84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509120"/>
            <a:ext cx="238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302" y="1628800"/>
            <a:ext cx="371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椭圆 111"/>
          <p:cNvSpPr/>
          <p:nvPr/>
        </p:nvSpPr>
        <p:spPr>
          <a:xfrm>
            <a:off x="1955803" y="19168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974979" y="2118454"/>
            <a:ext cx="100811" cy="1008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12" idx="6"/>
            <a:endCxn id="37" idx="2"/>
          </p:cNvCxnSpPr>
          <p:nvPr/>
        </p:nvCxnSpPr>
        <p:spPr>
          <a:xfrm>
            <a:off x="2459859" y="2168860"/>
            <a:ext cx="1515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7" idx="6"/>
            <a:endCxn id="1026" idx="1"/>
          </p:cNvCxnSpPr>
          <p:nvPr/>
        </p:nvCxnSpPr>
        <p:spPr>
          <a:xfrm flipV="1">
            <a:off x="4075790" y="1351434"/>
            <a:ext cx="919477" cy="817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7" idx="6"/>
          </p:cNvCxnSpPr>
          <p:nvPr/>
        </p:nvCxnSpPr>
        <p:spPr>
          <a:xfrm flipV="1">
            <a:off x="4075790" y="1754814"/>
            <a:ext cx="856250" cy="414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7" idx="6"/>
          </p:cNvCxnSpPr>
          <p:nvPr/>
        </p:nvCxnSpPr>
        <p:spPr>
          <a:xfrm flipV="1">
            <a:off x="4075790" y="2168859"/>
            <a:ext cx="8562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7" idx="6"/>
          </p:cNvCxnSpPr>
          <p:nvPr/>
        </p:nvCxnSpPr>
        <p:spPr>
          <a:xfrm>
            <a:off x="4075790" y="2168860"/>
            <a:ext cx="85625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7" idx="6"/>
          </p:cNvCxnSpPr>
          <p:nvPr/>
        </p:nvCxnSpPr>
        <p:spPr>
          <a:xfrm>
            <a:off x="4075790" y="2168860"/>
            <a:ext cx="856250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267" y="1218084"/>
            <a:ext cx="130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267" y="1522426"/>
            <a:ext cx="1266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216" y="1987625"/>
            <a:ext cx="13049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995267" y="226758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669" y="2777306"/>
            <a:ext cx="13239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矩形 33"/>
          <p:cNvSpPr/>
          <p:nvPr/>
        </p:nvSpPr>
        <p:spPr>
          <a:xfrm>
            <a:off x="2459859" y="4149080"/>
            <a:ext cx="7575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105819" y="4365104"/>
            <a:ext cx="354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819" y="4133682"/>
            <a:ext cx="1619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直接箭头连接符 67"/>
          <p:cNvCxnSpPr/>
          <p:nvPr/>
        </p:nvCxnSpPr>
        <p:spPr>
          <a:xfrm>
            <a:off x="2123728" y="4725144"/>
            <a:ext cx="354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4" idx="3"/>
          </p:cNvCxnSpPr>
          <p:nvPr/>
        </p:nvCxnSpPr>
        <p:spPr>
          <a:xfrm>
            <a:off x="3217419" y="4545124"/>
            <a:ext cx="12864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526" y="3886032"/>
            <a:ext cx="2762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167" y="4267738"/>
            <a:ext cx="847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96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9553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1561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3569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55577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7585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1115612" y="388657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1835692" y="388657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2555772" y="388657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1835692" y="280645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6" idx="0"/>
            <a:endCxn id="106" idx="4"/>
          </p:cNvCxnSpPr>
          <p:nvPr/>
        </p:nvCxnSpPr>
        <p:spPr>
          <a:xfrm flipV="1">
            <a:off x="64756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  <a:endCxn id="107" idx="4"/>
          </p:cNvCxnSpPr>
          <p:nvPr/>
        </p:nvCxnSpPr>
        <p:spPr>
          <a:xfrm flipV="1">
            <a:off x="647560" y="4390628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0"/>
            <a:endCxn id="108" idx="4"/>
          </p:cNvCxnSpPr>
          <p:nvPr/>
        </p:nvCxnSpPr>
        <p:spPr>
          <a:xfrm flipV="1">
            <a:off x="647560" y="4390628"/>
            <a:ext cx="21602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0"/>
            <a:endCxn id="106" idx="4"/>
          </p:cNvCxnSpPr>
          <p:nvPr/>
        </p:nvCxnSpPr>
        <p:spPr>
          <a:xfrm flipV="1">
            <a:off x="1367640" y="43906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0"/>
            <a:endCxn id="107" idx="4"/>
          </p:cNvCxnSpPr>
          <p:nvPr/>
        </p:nvCxnSpPr>
        <p:spPr>
          <a:xfrm flipV="1">
            <a:off x="136764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0"/>
            <a:endCxn id="108" idx="4"/>
          </p:cNvCxnSpPr>
          <p:nvPr/>
        </p:nvCxnSpPr>
        <p:spPr>
          <a:xfrm flipV="1">
            <a:off x="1367640" y="4390628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0"/>
            <a:endCxn id="106" idx="4"/>
          </p:cNvCxnSpPr>
          <p:nvPr/>
        </p:nvCxnSpPr>
        <p:spPr>
          <a:xfrm flipH="1" flipV="1">
            <a:off x="136764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0"/>
            <a:endCxn id="107" idx="4"/>
          </p:cNvCxnSpPr>
          <p:nvPr/>
        </p:nvCxnSpPr>
        <p:spPr>
          <a:xfrm flipV="1">
            <a:off x="2087720" y="43906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8" idx="0"/>
            <a:endCxn id="108" idx="4"/>
          </p:cNvCxnSpPr>
          <p:nvPr/>
        </p:nvCxnSpPr>
        <p:spPr>
          <a:xfrm flipV="1">
            <a:off x="208772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9" idx="0"/>
            <a:endCxn id="106" idx="4"/>
          </p:cNvCxnSpPr>
          <p:nvPr/>
        </p:nvCxnSpPr>
        <p:spPr>
          <a:xfrm flipH="1" flipV="1">
            <a:off x="1367640" y="4390628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9" idx="0"/>
            <a:endCxn id="107" idx="4"/>
          </p:cNvCxnSpPr>
          <p:nvPr/>
        </p:nvCxnSpPr>
        <p:spPr>
          <a:xfrm flipH="1" flipV="1">
            <a:off x="208772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9" idx="0"/>
            <a:endCxn id="108" idx="4"/>
          </p:cNvCxnSpPr>
          <p:nvPr/>
        </p:nvCxnSpPr>
        <p:spPr>
          <a:xfrm flipV="1">
            <a:off x="2807800" y="43906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0" idx="0"/>
            <a:endCxn id="106" idx="4"/>
          </p:cNvCxnSpPr>
          <p:nvPr/>
        </p:nvCxnSpPr>
        <p:spPr>
          <a:xfrm flipH="1" flipV="1">
            <a:off x="1367640" y="4390628"/>
            <a:ext cx="21602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0" idx="0"/>
            <a:endCxn id="107" idx="4"/>
          </p:cNvCxnSpPr>
          <p:nvPr/>
        </p:nvCxnSpPr>
        <p:spPr>
          <a:xfrm flipH="1" flipV="1">
            <a:off x="2087720" y="4390628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0" idx="0"/>
            <a:endCxn id="108" idx="4"/>
          </p:cNvCxnSpPr>
          <p:nvPr/>
        </p:nvCxnSpPr>
        <p:spPr>
          <a:xfrm flipH="1" flipV="1">
            <a:off x="280780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06" idx="0"/>
            <a:endCxn id="112" idx="4"/>
          </p:cNvCxnSpPr>
          <p:nvPr/>
        </p:nvCxnSpPr>
        <p:spPr>
          <a:xfrm flipV="1">
            <a:off x="1367640" y="3310508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07" idx="0"/>
            <a:endCxn id="112" idx="4"/>
          </p:cNvCxnSpPr>
          <p:nvPr/>
        </p:nvCxnSpPr>
        <p:spPr>
          <a:xfrm flipV="1">
            <a:off x="2087720" y="33105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08" idx="0"/>
            <a:endCxn id="112" idx="4"/>
          </p:cNvCxnSpPr>
          <p:nvPr/>
        </p:nvCxnSpPr>
        <p:spPr>
          <a:xfrm flipH="1" flipV="1">
            <a:off x="2087720" y="3310508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56" y="6118820"/>
            <a:ext cx="6096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左大括号 77"/>
          <p:cNvSpPr/>
          <p:nvPr/>
        </p:nvSpPr>
        <p:spPr>
          <a:xfrm rot="16200000">
            <a:off x="1917828" y="4112720"/>
            <a:ext cx="339789" cy="3384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-36512" y="3958580"/>
            <a:ext cx="1096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Work Network</a:t>
            </a:r>
            <a:endParaRPr lang="zh-CN" altLang="en-US" sz="1200" dirty="0"/>
          </a:p>
        </p:txBody>
      </p:sp>
      <p:sp>
        <p:nvSpPr>
          <p:cNvPr id="155" name="椭圆 154"/>
          <p:cNvSpPr/>
          <p:nvPr/>
        </p:nvSpPr>
        <p:spPr>
          <a:xfrm>
            <a:off x="5076052" y="5038700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5796132" y="5038700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6516212" y="5038700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7236292" y="5038700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795637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5796132" y="3886572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6516212" y="3886572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7236292" y="3886572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6516212" y="2806452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箭头连接符 163"/>
          <p:cNvCxnSpPr>
            <a:stCxn id="155" idx="0"/>
            <a:endCxn id="160" idx="4"/>
          </p:cNvCxnSpPr>
          <p:nvPr/>
        </p:nvCxnSpPr>
        <p:spPr>
          <a:xfrm flipV="1">
            <a:off x="532808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5" idx="0"/>
            <a:endCxn id="161" idx="4"/>
          </p:cNvCxnSpPr>
          <p:nvPr/>
        </p:nvCxnSpPr>
        <p:spPr>
          <a:xfrm flipV="1">
            <a:off x="5328080" y="4390628"/>
            <a:ext cx="144016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55" idx="0"/>
            <a:endCxn id="162" idx="4"/>
          </p:cNvCxnSpPr>
          <p:nvPr/>
        </p:nvCxnSpPr>
        <p:spPr>
          <a:xfrm flipV="1">
            <a:off x="5328080" y="4390628"/>
            <a:ext cx="216024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56" idx="0"/>
            <a:endCxn id="160" idx="4"/>
          </p:cNvCxnSpPr>
          <p:nvPr/>
        </p:nvCxnSpPr>
        <p:spPr>
          <a:xfrm flipV="1">
            <a:off x="6048160" y="4390628"/>
            <a:ext cx="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56" idx="0"/>
            <a:endCxn id="161" idx="4"/>
          </p:cNvCxnSpPr>
          <p:nvPr/>
        </p:nvCxnSpPr>
        <p:spPr>
          <a:xfrm flipV="1">
            <a:off x="604816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56" idx="0"/>
            <a:endCxn id="162" idx="4"/>
          </p:cNvCxnSpPr>
          <p:nvPr/>
        </p:nvCxnSpPr>
        <p:spPr>
          <a:xfrm flipV="1">
            <a:off x="6048160" y="4390628"/>
            <a:ext cx="144016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57" idx="0"/>
            <a:endCxn id="160" idx="4"/>
          </p:cNvCxnSpPr>
          <p:nvPr/>
        </p:nvCxnSpPr>
        <p:spPr>
          <a:xfrm flipH="1" flipV="1">
            <a:off x="604816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57" idx="0"/>
            <a:endCxn id="161" idx="4"/>
          </p:cNvCxnSpPr>
          <p:nvPr/>
        </p:nvCxnSpPr>
        <p:spPr>
          <a:xfrm flipV="1">
            <a:off x="6768240" y="4390628"/>
            <a:ext cx="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7" idx="0"/>
            <a:endCxn id="162" idx="4"/>
          </p:cNvCxnSpPr>
          <p:nvPr/>
        </p:nvCxnSpPr>
        <p:spPr>
          <a:xfrm flipV="1">
            <a:off x="676824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58" idx="0"/>
            <a:endCxn id="160" idx="4"/>
          </p:cNvCxnSpPr>
          <p:nvPr/>
        </p:nvCxnSpPr>
        <p:spPr>
          <a:xfrm flipH="1" flipV="1">
            <a:off x="6048160" y="4390628"/>
            <a:ext cx="144016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58" idx="0"/>
            <a:endCxn id="161" idx="4"/>
          </p:cNvCxnSpPr>
          <p:nvPr/>
        </p:nvCxnSpPr>
        <p:spPr>
          <a:xfrm flipH="1" flipV="1">
            <a:off x="676824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58" idx="0"/>
            <a:endCxn id="162" idx="4"/>
          </p:cNvCxnSpPr>
          <p:nvPr/>
        </p:nvCxnSpPr>
        <p:spPr>
          <a:xfrm flipV="1">
            <a:off x="7488320" y="4390628"/>
            <a:ext cx="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59" idx="0"/>
            <a:endCxn id="160" idx="4"/>
          </p:cNvCxnSpPr>
          <p:nvPr/>
        </p:nvCxnSpPr>
        <p:spPr>
          <a:xfrm flipH="1" flipV="1">
            <a:off x="6048160" y="4390628"/>
            <a:ext cx="216024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59" idx="0"/>
            <a:endCxn id="161" idx="4"/>
          </p:cNvCxnSpPr>
          <p:nvPr/>
        </p:nvCxnSpPr>
        <p:spPr>
          <a:xfrm flipH="1" flipV="1">
            <a:off x="6768240" y="4390628"/>
            <a:ext cx="144016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159" idx="0"/>
            <a:endCxn id="162" idx="4"/>
          </p:cNvCxnSpPr>
          <p:nvPr/>
        </p:nvCxnSpPr>
        <p:spPr>
          <a:xfrm flipH="1" flipV="1">
            <a:off x="748832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60" idx="0"/>
            <a:endCxn id="163" idx="4"/>
          </p:cNvCxnSpPr>
          <p:nvPr/>
        </p:nvCxnSpPr>
        <p:spPr>
          <a:xfrm flipV="1">
            <a:off x="6048160" y="3310508"/>
            <a:ext cx="720080" cy="576064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>
            <a:stCxn id="161" idx="0"/>
            <a:endCxn id="163" idx="4"/>
          </p:cNvCxnSpPr>
          <p:nvPr/>
        </p:nvCxnSpPr>
        <p:spPr>
          <a:xfrm flipV="1">
            <a:off x="6768240" y="3310508"/>
            <a:ext cx="0" cy="576064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62" idx="0"/>
            <a:endCxn id="163" idx="4"/>
          </p:cNvCxnSpPr>
          <p:nvPr/>
        </p:nvCxnSpPr>
        <p:spPr>
          <a:xfrm flipH="1" flipV="1">
            <a:off x="6768240" y="3310508"/>
            <a:ext cx="720080" cy="576064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左大括号 182"/>
          <p:cNvSpPr/>
          <p:nvPr/>
        </p:nvSpPr>
        <p:spPr>
          <a:xfrm rot="16200000">
            <a:off x="6598348" y="4112720"/>
            <a:ext cx="339789" cy="3384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4572000" y="3958580"/>
            <a:ext cx="114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Target Network</a:t>
            </a:r>
            <a:endParaRPr lang="zh-CN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0" y="6052145"/>
            <a:ext cx="9144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椭圆 76"/>
          <p:cNvSpPr/>
          <p:nvPr/>
        </p:nvSpPr>
        <p:spPr>
          <a:xfrm>
            <a:off x="3799793" y="11502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12" idx="0"/>
            <a:endCxn id="77" idx="4"/>
          </p:cNvCxnSpPr>
          <p:nvPr/>
        </p:nvCxnSpPr>
        <p:spPr>
          <a:xfrm flipV="1">
            <a:off x="2087720" y="1654324"/>
            <a:ext cx="1964101" cy="115212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63" idx="0"/>
            <a:endCxn id="77" idx="4"/>
          </p:cNvCxnSpPr>
          <p:nvPr/>
        </p:nvCxnSpPr>
        <p:spPr>
          <a:xfrm flipH="1" flipV="1">
            <a:off x="4051821" y="1654324"/>
            <a:ext cx="2716419" cy="115212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369218" y="197954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W=1.0</a:t>
            </a:r>
            <a:endParaRPr lang="zh-CN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144615" y="190754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W=-1.0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46" y="829469"/>
            <a:ext cx="2419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33" y="473621"/>
            <a:ext cx="7143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80" y="2934655"/>
            <a:ext cx="800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0" y="2939417"/>
            <a:ext cx="11715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0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32459"/>
            <a:ext cx="15525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67544" y="188640"/>
            <a:ext cx="2160240" cy="4104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14668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76" y="2404640"/>
            <a:ext cx="16192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3" y="332656"/>
            <a:ext cx="1362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14287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3916" y="115271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39" y="3284984"/>
            <a:ext cx="20764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76" y="3789040"/>
            <a:ext cx="17811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043608" y="278092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2" name="圆角矩形 14">
            <a:extLst>
              <a:ext uri="{FF2B5EF4-FFF2-40B4-BE49-F238E27FC236}">
                <a16:creationId xmlns:a16="http://schemas.microsoft.com/office/drawing/2014/main" id="{FBEF4703-DE64-43CA-AB73-83A049410314}"/>
              </a:ext>
            </a:extLst>
          </p:cNvPr>
          <p:cNvSpPr/>
          <p:nvPr/>
        </p:nvSpPr>
        <p:spPr>
          <a:xfrm>
            <a:off x="4716016" y="1196752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RN Client</a:t>
            </a:r>
            <a:endParaRPr lang="zh-CN" altLang="en-US" sz="1200" dirty="0"/>
          </a:p>
        </p:txBody>
      </p:sp>
      <p:sp>
        <p:nvSpPr>
          <p:cNvPr id="13" name="圆角矩形 14">
            <a:extLst>
              <a:ext uri="{FF2B5EF4-FFF2-40B4-BE49-F238E27FC236}">
                <a16:creationId xmlns:a16="http://schemas.microsoft.com/office/drawing/2014/main" id="{BDA530ED-62CB-45FF-98F9-708B8FBE6630}"/>
              </a:ext>
            </a:extLst>
          </p:cNvPr>
          <p:cNvSpPr/>
          <p:nvPr/>
        </p:nvSpPr>
        <p:spPr>
          <a:xfrm>
            <a:off x="4716016" y="532681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UTXOLib</a:t>
            </a:r>
            <a:endParaRPr lang="zh-CN" altLang="en-US" sz="1200" dirty="0"/>
          </a:p>
        </p:txBody>
      </p:sp>
      <p:sp>
        <p:nvSpPr>
          <p:cNvPr id="14" name="圆角矩形 14">
            <a:extLst>
              <a:ext uri="{FF2B5EF4-FFF2-40B4-BE49-F238E27FC236}">
                <a16:creationId xmlns:a16="http://schemas.microsoft.com/office/drawing/2014/main" id="{9E315446-2D9A-44E5-95DE-A308AAB5EDF9}"/>
              </a:ext>
            </a:extLst>
          </p:cNvPr>
          <p:cNvSpPr/>
          <p:nvPr/>
        </p:nvSpPr>
        <p:spPr>
          <a:xfrm>
            <a:off x="4716016" y="2404640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Web Server</a:t>
            </a:r>
            <a:endParaRPr lang="zh-CN" altLang="en-US" sz="12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041CBCE8-4135-45E9-805F-6C8DF7673F73}"/>
              </a:ext>
            </a:extLst>
          </p:cNvPr>
          <p:cNvSpPr/>
          <p:nvPr/>
        </p:nvSpPr>
        <p:spPr>
          <a:xfrm>
            <a:off x="4716016" y="3344044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Blockchain</a:t>
            </a:r>
            <a:endParaRPr lang="zh-CN" altLang="en-US" sz="120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B50313D-83EF-48C3-8AD1-6FCD305D0E53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V="1">
            <a:off x="5436096" y="892721"/>
            <a:ext cx="0" cy="30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647613E-FB8D-403B-841D-A57B5B490242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5436096" y="1556792"/>
            <a:ext cx="0" cy="84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4">
            <a:extLst>
              <a:ext uri="{FF2B5EF4-FFF2-40B4-BE49-F238E27FC236}">
                <a16:creationId xmlns:a16="http://schemas.microsoft.com/office/drawing/2014/main" id="{EA94B719-3C16-4544-B687-3C8F969866FD}"/>
              </a:ext>
            </a:extLst>
          </p:cNvPr>
          <p:cNvSpPr/>
          <p:nvPr/>
        </p:nvSpPr>
        <p:spPr>
          <a:xfrm>
            <a:off x="6786661" y="1800696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极光推送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331180C-1C78-4B8A-8404-85A5F86A3702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 flipV="1">
            <a:off x="6156176" y="1980716"/>
            <a:ext cx="630485" cy="60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74DC17B-B4D8-4AC9-9BC4-7C1DA1027202}"/>
              </a:ext>
            </a:extLst>
          </p:cNvPr>
          <p:cNvCxnSpPr>
            <a:stCxn id="20" idx="1"/>
            <a:endCxn id="12" idx="3"/>
          </p:cNvCxnSpPr>
          <p:nvPr/>
        </p:nvCxnSpPr>
        <p:spPr>
          <a:xfrm flipH="1" flipV="1">
            <a:off x="6156176" y="1376772"/>
            <a:ext cx="630485" cy="60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D65396C-265F-49B7-A90C-E6ABB52CBA0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436096" y="2764680"/>
            <a:ext cx="0" cy="57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1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95936" y="2636912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Frame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3995936" y="2064060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CNN</a:t>
            </a:r>
            <a:endParaRPr lang="zh-CN" altLang="en-US" sz="1200" dirty="0"/>
          </a:p>
        </p:txBody>
      </p:sp>
      <p:sp>
        <p:nvSpPr>
          <p:cNvPr id="15" name="圆角矩形 14"/>
          <p:cNvSpPr/>
          <p:nvPr/>
        </p:nvSpPr>
        <p:spPr>
          <a:xfrm>
            <a:off x="2987824" y="1343980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Actor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5004048" y="1343980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Critic</a:t>
            </a:r>
            <a:endParaRPr lang="zh-CN" altLang="en-US" sz="1200" dirty="0"/>
          </a:p>
        </p:txBody>
      </p:sp>
      <p:cxnSp>
        <p:nvCxnSpPr>
          <p:cNvPr id="7" name="直接箭头连接符 6"/>
          <p:cNvCxnSpPr>
            <a:stCxn id="3" idx="0"/>
            <a:endCxn id="14" idx="2"/>
          </p:cNvCxnSpPr>
          <p:nvPr/>
        </p:nvCxnSpPr>
        <p:spPr>
          <a:xfrm flipV="1">
            <a:off x="4463988" y="2424100"/>
            <a:ext cx="0" cy="212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4" idx="0"/>
            <a:endCxn id="15" idx="2"/>
          </p:cNvCxnSpPr>
          <p:nvPr/>
        </p:nvCxnSpPr>
        <p:spPr>
          <a:xfrm flipH="1" flipV="1">
            <a:off x="3455876" y="1704020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4" idx="0"/>
            <a:endCxn id="16" idx="2"/>
          </p:cNvCxnSpPr>
          <p:nvPr/>
        </p:nvCxnSpPr>
        <p:spPr>
          <a:xfrm flipV="1">
            <a:off x="4463988" y="1704020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555670" y="5013176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Frame</a:t>
            </a:r>
            <a:endParaRPr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1555670" y="444032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CNN</a:t>
            </a:r>
            <a:endParaRPr lang="zh-CN" altLang="en-US" sz="1200" dirty="0"/>
          </a:p>
        </p:txBody>
      </p:sp>
      <p:sp>
        <p:nvSpPr>
          <p:cNvPr id="25" name="圆角矩形 24"/>
          <p:cNvSpPr/>
          <p:nvPr/>
        </p:nvSpPr>
        <p:spPr>
          <a:xfrm>
            <a:off x="547558" y="372024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Actor</a:t>
            </a:r>
            <a:endParaRPr lang="zh-CN" altLang="en-US" sz="1200" dirty="0"/>
          </a:p>
        </p:txBody>
      </p:sp>
      <p:sp>
        <p:nvSpPr>
          <p:cNvPr id="26" name="圆角矩形 25"/>
          <p:cNvSpPr/>
          <p:nvPr/>
        </p:nvSpPr>
        <p:spPr>
          <a:xfrm>
            <a:off x="2563782" y="372024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Critic</a:t>
            </a:r>
            <a:endParaRPr lang="zh-CN" altLang="en-US" sz="1200" dirty="0"/>
          </a:p>
        </p:txBody>
      </p:sp>
      <p:cxnSp>
        <p:nvCxnSpPr>
          <p:cNvPr id="27" name="直接箭头连接符 26"/>
          <p:cNvCxnSpPr>
            <a:stCxn id="23" idx="0"/>
            <a:endCxn id="24" idx="2"/>
          </p:cNvCxnSpPr>
          <p:nvPr/>
        </p:nvCxnSpPr>
        <p:spPr>
          <a:xfrm flipV="1">
            <a:off x="2023722" y="4800364"/>
            <a:ext cx="0" cy="212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0"/>
            <a:endCxn id="25" idx="2"/>
          </p:cNvCxnSpPr>
          <p:nvPr/>
        </p:nvCxnSpPr>
        <p:spPr>
          <a:xfrm flipH="1" flipV="1">
            <a:off x="1015610" y="4080284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0"/>
            <a:endCxn id="26" idx="2"/>
          </p:cNvCxnSpPr>
          <p:nvPr/>
        </p:nvCxnSpPr>
        <p:spPr>
          <a:xfrm flipV="1">
            <a:off x="2023722" y="4080284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588224" y="50099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Frame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6588224" y="4437112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CNN</a:t>
            </a:r>
            <a:endParaRPr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5580112" y="3717032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Actor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7596336" y="3717032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Critic</a:t>
            </a:r>
            <a:endParaRPr lang="zh-CN" altLang="en-US" sz="1200" dirty="0"/>
          </a:p>
        </p:txBody>
      </p:sp>
      <p:cxnSp>
        <p:nvCxnSpPr>
          <p:cNvPr id="34" name="直接箭头连接符 33"/>
          <p:cNvCxnSpPr>
            <a:stCxn id="30" idx="0"/>
            <a:endCxn id="31" idx="2"/>
          </p:cNvCxnSpPr>
          <p:nvPr/>
        </p:nvCxnSpPr>
        <p:spPr>
          <a:xfrm flipV="1">
            <a:off x="7056276" y="4797152"/>
            <a:ext cx="0" cy="212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0"/>
            <a:endCxn id="32" idx="2"/>
          </p:cNvCxnSpPr>
          <p:nvPr/>
        </p:nvCxnSpPr>
        <p:spPr>
          <a:xfrm flipH="1" flipV="1">
            <a:off x="6048164" y="4077072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0"/>
            <a:endCxn id="33" idx="2"/>
          </p:cNvCxnSpPr>
          <p:nvPr/>
        </p:nvCxnSpPr>
        <p:spPr>
          <a:xfrm flipV="1">
            <a:off x="7056276" y="4077072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71536" y="370774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717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06019"/>
            <a:ext cx="4953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326" y="1044119"/>
            <a:ext cx="4191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38" y="4457464"/>
            <a:ext cx="857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416152"/>
            <a:ext cx="9429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94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95936" y="2636912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Frame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3995936" y="2064060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CNN</a:t>
            </a:r>
            <a:endParaRPr lang="zh-CN" altLang="en-US" sz="1200" dirty="0"/>
          </a:p>
        </p:txBody>
      </p:sp>
      <p:sp>
        <p:nvSpPr>
          <p:cNvPr id="15" name="圆角矩形 14"/>
          <p:cNvSpPr/>
          <p:nvPr/>
        </p:nvSpPr>
        <p:spPr>
          <a:xfrm>
            <a:off x="2987824" y="1343980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Actor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5004048" y="1343980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Critic</a:t>
            </a:r>
            <a:endParaRPr lang="zh-CN" altLang="en-US" sz="1200" dirty="0"/>
          </a:p>
        </p:txBody>
      </p:sp>
      <p:cxnSp>
        <p:nvCxnSpPr>
          <p:cNvPr id="7" name="直接箭头连接符 6"/>
          <p:cNvCxnSpPr>
            <a:stCxn id="3" idx="0"/>
            <a:endCxn id="14" idx="2"/>
          </p:cNvCxnSpPr>
          <p:nvPr/>
        </p:nvCxnSpPr>
        <p:spPr>
          <a:xfrm flipV="1">
            <a:off x="4463988" y="2424100"/>
            <a:ext cx="0" cy="212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4" idx="0"/>
            <a:endCxn id="15" idx="2"/>
          </p:cNvCxnSpPr>
          <p:nvPr/>
        </p:nvCxnSpPr>
        <p:spPr>
          <a:xfrm flipH="1" flipV="1">
            <a:off x="3455876" y="1704020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4" idx="0"/>
            <a:endCxn id="16" idx="2"/>
          </p:cNvCxnSpPr>
          <p:nvPr/>
        </p:nvCxnSpPr>
        <p:spPr>
          <a:xfrm flipV="1">
            <a:off x="4463988" y="1704020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555670" y="5013176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Frame</a:t>
            </a:r>
            <a:endParaRPr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1555670" y="444032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CNN</a:t>
            </a:r>
            <a:endParaRPr lang="zh-CN" altLang="en-US" sz="1200" dirty="0"/>
          </a:p>
        </p:txBody>
      </p:sp>
      <p:sp>
        <p:nvSpPr>
          <p:cNvPr id="25" name="圆角矩形 24"/>
          <p:cNvSpPr/>
          <p:nvPr/>
        </p:nvSpPr>
        <p:spPr>
          <a:xfrm>
            <a:off x="547558" y="372024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Actor</a:t>
            </a:r>
            <a:endParaRPr lang="zh-CN" altLang="en-US" sz="1200" dirty="0"/>
          </a:p>
        </p:txBody>
      </p:sp>
      <p:sp>
        <p:nvSpPr>
          <p:cNvPr id="26" name="圆角矩形 25"/>
          <p:cNvSpPr/>
          <p:nvPr/>
        </p:nvSpPr>
        <p:spPr>
          <a:xfrm>
            <a:off x="2563782" y="372024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Critic</a:t>
            </a:r>
            <a:endParaRPr lang="zh-CN" altLang="en-US" sz="1200" dirty="0"/>
          </a:p>
        </p:txBody>
      </p:sp>
      <p:cxnSp>
        <p:nvCxnSpPr>
          <p:cNvPr id="27" name="直接箭头连接符 26"/>
          <p:cNvCxnSpPr>
            <a:stCxn id="23" idx="0"/>
            <a:endCxn id="24" idx="2"/>
          </p:cNvCxnSpPr>
          <p:nvPr/>
        </p:nvCxnSpPr>
        <p:spPr>
          <a:xfrm flipV="1">
            <a:off x="2023722" y="4800364"/>
            <a:ext cx="0" cy="212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0"/>
            <a:endCxn id="25" idx="2"/>
          </p:cNvCxnSpPr>
          <p:nvPr/>
        </p:nvCxnSpPr>
        <p:spPr>
          <a:xfrm flipH="1" flipV="1">
            <a:off x="1015610" y="4080284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0"/>
            <a:endCxn id="26" idx="2"/>
          </p:cNvCxnSpPr>
          <p:nvPr/>
        </p:nvCxnSpPr>
        <p:spPr>
          <a:xfrm flipV="1">
            <a:off x="2023722" y="4080284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588224" y="50099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Frame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6588224" y="4437112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CNN</a:t>
            </a:r>
            <a:endParaRPr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5580112" y="3717032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Actor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7596336" y="3717032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Critic</a:t>
            </a:r>
            <a:endParaRPr lang="zh-CN" altLang="en-US" sz="1200" dirty="0"/>
          </a:p>
        </p:txBody>
      </p:sp>
      <p:cxnSp>
        <p:nvCxnSpPr>
          <p:cNvPr id="34" name="直接箭头连接符 33"/>
          <p:cNvCxnSpPr>
            <a:stCxn id="30" idx="0"/>
            <a:endCxn id="31" idx="2"/>
          </p:cNvCxnSpPr>
          <p:nvPr/>
        </p:nvCxnSpPr>
        <p:spPr>
          <a:xfrm flipV="1">
            <a:off x="7056276" y="4797152"/>
            <a:ext cx="0" cy="212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0"/>
            <a:endCxn id="32" idx="2"/>
          </p:cNvCxnSpPr>
          <p:nvPr/>
        </p:nvCxnSpPr>
        <p:spPr>
          <a:xfrm flipH="1" flipV="1">
            <a:off x="6048164" y="4077072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0"/>
            <a:endCxn id="33" idx="2"/>
          </p:cNvCxnSpPr>
          <p:nvPr/>
        </p:nvCxnSpPr>
        <p:spPr>
          <a:xfrm flipV="1">
            <a:off x="7056276" y="4077072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71536" y="370774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717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06019"/>
            <a:ext cx="4953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326" y="1044119"/>
            <a:ext cx="4191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38" y="4457464"/>
            <a:ext cx="857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416152"/>
            <a:ext cx="9429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46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597596-6538-4667-949A-CBF4DB38A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6631"/>
            <a:ext cx="8280920" cy="6337438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8AE06C9-D410-4000-8522-898C6866B3D8}"/>
              </a:ext>
            </a:extLst>
          </p:cNvPr>
          <p:cNvCxnSpPr/>
          <p:nvPr/>
        </p:nvCxnSpPr>
        <p:spPr>
          <a:xfrm flipV="1">
            <a:off x="2195736" y="1340768"/>
            <a:ext cx="504056" cy="57606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E11FF9B-C10A-4B48-BCB0-65BFE50A1D72}"/>
              </a:ext>
            </a:extLst>
          </p:cNvPr>
          <p:cNvSpPr txBox="1"/>
          <p:nvPr/>
        </p:nvSpPr>
        <p:spPr>
          <a:xfrm>
            <a:off x="2164925" y="1328275"/>
            <a:ext cx="3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-2</a:t>
            </a:r>
            <a:endParaRPr lang="zh-CN" altLang="en-US" sz="1200" b="1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C8C3179-D83E-4D30-8487-457B1C035B3C}"/>
              </a:ext>
            </a:extLst>
          </p:cNvPr>
          <p:cNvCxnSpPr/>
          <p:nvPr/>
        </p:nvCxnSpPr>
        <p:spPr>
          <a:xfrm flipH="1">
            <a:off x="3059832" y="1844824"/>
            <a:ext cx="504056" cy="5040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484D4D8-242A-46C8-AB86-C0C38729E9D9}"/>
              </a:ext>
            </a:extLst>
          </p:cNvPr>
          <p:cNvSpPr txBox="1"/>
          <p:nvPr/>
        </p:nvSpPr>
        <p:spPr>
          <a:xfrm>
            <a:off x="3110172" y="1855857"/>
            <a:ext cx="3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2</a:t>
            </a:r>
            <a:endParaRPr lang="zh-CN" altLang="en-US" sz="12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8841D46-70E9-4909-9BD2-3FFFDB1F55DE}"/>
              </a:ext>
            </a:extLst>
          </p:cNvPr>
          <p:cNvCxnSpPr/>
          <p:nvPr/>
        </p:nvCxnSpPr>
        <p:spPr>
          <a:xfrm flipV="1">
            <a:off x="4644008" y="908720"/>
            <a:ext cx="576064" cy="55805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629E79F7-ED94-41D8-AFC7-D8A21B141011}"/>
              </a:ext>
            </a:extLst>
          </p:cNvPr>
          <p:cNvSpPr txBox="1"/>
          <p:nvPr/>
        </p:nvSpPr>
        <p:spPr>
          <a:xfrm>
            <a:off x="4550332" y="1124744"/>
            <a:ext cx="3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3</a:t>
            </a:r>
            <a:endParaRPr lang="zh-CN" altLang="en-US" sz="1200" b="1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0086EE2-D159-47BE-B8A0-F60767529AB4}"/>
              </a:ext>
            </a:extLst>
          </p:cNvPr>
          <p:cNvCxnSpPr/>
          <p:nvPr/>
        </p:nvCxnSpPr>
        <p:spPr>
          <a:xfrm flipH="1">
            <a:off x="1907704" y="2780928"/>
            <a:ext cx="566921" cy="64807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E20F909-C7F6-42E5-86FC-36E72AA55EE5}"/>
              </a:ext>
            </a:extLst>
          </p:cNvPr>
          <p:cNvSpPr txBox="1"/>
          <p:nvPr/>
        </p:nvSpPr>
        <p:spPr>
          <a:xfrm>
            <a:off x="2102060" y="2719953"/>
            <a:ext cx="3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</a:t>
            </a:r>
            <a:endParaRPr lang="zh-CN" altLang="en-US" sz="1200" b="1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877B774-E1F6-414C-8B23-BAEA6640ED0C}"/>
              </a:ext>
            </a:extLst>
          </p:cNvPr>
          <p:cNvCxnSpPr/>
          <p:nvPr/>
        </p:nvCxnSpPr>
        <p:spPr>
          <a:xfrm flipV="1">
            <a:off x="3203848" y="2348880"/>
            <a:ext cx="514890" cy="64807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4746D88-F77C-4713-AF31-0F97B59A730C}"/>
              </a:ext>
            </a:extLst>
          </p:cNvPr>
          <p:cNvSpPr txBox="1"/>
          <p:nvPr/>
        </p:nvSpPr>
        <p:spPr>
          <a:xfrm>
            <a:off x="3286690" y="2420888"/>
            <a:ext cx="3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-1</a:t>
            </a:r>
            <a:endParaRPr lang="zh-CN" altLang="en-US" sz="1200" b="1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EA80664-7B51-4F86-9538-DD58925E2A44}"/>
              </a:ext>
            </a:extLst>
          </p:cNvPr>
          <p:cNvCxnSpPr>
            <a:cxnSpLocks/>
          </p:cNvCxnSpPr>
          <p:nvPr/>
        </p:nvCxnSpPr>
        <p:spPr>
          <a:xfrm flipH="1">
            <a:off x="4705182" y="3285350"/>
            <a:ext cx="658908" cy="7917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98D55CA-41DE-4891-9251-D9931A4351E9}"/>
              </a:ext>
            </a:extLst>
          </p:cNvPr>
          <p:cNvSpPr txBox="1"/>
          <p:nvPr/>
        </p:nvSpPr>
        <p:spPr>
          <a:xfrm>
            <a:off x="4556258" y="3683054"/>
            <a:ext cx="3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-3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9254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86</Words>
  <Application>Microsoft Office PowerPoint</Application>
  <PresentationFormat>全屏显示(4:3)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yantao</dc:creator>
  <cp:lastModifiedBy>闫 涛</cp:lastModifiedBy>
  <cp:revision>20</cp:revision>
  <dcterms:created xsi:type="dcterms:W3CDTF">2019-11-28T06:14:50Z</dcterms:created>
  <dcterms:modified xsi:type="dcterms:W3CDTF">2020-03-16T14:27:01Z</dcterms:modified>
</cp:coreProperties>
</file>