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la bionica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 Robótica Bionical: Los Límites de la Realidad</a:t>
            </a:r>
          </a:p>
        </p:txBody>
      </p:sp>
      <p:sp>
        <p:nvSpPr>
          <p:cNvPr id="3" name="Content Placeholder 2"/>
          <p:cNvSpPr>
            <a:spLocks noGrp="1"/>
          </p:cNvSpPr>
          <p:nvPr>
            <p:ph idx="1"/>
          </p:nvPr>
        </p:nvSpPr>
        <p:spPr/>
        <p:txBody>
          <a:bodyPr/>
          <a:lstStyle/>
          <a:p>
            <a:pPr>
              <a:defRPr sz="1600"/>
            </a:pPr>
          </a:p>
          <a:p>
            <a:pPr>
              <a:defRPr sz="1600"/>
            </a:pPr>
          </a:p>
          <a:p>
            <a:pPr>
              <a:defRPr sz="1600"/>
            </a:pPr>
            <a:r>
              <a:t>Robótica Bionical: Los Límites de la Realidad</a:t>
            </a:r>
          </a:p>
          <a:p>
            <a:pPr>
              <a:defRPr sz="1600"/>
            </a:pPr>
          </a:p>
          <a:p>
            <a:pPr>
              <a:defRPr sz="1600"/>
            </a:pPr>
            <a:r>
              <a:t>¿Qué es la Robótica Bionical? ¿Qué barreras experimentan los avances tecnológicos en la bionica? ¿Hasta dónde podemos llegar con la robótica bionical en el futuro? </a:t>
            </a:r>
          </a:p>
          <a:p>
            <a:pPr>
              <a:defRPr sz="1600"/>
            </a:pPr>
          </a:p>
          <a:p>
            <a:pPr>
              <a:defRPr sz="1600"/>
            </a:pPr>
            <a:r>
              <a:t>La robótica bionical es una disciplina transdisciplinar que combina tecnología mecatrónica, humanidades, ingeniería biomédica y ciencia de la computación. Los avances en la robótica bionical nos permiten construir dispositivos mecánicos que se pueden controlar con señales neuronales, superar la limitación de la fisiología humana y proporcionar un mejor entendimiento sobre cómo funciona el cuerpo humano.</a:t>
            </a:r>
          </a:p>
          <a:p>
            <a:pPr>
              <a:defRPr sz="1600"/>
            </a:pPr>
          </a:p>
          <a:p>
            <a:pPr>
              <a:defRPr sz="1600"/>
            </a:pPr>
            <a:r>
              <a:t>Los avances en tecnología han llevado a algunos avances significativos en tener una mejor comprensión sobre la biología del cuerpo humano, incluyendo el diseño de equipos bionicales más avanzados. Sin embargo, con cada nuevo avance, surgen desafíos; La robótica bionical tiene actualmente barreras que les impiden alcanzar el mismo nivel de funcionalidad y complejidad que una persona natural. Estas barreras se deben al entendimiento limitado que se tiene del funcionamiento interno del cuerpo humano, particularmente el sistema nervioso.</a:t>
            </a:r>
          </a:p>
          <a:p>
            <a:pPr>
              <a:defRPr sz="1600"/>
            </a:pPr>
          </a:p>
          <a:p>
            <a:pPr>
              <a:defRPr sz="1600"/>
            </a:pPr>
            <a:r>
              <a:t>Los logros en el área de la robótica bionical sugieren que el límite entre la realidad y la ficción se está empezando a desdibujar. Gracias a los avances en la investigación, avances que van desde la mejora de los dispositivos de señalización hasta el entendimiento de la interacción entre el cuerpo físico y el sistema nervioso, los avances en la robótica bionical permiten que los aparatos mecatrónicos se comporten casi igual que los seres vivos.</a:t>
            </a:r>
          </a:p>
          <a:p>
            <a:pPr>
              <a:defRPr sz="1600"/>
            </a:pPr>
          </a:p>
          <a:p>
            <a:pPr>
              <a:defRPr sz="1600"/>
            </a:pPr>
            <a:r>
              <a:t>Hoy en día, la robótica bionical se utiliza en entornos médicos para ayudar a pacientes discapacitados a reintegrarse a la sociedad. Como la tecnología continúa evolucionando, la robótica bionical se fusionará cada vez más con la investigación biomédica para ofrecer nuevas y mejores soluciones para el beneficio de la humanidad. Si bien los límites de la robótica bionical podrían ser aún inexplorados, no hay duda de que la industria está avanzando y proporcionando soluciones innovadoras.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2. Los Autómatas Bionicales: Innovaciones Inesperadas</a:t>
            </a:r>
          </a:p>
        </p:txBody>
      </p:sp>
      <p:sp>
        <p:nvSpPr>
          <p:cNvPr id="3" name="Content Placeholder 2"/>
          <p:cNvSpPr>
            <a:spLocks noGrp="1"/>
          </p:cNvSpPr>
          <p:nvPr>
            <p:ph idx="1"/>
          </p:nvPr>
        </p:nvSpPr>
        <p:spPr/>
        <p:txBody>
          <a:bodyPr/>
          <a:lstStyle/>
          <a:p>
            <a:pPr>
              <a:defRPr sz="1600"/>
            </a:pPr>
            <a:r>
              <a:t> </a:t>
            </a:r>
          </a:p>
          <a:p>
            <a:pPr>
              <a:defRPr sz="1600"/>
            </a:pPr>
          </a:p>
          <a:p>
            <a:pPr>
              <a:defRPr sz="1600"/>
            </a:pPr>
            <a:r>
              <a:t>Autómatas bionicales: Innovaciones Inesperadas</a:t>
            </a:r>
          </a:p>
          <a:p>
            <a:pPr>
              <a:defRPr sz="1600"/>
            </a:pPr>
          </a:p>
          <a:p>
            <a:pPr>
              <a:defRPr sz="1600"/>
            </a:pPr>
            <a:r>
              <a:t>Los avances tecnológicos de hoy en día han dado lugar a un nuevo campo de investigación: los autómatas bionicales. La ciencia detrás de los autómatas bionicales se basa en el uso de recursos biológicos para diseñar y construir sistemas mecatrónicos, combinando varias disciplinas cientificas como la robotica, la ingeniería bio-médica y la biotecnología. Esta ciencia se ha utilizado para crear dispositivos innovadores como exoesqueletos utilizados para mejorar la movilidad de individuos con discapacidad motriz y nanorobots diseñados para navegar a través de los vasos sanguíneos del cuerpo humano. </a:t>
            </a:r>
          </a:p>
          <a:p>
            <a:pPr>
              <a:defRPr sz="1600"/>
            </a:pPr>
          </a:p>
          <a:p>
            <a:pPr>
              <a:defRPr sz="1600"/>
            </a:pPr>
            <a:r>
              <a:t>El número de apliaciones de los autómatas bionicales ha venido en aumento año con año. Muchas empresas públicas y privadas se esfuerzan por desarrollar nuevas tecnologías bionicales, contendiendo por el desarrollo de soluciones innovadoras para problemas comunes. Se están realizando investigaciones para buscar nuevas formas de mejorar la tecnología, desde la construcción de dispositivos de rehabilitación personalizados hasta la creación de prótesis más livianas para pacientes con amputaciones complejas. </a:t>
            </a:r>
          </a:p>
          <a:p>
            <a:pPr>
              <a:defRPr sz="1600"/>
            </a:pPr>
          </a:p>
          <a:p>
            <a:pPr>
              <a:defRPr sz="1600"/>
            </a:pPr>
            <a:r>
              <a:t>Los autómatas bionicales continúan ganando terreno en el campo de la mecatrónica y su impacto en el medio puede ayudar a la gente a tener un mejor estilo de vida. Los dispositivos bionicales ofrecen una forma segura y cómoda para los pacientes para controlar sus enfermedades crónicas, gozar de actividades con más calidad y mejorar la calidad de vida.  La rápida evolución de esta tecnología demuestra su gran potencial de traer cambios significantes en el futuro próximo.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3. El Progreso de la Bionica: Renovando el Futuro</a:t>
            </a:r>
          </a:p>
        </p:txBody>
      </p:sp>
      <p:sp>
        <p:nvSpPr>
          <p:cNvPr id="3" name="Content Placeholder 2"/>
          <p:cNvSpPr>
            <a:spLocks noGrp="1"/>
          </p:cNvSpPr>
          <p:nvPr>
            <p:ph idx="1"/>
          </p:nvPr>
        </p:nvSpPr>
        <p:spPr/>
        <p:txBody>
          <a:bodyPr/>
          <a:lstStyle/>
          <a:p>
            <a:pPr>
              <a:defRPr sz="1600"/>
            </a:pPr>
            <a:r>
              <a:t> </a:t>
            </a:r>
          </a:p>
          <a:p>
            <a:pPr>
              <a:defRPr sz="1600"/>
            </a:pPr>
          </a:p>
          <a:p>
            <a:pPr>
              <a:defRPr sz="1600"/>
            </a:pPr>
            <a:r>
              <a:t>1. Bionica: Introducción al Futuro  </a:t>
            </a:r>
          </a:p>
          <a:p>
            <a:pPr>
              <a:defRPr sz="1600"/>
            </a:pPr>
            <a:r>
              <a:t>La bionica es una intersección interdisciplinaria de tecnología, biología y ciencia que ha creado mejoras significativas en la fabricación de productos, en la cura y prevención de enfermedades, y en otros ámbitos de la vida. Estamos descubriendo los secretos de la biología de la vida y usándolos para fabricar dispositivos y hardware más inteligentes, más eficaces y más económicos. Esta presentación nos lleva por un recorrido por los últimos avances de la bionica, desde los descubrimientos más recientes hasta los desarrollos tecnológicos que nos ayudarán a vivir mejor en el futuro. </a:t>
            </a:r>
          </a:p>
          <a:p>
            <a:pPr>
              <a:defRPr sz="1600"/>
            </a:pPr>
          </a:p>
          <a:p>
            <a:pPr>
              <a:defRPr sz="1600"/>
            </a:pPr>
            <a:r>
              <a:t>2. Los Beneficios Principales de la Bionica </a:t>
            </a:r>
          </a:p>
          <a:p>
            <a:pPr>
              <a:defRPr sz="1600"/>
            </a:pPr>
            <a:r>
              <a:t>Los beneficios de la bionica se pueden ver en muchos ámbitos de nuestra vida cotidiana. Estos pueden incluir el desarrollo de dispositivos biomédicos y químicos y tratamientos médicos más precisos; la construcción de robots, máquinas y dispositivos que pueden hacer las tareas cotidianas más fácilmente y de manera más segura; la fabricación de productos altamente eficaces, con menos desperdicio y menor impacto sobre el medio ambiente; el desarrollo de dispositivos que nos ayudarán a ahorrar energía y recursos; y la creación de nuevos empleos en todos los sectores. </a:t>
            </a:r>
          </a:p>
          <a:p>
            <a:pPr>
              <a:defRPr sz="1600"/>
            </a:pPr>
          </a:p>
          <a:p>
            <a:pPr>
              <a:defRPr sz="1600"/>
            </a:pPr>
            <a:r>
              <a:t>3. El Progreso de la Bionica: Renovando el Futuro </a:t>
            </a:r>
          </a:p>
          <a:p>
            <a:pPr>
              <a:defRPr sz="1600"/>
            </a:pPr>
            <a:r>
              <a:t>La bionica está proporcionando nuevas formas de tratar enfermedades crónicas, mejorar la seguridad en el lugar de trabajo, asegurar el uso sostenible de los recursos y, lo más importante, cambiar la calidad de vida para todos. Estamos al borde de una revolución en la bionica, que nos permitirá acceder a niveles de conocimiento y control que nunca antes habíamos alcanzado. Esta presentación nos muestra el progreso de la bionica y cómo esta tecnología está cambiando el mundo para mejorar la salud, el bienestar y los empleos de las personas.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4. El Increíble Poder de la Bionica: Haciendo lo Imposible Posible</a:t>
            </a:r>
          </a:p>
        </p:txBody>
      </p:sp>
      <p:sp>
        <p:nvSpPr>
          <p:cNvPr id="3" name="Content Placeholder 2"/>
          <p:cNvSpPr>
            <a:spLocks noGrp="1"/>
          </p:cNvSpPr>
          <p:nvPr>
            <p:ph idx="1"/>
          </p:nvPr>
        </p:nvSpPr>
        <p:spPr/>
        <p:txBody>
          <a:bodyPr/>
          <a:lstStyle/>
          <a:p>
            <a:pPr>
              <a:defRPr sz="1600"/>
            </a:pPr>
          </a:p>
          <a:p>
            <a:pPr>
              <a:defRPr sz="1600"/>
            </a:pPr>
          </a:p>
          <a:p>
            <a:pPr>
              <a:defRPr sz="1600"/>
            </a:pPr>
            <a:r>
              <a:t>1. ¿Qué es la Bionica y cómo está cambiando el mundo? </a:t>
            </a:r>
          </a:p>
          <a:p>
            <a:pPr>
              <a:defRPr sz="1600"/>
            </a:pPr>
            <a:r>
              <a:t>2. Una Mirada Más Profunda al Futuro de la Bionica </a:t>
            </a:r>
          </a:p>
          <a:p>
            <a:pPr>
              <a:defRPr sz="1600"/>
            </a:pPr>
            <a:r>
              <a:t>3. Aprovechando las Tecnologías de la Bionica para Mejorar Nuestras Vidas </a:t>
            </a:r>
          </a:p>
          <a:p>
            <a:pPr>
              <a:defRPr sz="1600"/>
            </a:pPr>
            <a:r>
              <a:t>4. La Bionica Está Creando Nuevas Oportunidades de Desarrollo </a:t>
            </a:r>
          </a:p>
          <a:p>
            <a:pPr>
              <a:defRPr sz="1600"/>
            </a:pPr>
            <a:r>
              <a:t>5. Las Posibilidades Infinitas de la Bionica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5.Explorando el Mundo de la Bionica: Novedosas Tecnologías</a:t>
            </a:r>
          </a:p>
        </p:txBody>
      </p:sp>
      <p:sp>
        <p:nvSpPr>
          <p:cNvPr id="3" name="Content Placeholder 2"/>
          <p:cNvSpPr>
            <a:spLocks noGrp="1"/>
          </p:cNvSpPr>
          <p:nvPr>
            <p:ph idx="1"/>
          </p:nvPr>
        </p:nvSpPr>
        <p:spPr/>
        <p:txBody>
          <a:bodyPr/>
          <a:lstStyle/>
          <a:p>
            <a:pPr>
              <a:defRPr sz="1600"/>
            </a:pPr>
          </a:p>
          <a:p>
            <a:pPr>
              <a:defRPr sz="1600"/>
            </a:pPr>
          </a:p>
          <a:p>
            <a:pPr>
              <a:defRPr sz="1600"/>
            </a:pPr>
            <a:r>
              <a:t>1. ¿Qué es la bionica y cómo está transformando la vida diaria?</a:t>
            </a:r>
          </a:p>
          <a:p>
            <a:pPr>
              <a:defRPr sz="1600"/>
            </a:pPr>
            <a:r>
              <a:t>2. Los avances recientes en la bionica: las posibilidades que se abren</a:t>
            </a:r>
          </a:p>
          <a:p>
            <a:pPr>
              <a:defRPr sz="1600"/>
            </a:pPr>
            <a:r>
              <a:t>3. Los robots bionis y la inteligencia artificial: cambiando nuestra relación con los entornos</a:t>
            </a:r>
          </a:p>
          <a:p>
            <a:pPr>
              <a:defRPr sz="1600"/>
            </a:pPr>
            <a:r>
              <a:t>4. El futuro de la bionica: implantes bionicos y otros avances</a:t>
            </a:r>
          </a:p>
          <a:p>
            <a:pPr>
              <a:defRPr sz="1600"/>
            </a:pPr>
            <a:r>
              <a:t>5. Las aplicaciones de la bionica en la medicina: robots quirúrgicos, la prosthesis y otros avances.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