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 bionica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1. ¿Qué hay detrás de la Ciudad de la Bionica?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1. Descubriendo los Secretos de la Ciudad Bionica: Explorando la ciudad más avanzada del mundo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2. Cuáles son las Ventajas de la Bionica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 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2. Ventajas de la Bionica: La Nueva Frontera de la Tecnología.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3. Los Avances Tecnológicos de la Bionica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3. Explorando las Maravillas de la Bionica: Descubriendo los Avances Tecnológicos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4. Abriendo Fronteras: Explorando el Mundo de la Bionica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4. Abriendo Fronteras: Descubriendo el Maravilloso Mundo de la Bionica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5. Cómo Acostumbrarse a la Nueva Realidad de la Bionica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 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5 Claves para Acostumbrarse a la Nueva Realidad de la Bionica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