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las enfermedades de transmision sexual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1. ¿Qué son y cómo evitar las Enfermedades de Transmisión Sexual?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1. Prevenir el Riesgo de Contraer Enfermedades de Transmisión Sexual: ¿Qué Son y Cómo Evitarlas?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2. Claves para la Prevención de las Enfermedades de Transmisión Sexual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●  Practica el sexo seguro </a:t>
            </a:r>
          </a:p>
          <a:p>
            <a:pPr>
              <a:defRPr sz="1600"/>
            </a:pPr>
            <a:r>
              <a:t>● Abandona los comportamientos de riesgo </a:t>
            </a:r>
          </a:p>
          <a:p>
            <a:pPr>
              <a:defRPr sz="1600"/>
            </a:pPr>
            <a:r>
              <a:t>● Utiliza condones y geles </a:t>
            </a:r>
          </a:p>
          <a:p>
            <a:pPr>
              <a:defRPr sz="1600"/>
            </a:pPr>
            <a:r>
              <a:t>● Limita tu cantidad de relaciones sexuales </a:t>
            </a:r>
          </a:p>
          <a:p>
            <a:pPr>
              <a:defRPr sz="1600"/>
            </a:pPr>
            <a:r>
              <a:t>● Realiza pruebas periódicas para detectar enfermedades de transmisión sexual </a:t>
            </a:r>
          </a:p>
          <a:p>
            <a:pPr>
              <a:defRPr sz="1600"/>
            </a:pPr>
            <a:r>
              <a:t>● Ten información acerca de los métodos de prevención </a:t>
            </a:r>
          </a:p>
          <a:p>
            <a:pPr>
              <a:defRPr sz="1600"/>
            </a:pPr>
            <a:r>
              <a:t>● Conoce los síntomas </a:t>
            </a:r>
          </a:p>
          <a:p>
            <a:pPr>
              <a:defRPr sz="1600"/>
            </a:pPr>
            <a:r>
              <a:t>● Háblalo con tu pareja </a:t>
            </a:r>
          </a:p>
          <a:p>
            <a:pPr>
              <a:defRPr sz="1600"/>
            </a:pPr>
            <a:r>
              <a:t>● Visita al profesional de salud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3. La Evolución de las Enfermedades de Transmisión Sexual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3. Mirando hacia atrás: Cómo la Evolución de las Enfermedades de Transmisión Sexual ha Impactado la Salud Global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4. Tratamiento y Mitigación de Enfermedades de Transmisión Sexual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4. Principios Básicos para el Tratamiento y Mitigación de Enfermedades de Transmisión Sexual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5. La Importancia de la Educación para Prevenir las Enfermedades de Transmisión Sexual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5. ¡El Poder de la Educación para Prevenir las Enfermedades de Transmisión Sexual!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