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5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626" autoAdjust="0"/>
  </p:normalViewPr>
  <p:slideViewPr>
    <p:cSldViewPr snapToGrid="0">
      <p:cViewPr varScale="1">
        <p:scale>
          <a:sx n="94" d="100"/>
          <a:sy n="94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87941-9B67-4DB9-A10F-857966B6D20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06F82-313C-426B-A4CB-7FB3C61B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73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Yellow means statistically significant positive spatial autocorrelation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Relationship between autocorrelation and counties that either did really good or really bad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5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Bright colors on left mean higher Moran’s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Dark colors on right mean lower p-value, higher chance to reject null hypothesis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42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Yellow means statistically significant positive spatial autocorrelation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Relationship between autocorrelation and counties that either did really good or really bad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2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Landon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Higher republican in suburbs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Surprising results on western side of Minnesota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Expected to be republican, look more like SD and 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Note where there is &gt; 55 and &lt; 40 percent of votes for each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Younger people more concentrated in the cities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40-59 are highly represented in suburbs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Older people in more rural areas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 represent college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8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Higher income near cities b/c of higher job opportunity and higher pay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Anomaly in southeast corner due to Rochester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Higher populations of minorities near 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North west anomaly is reservation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Nick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lag autocorrelation indicates “clustering” of counties instead of just pairwise autocorrelation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Republican autocorrelation not significant at lag distance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Landon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Bright colors on left mean higher Moran’s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Dark colors on right mean lower p-value, higher chance to reject null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Landon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Yellow means statistically significant positive spatial autocorrelation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Relationship between autocorrelation and counties that either did really good or really bad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Bright colors on left mean higher Moran’s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Dark colors on right mean lower p-value, higher chance to reject null hypothesis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6F82-313C-426B-A4CB-7FB3C61B93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2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3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DE69D9-CCCB-4937-8D30-19CE8451D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5364E1-D944-41B4-9D77-5749C064E2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9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330F-CF16-46B2-8D9D-7DA9E4818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Minnesota 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7B34B-75AE-4A47-894B-68E00E919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Landon, Ali, Kyle, Nick</a:t>
            </a:r>
          </a:p>
        </p:txBody>
      </p:sp>
    </p:spTree>
    <p:extLst>
      <p:ext uri="{BB962C8B-B14F-4D97-AF65-F5344CB8AC3E}">
        <p14:creationId xmlns:p14="http://schemas.microsoft.com/office/powerpoint/2010/main" val="141984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5CB1-2C83-4092-BE90-FE48E3CD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932"/>
            <a:ext cx="10058400" cy="1450757"/>
          </a:xfrm>
        </p:spPr>
        <p:txBody>
          <a:bodyPr/>
          <a:lstStyle/>
          <a:p>
            <a:r>
              <a:rPr lang="en-US" dirty="0"/>
              <a:t>Republican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8FEBD-28DD-4907-942B-34C738F17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4944" y="1799590"/>
            <a:ext cx="8682111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D600-8FD7-41A8-AC48-CABB6984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Moran’s I – Democratic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12376-AE6A-45C9-8967-125D55566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2131" y="1830705"/>
            <a:ext cx="5409581" cy="4358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76913-EC5C-4A5D-B1E0-B987A5911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1" y="1823085"/>
            <a:ext cx="5409581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ED5A-6A2E-45C3-BAAC-BFB20C63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Democratic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A7C7A-7CB8-4E62-BE72-806D2E458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2900" y="1930083"/>
            <a:ext cx="8366200" cy="439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0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580E-9AB5-4303-9EE0-D39E7109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454"/>
            <a:ext cx="10058400" cy="1450757"/>
          </a:xfrm>
        </p:spPr>
        <p:txBody>
          <a:bodyPr/>
          <a:lstStyle/>
          <a:p>
            <a:r>
              <a:rPr lang="en-US" dirty="0"/>
              <a:t>Local Moran’s I – Independent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A028D1-E508-4A9F-AC0A-04E3A3811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004" y="1828800"/>
            <a:ext cx="5627705" cy="4534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78801-64FB-453E-BA4B-673C2BEA7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12806"/>
            <a:ext cx="5524500" cy="445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8C39-AA45-4FC9-9E35-93094763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D59B7A-5DEF-484F-943E-FD12F1223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8451" y="1876743"/>
            <a:ext cx="8435097" cy="442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1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FE6B-65E3-4B2C-959C-3E9225CF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C5F2-9D83-4943-B50E-0EDAE291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Electoral strategy to determine where to campaign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Future research could look at predicting party vote share by county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47CC-4C7C-4B2B-87C3-8F11C3D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- Votes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7E385-4D93-4B70-93EC-4CB892574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452" y="1838079"/>
            <a:ext cx="5859398" cy="444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01E8B4-5D43-4E35-959F-BDDDEF374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838080"/>
            <a:ext cx="5859398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5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C404-0D96-40EB-A4FB-0E69E967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50" y="286603"/>
            <a:ext cx="10058400" cy="1450757"/>
          </a:xfrm>
        </p:spPr>
        <p:txBody>
          <a:bodyPr/>
          <a:lstStyle/>
          <a:p>
            <a:r>
              <a:rPr lang="en-US"/>
              <a:t>Exploratory Analysis - 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61949-53AD-490D-AE67-B0E561F1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15" y="1876318"/>
            <a:ext cx="9720370" cy="445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5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0E8F-F944-40A2-892D-62E8F2B3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B88711-5749-47CC-B9EE-E626B9A03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4119" y="1788160"/>
            <a:ext cx="9923762" cy="454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0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82B1-64CA-41A3-9C59-06B5E606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- Race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DC0185-6E22-4DFD-9B69-C271EAB1B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7794" y="1887538"/>
            <a:ext cx="5302925" cy="411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A38CD-A81A-46E5-A2B7-991EAAB98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969" y="1887537"/>
            <a:ext cx="5302925" cy="41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5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AD95-0313-4447-B95C-8120F013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Autocorrelation Analysis – Global Moran’s I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DF36A7-3AD2-4F15-A72A-50F20AF7C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402" y="1910002"/>
            <a:ext cx="11400155" cy="42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1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BE7B-9319-4643-96FA-A394731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Moran’s I – Percent White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21845-041D-4754-A018-4518AC7A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7336" y="1825181"/>
            <a:ext cx="4539914" cy="3480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C6DAC-3391-42FD-A92D-3AB81E3F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043" y="1825181"/>
            <a:ext cx="4539915" cy="3480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93F240-DAE7-42C7-8601-F056CC284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420" y="1825179"/>
            <a:ext cx="4539917" cy="34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9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1BD3-F9A1-43C3-A3EE-11BFC588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Moran’s I – Percent Black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6D874A-3C8A-4F0C-B46A-D0DD5D55F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8630" y="1862137"/>
            <a:ext cx="4535495" cy="3476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C5BEB-54C7-4940-839B-E08262B0C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252" y="1862137"/>
            <a:ext cx="4535495" cy="3476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3F515-0A34-4A56-9073-76D3123B0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137" y="1862137"/>
            <a:ext cx="4535496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3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3C7A-381D-4263-8A59-D6FD8D8C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Moran’s I – Republican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C11EC4-DF4A-40BA-8807-6CFC75302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464" y="1798637"/>
            <a:ext cx="5572886" cy="4490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968DA-65C9-4FF7-87E9-ACAE1C6CE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8637"/>
            <a:ext cx="5572886" cy="44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70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347</Words>
  <Application>Microsoft Office PowerPoint</Application>
  <PresentationFormat>Widescreen</PresentationFormat>
  <Paragraphs>71</Paragraphs>
  <Slides>15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Minnesota Election</vt:lpstr>
      <vt:lpstr>Exploratory Analysis - Votes</vt:lpstr>
      <vt:lpstr>Exploratory Analysis - Age</vt:lpstr>
      <vt:lpstr>Income</vt:lpstr>
      <vt:lpstr>Exploratory Analysis - Race</vt:lpstr>
      <vt:lpstr>Autocorrelation Analysis – Global Moran’s I </vt:lpstr>
      <vt:lpstr>Local Moran’s I – Percent White</vt:lpstr>
      <vt:lpstr>Local Moran’s I – Percent Black</vt:lpstr>
      <vt:lpstr>Local Moran’s I – Republican</vt:lpstr>
      <vt:lpstr>Republican</vt:lpstr>
      <vt:lpstr>Local Moran’s I – Democratic</vt:lpstr>
      <vt:lpstr>Democratic</vt:lpstr>
      <vt:lpstr>Local Moran’s I – Independent</vt:lpstr>
      <vt:lpstr>Independent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Election</dc:title>
  <dc:creator>Landon Thompson</dc:creator>
  <cp:lastModifiedBy>Thompson, Landon - SDSU Student</cp:lastModifiedBy>
  <cp:revision>15</cp:revision>
  <dcterms:created xsi:type="dcterms:W3CDTF">2018-11-30T23:26:50Z</dcterms:created>
  <dcterms:modified xsi:type="dcterms:W3CDTF">2018-12-04T19:53:46Z</dcterms:modified>
</cp:coreProperties>
</file>