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41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43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79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6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26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83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14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53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3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5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5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42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7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1FF8D6-092D-4AFC-8A70-86D5B82074AC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ED0757-D5B0-4CCC-A5DE-4307D370F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1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nlahman.com/baseball-archive/statistic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436" y="1380068"/>
            <a:ext cx="9892587" cy="516971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IBM Applied Data Science Capstone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967" y="2208410"/>
            <a:ext cx="11311954" cy="2991387"/>
          </a:xfrm>
        </p:spPr>
        <p:txBody>
          <a:bodyPr>
            <a:normAutofit fontScale="70000" lnSpcReduction="20000"/>
          </a:bodyPr>
          <a:lstStyle/>
          <a:p>
            <a:r>
              <a:rPr lang="en-US" sz="6000" dirty="0"/>
              <a:t>Predicting MLB </a:t>
            </a:r>
            <a:r>
              <a:rPr lang="en-US" sz="6000" dirty="0" smtClean="0"/>
              <a:t>Team</a:t>
            </a:r>
          </a:p>
          <a:p>
            <a:r>
              <a:rPr lang="en-US" sz="6000" dirty="0" smtClean="0"/>
              <a:t> </a:t>
            </a:r>
            <a:r>
              <a:rPr lang="en-US" sz="6000" dirty="0"/>
              <a:t>Wins per </a:t>
            </a:r>
            <a:r>
              <a:rPr lang="en-US" sz="6000" dirty="0" smtClean="0"/>
              <a:t>Season</a:t>
            </a:r>
          </a:p>
          <a:p>
            <a:endParaRPr lang="en-US" sz="6000" dirty="0"/>
          </a:p>
          <a:p>
            <a:r>
              <a:rPr lang="en-US" sz="6000" dirty="0"/>
              <a:t>Landon </a:t>
            </a:r>
            <a:r>
              <a:rPr lang="en-US" sz="6000" dirty="0" err="1"/>
              <a:t>Albritton</a:t>
            </a:r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76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first model we train is a linear regression model. </a:t>
            </a:r>
          </a:p>
          <a:p>
            <a:pPr algn="just"/>
            <a:r>
              <a:rPr lang="en-US" dirty="0"/>
              <a:t>We found out that the average number of wins was about 79 wins. On average, the model is off by only 2.687 wins.</a:t>
            </a:r>
          </a:p>
          <a:p>
            <a:pPr algn="just"/>
            <a:r>
              <a:rPr lang="en-US" dirty="0"/>
              <a:t>Next, we try a Ridge regression model. The </a:t>
            </a:r>
            <a:r>
              <a:rPr lang="en-US" dirty="0" err="1"/>
              <a:t>RidgeCV</a:t>
            </a:r>
            <a:r>
              <a:rPr lang="en-US" dirty="0"/>
              <a:t> model allows us to set the alpha parameter, which is a complexity parameter that controls the amount of shrinkage. The model will use cross-validation to determine which of the alpha parameters out of (0.01, 0.1, 1.0, 10.0) is ideal.</a:t>
            </a:r>
          </a:p>
          <a:p>
            <a:pPr algn="just"/>
            <a:r>
              <a:rPr lang="en-US" dirty="0"/>
              <a:t>This model performed slightly better, and is off by 2.673 wins, on average.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0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this project, the Ridge Regression Model give accurate results as such its off by only 2.687 wins. </a:t>
            </a:r>
          </a:p>
          <a:p>
            <a:pPr algn="just"/>
            <a:r>
              <a:rPr lang="en-US" dirty="0"/>
              <a:t>We applied K-means algorithm to get optimal number of clusters but we notice that the cluster is not precise enough. Adding more hybrid features would be useful.</a:t>
            </a:r>
          </a:p>
        </p:txBody>
      </p:sp>
    </p:spTree>
    <p:extLst>
      <p:ext uri="{BB962C8B-B14F-4D97-AF65-F5344CB8AC3E}">
        <p14:creationId xmlns:p14="http://schemas.microsoft.com/office/powerpoint/2010/main" val="427132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this project, we used the data from </a:t>
            </a:r>
            <a:r>
              <a:rPr lang="en-US" dirty="0" err="1"/>
              <a:t>Lahman</a:t>
            </a:r>
            <a:r>
              <a:rPr lang="en-US" dirty="0"/>
              <a:t> database to predict the MLB Team wins per season. </a:t>
            </a:r>
            <a:endParaRPr lang="en-US" dirty="0" smtClean="0"/>
          </a:p>
          <a:p>
            <a:pPr algn="just"/>
            <a:r>
              <a:rPr lang="en-US" dirty="0" smtClean="0"/>
              <a:t>From </a:t>
            </a:r>
            <a:r>
              <a:rPr lang="en-US" dirty="0"/>
              <a:t>literature review, we first removed the irrelevant columns and further more removed the null values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We train linear regression and Ridge Regression model. Ridge Regression produce an offset of 2.673 which outperforms the linear regression which produce the offset of 2.687.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4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Firsick</a:t>
            </a:r>
            <a:r>
              <a:rPr lang="en-US" dirty="0"/>
              <a:t>, Z. 2013. “Predicting Major League Baseball Playoff Outcomes Through Multiple Linear Regression”. PhD thesis, University of South Dakota.</a:t>
            </a:r>
          </a:p>
          <a:p>
            <a:pPr algn="just"/>
            <a:r>
              <a:rPr lang="en-US" dirty="0" smtClean="0"/>
              <a:t>Kelleher</a:t>
            </a:r>
            <a:r>
              <a:rPr lang="en-US" dirty="0"/>
              <a:t>, J. D., B. M. </a:t>
            </a:r>
            <a:r>
              <a:rPr lang="en-US" dirty="0" err="1"/>
              <a:t>Namee</a:t>
            </a:r>
            <a:r>
              <a:rPr lang="en-US" dirty="0"/>
              <a:t>, and A. D’Arcy. 2015. Fundamentals of machine learning for predictive data analytics: Algorithms, worked examples, and case studies. MIT Press, Cambridge, MA.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1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754" y="3384138"/>
            <a:ext cx="9601196" cy="1303867"/>
          </a:xfrm>
        </p:spPr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7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79" y="155811"/>
            <a:ext cx="10658902" cy="11270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to predict the MLB Team Wins per Season?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460" y="1856761"/>
            <a:ext cx="11477767" cy="435297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600" dirty="0"/>
              <a:t>Sporting events are deeply integrated in many people’s </a:t>
            </a:r>
            <a:r>
              <a:rPr lang="en-IN" sz="3600" dirty="0" smtClean="0"/>
              <a:t>lives.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600" dirty="0"/>
              <a:t>The highest level of play occurs in Major League Baseball (MLB</a:t>
            </a:r>
            <a:r>
              <a:rPr lang="en-IN" sz="3600" dirty="0" smtClean="0"/>
              <a:t>), </a:t>
            </a:r>
            <a:r>
              <a:rPr lang="en-IN" sz="3600" dirty="0"/>
              <a:t>a professional league worth billions of </a:t>
            </a:r>
            <a:r>
              <a:rPr lang="en-IN" sz="3600" dirty="0" smtClean="0"/>
              <a:t>dollars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600" dirty="0"/>
              <a:t>Predicting the outcome of baseball games is an even more </a:t>
            </a:r>
            <a:r>
              <a:rPr lang="en-IN" sz="3600" dirty="0" smtClean="0"/>
              <a:t>lucrative field.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51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Baseball </a:t>
            </a:r>
            <a:r>
              <a:rPr lang="en-US" dirty="0"/>
              <a:t>itself is quite noisy and thus difficult to predict with high accuracy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Any player having a “good” day can hit a home run, and this action alone can allow for a lesser-skilled team to defeat a better team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Therefore</a:t>
            </a:r>
            <a:r>
              <a:rPr lang="en-US" dirty="0" smtClean="0"/>
              <a:t>, we </a:t>
            </a:r>
            <a:r>
              <a:rPr lang="en-US" dirty="0" smtClean="0"/>
              <a:t>explore </a:t>
            </a:r>
            <a:r>
              <a:rPr lang="en-US" dirty="0"/>
              <a:t>machine learning algorithms using data from recent MLB seasons and try to predict the MLB Team Wins per Season </a:t>
            </a:r>
            <a:r>
              <a:rPr lang="en-US" dirty="0" smtClean="0"/>
              <a:t>is an ideal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9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data for this project came from the [</a:t>
            </a:r>
            <a:r>
              <a:rPr lang="en-IN" dirty="0" err="1"/>
              <a:t>Lahman</a:t>
            </a:r>
            <a:r>
              <a:rPr lang="en-IN" dirty="0"/>
              <a:t> database] (</a:t>
            </a:r>
            <a:r>
              <a:rPr lang="en-IN" u="sng" dirty="0">
                <a:hlinkClick r:id="rId2"/>
              </a:rPr>
              <a:t>http://www.seanlahman.com/baseball-archive/statistics/</a:t>
            </a:r>
            <a:r>
              <a:rPr lang="en-IN" dirty="0"/>
              <a:t>), a respected record of historical baseball </a:t>
            </a:r>
            <a:r>
              <a:rPr lang="en-IN" dirty="0" smtClean="0"/>
              <a:t>data.</a:t>
            </a:r>
          </a:p>
          <a:p>
            <a:pPr algn="just"/>
            <a:r>
              <a:rPr lang="en-IN" dirty="0" smtClean="0"/>
              <a:t>It contains 2805 rows and 48 unique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0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Wins</a:t>
            </a:r>
            <a:endParaRPr lang="en-US" dirty="0"/>
          </a:p>
        </p:txBody>
      </p:sp>
      <p:pic>
        <p:nvPicPr>
          <p:cNvPr id="4" name="Content Placeholder 3" descr="C:\Users\User\Desktop\Algorithm\Landon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18" y="2624961"/>
            <a:ext cx="3858163" cy="2800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699251" y="5425702"/>
            <a:ext cx="8803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                                                        Distribution </a:t>
            </a:r>
            <a:r>
              <a:rPr lang="en-IN" b="1" dirty="0"/>
              <a:t>of Wins</a:t>
            </a:r>
            <a:endParaRPr lang="en-US" b="1" dirty="0"/>
          </a:p>
          <a:p>
            <a:r>
              <a:rPr lang="en-IN" dirty="0"/>
              <a:t>From </a:t>
            </a:r>
            <a:r>
              <a:rPr lang="en-IN" dirty="0" smtClean="0"/>
              <a:t>above figure, </a:t>
            </a:r>
            <a:r>
              <a:rPr lang="en-IN" dirty="0"/>
              <a:t>we notice that the wins range from 0 to 120 and mean lies at around 74.740.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9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MLB Yearly Runs per Game</a:t>
            </a:r>
            <a:endParaRPr lang="en-US" dirty="0"/>
          </a:p>
        </p:txBody>
      </p:sp>
      <p:pic>
        <p:nvPicPr>
          <p:cNvPr id="4" name="Content Placeholder 3" descr="C:\Users\User\Desktop\Algorithm\Landon\Capture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70" y="2552133"/>
            <a:ext cx="4859814" cy="30934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6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</a:t>
            </a:r>
            <a:endParaRPr lang="en-US" dirty="0"/>
          </a:p>
        </p:txBody>
      </p:sp>
      <p:pic>
        <p:nvPicPr>
          <p:cNvPr id="4" name="Content Placeholder 3" descr="C:\Users\User\Desktop\Algorithm\Landon\Capture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442" y="2571110"/>
            <a:ext cx="6014153" cy="3317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052179" y="3439236"/>
            <a:ext cx="31804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Runs per Game is positively </a:t>
            </a:r>
          </a:p>
          <a:p>
            <a:pPr algn="just"/>
            <a:r>
              <a:rPr lang="en-US" dirty="0" smtClean="0"/>
              <a:t>correlated with Wins.</a:t>
            </a:r>
          </a:p>
          <a:p>
            <a:pPr algn="just"/>
            <a:r>
              <a:rPr lang="en-US" dirty="0" smtClean="0"/>
              <a:t>And, Runs Allowed per Game </a:t>
            </a:r>
          </a:p>
          <a:p>
            <a:pPr algn="just"/>
            <a:r>
              <a:rPr lang="en-US" dirty="0" smtClean="0"/>
              <a:t>is negatively correlated with Wins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9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Correlations</a:t>
            </a:r>
            <a:endParaRPr lang="en-US" dirty="0"/>
          </a:p>
        </p:txBody>
      </p:sp>
      <p:pic>
        <p:nvPicPr>
          <p:cNvPr id="4" name="Content Placeholder 3" descr="C:\Users\User\AppData\Local\Microsoft\Windows\INetCache\Content.Word\Capture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55" y="2597666"/>
            <a:ext cx="4870196" cy="3161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052179" y="3439236"/>
            <a:ext cx="3438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Column R and </a:t>
            </a:r>
            <a:r>
              <a:rPr lang="en-US" dirty="0" err="1" smtClean="0"/>
              <a:t>win_bins</a:t>
            </a:r>
            <a:r>
              <a:rPr lang="en-US" dirty="0" smtClean="0"/>
              <a:t> are </a:t>
            </a:r>
          </a:p>
          <a:p>
            <a:pPr algn="just"/>
            <a:r>
              <a:rPr lang="en-US" dirty="0" smtClean="0"/>
              <a:t>highly correlated with column W</a:t>
            </a:r>
          </a:p>
          <a:p>
            <a:pPr algn="just"/>
            <a:r>
              <a:rPr lang="en-US" dirty="0" smtClean="0"/>
              <a:t> with 0.59 and 0.91 correlation value</a:t>
            </a:r>
          </a:p>
          <a:p>
            <a:pPr algn="just"/>
            <a:r>
              <a:rPr lang="en-US" dirty="0" smtClean="0"/>
              <a:t> respectively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5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pic>
        <p:nvPicPr>
          <p:cNvPr id="4" name="Content Placeholder 3" descr="C:\Users\User\Desktop\Algorithm\Landon\Capture7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97" y="2606722"/>
            <a:ext cx="5281682" cy="3425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148844" y="3439236"/>
            <a:ext cx="3245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Perform K-Means Clustering and</a:t>
            </a:r>
          </a:p>
          <a:p>
            <a:pPr algn="just"/>
            <a:r>
              <a:rPr lang="en-US" dirty="0" smtClean="0"/>
              <a:t>Find 6 as the optimal cluster value</a:t>
            </a:r>
          </a:p>
          <a:p>
            <a:pPr algn="just"/>
            <a:r>
              <a:rPr lang="en-US" dirty="0" smtClean="0"/>
              <a:t>Using Silhouette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69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578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IBM Applied Data Science Capstone </vt:lpstr>
      <vt:lpstr>Why to predict the MLB Team Wins per Season?</vt:lpstr>
      <vt:lpstr>Business Problem</vt:lpstr>
      <vt:lpstr>Data Acquisition and Exploration</vt:lpstr>
      <vt:lpstr>Distribution of Wins</vt:lpstr>
      <vt:lpstr>MLB Yearly Runs per Game</vt:lpstr>
      <vt:lpstr>Scatterplot</vt:lpstr>
      <vt:lpstr>Finding Correlations</vt:lpstr>
      <vt:lpstr>K-Means Clustering</vt:lpstr>
      <vt:lpstr>Machine Learning Models</vt:lpstr>
      <vt:lpstr>Discussion</vt:lpstr>
      <vt:lpstr>Conclusion</vt:lpstr>
      <vt:lpstr>References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Applied Data Science Capstone </dc:title>
  <dc:creator>User</dc:creator>
  <cp:lastModifiedBy>User</cp:lastModifiedBy>
  <cp:revision>9</cp:revision>
  <dcterms:created xsi:type="dcterms:W3CDTF">2021-02-06T03:18:03Z</dcterms:created>
  <dcterms:modified xsi:type="dcterms:W3CDTF">2021-02-06T04:23:24Z</dcterms:modified>
</cp:coreProperties>
</file>