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5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6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9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4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D5810A3-62D8-4B1C-84B6-3245CDBC954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6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5810A3-62D8-4B1C-84B6-3245CDBC954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53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12B8-DEA2-4C37-4001-4BAF27915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for Accessibility: </a:t>
            </a:r>
            <a:br>
              <a:rPr lang="en-US" dirty="0"/>
            </a:br>
            <a:r>
              <a:rPr lang="en-US" dirty="0"/>
              <a:t>Image Classification of the ASL Alphabet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A519D-6A1A-66A4-D3D4-5792E1DD9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Landon Buell – August 2023</a:t>
            </a:r>
          </a:p>
        </p:txBody>
      </p:sp>
    </p:spTree>
    <p:extLst>
      <p:ext uri="{BB962C8B-B14F-4D97-AF65-F5344CB8AC3E}">
        <p14:creationId xmlns:p14="http://schemas.microsoft.com/office/powerpoint/2010/main" val="4599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391C9-0B57-AE58-D919-2F91121F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Breakdown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051BF-5845-DC3B-D08C-590E282B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The dataset</a:t>
            </a:r>
          </a:p>
          <a:p>
            <a:r>
              <a:rPr lang="en-US" sz="1600" dirty="0"/>
              <a:t>The classification model</a:t>
            </a:r>
          </a:p>
          <a:p>
            <a:pPr lvl="1"/>
            <a:r>
              <a:rPr lang="en-US" sz="1400" dirty="0"/>
              <a:t>Architecture</a:t>
            </a:r>
          </a:p>
          <a:p>
            <a:pPr lvl="1"/>
            <a:r>
              <a:rPr lang="en-US" sz="1400" dirty="0"/>
              <a:t>Optimizer</a:t>
            </a:r>
          </a:p>
          <a:p>
            <a:pPr lvl="1"/>
            <a:r>
              <a:rPr lang="en-US" sz="1400" dirty="0"/>
              <a:t>Performance metrics</a:t>
            </a:r>
          </a:p>
          <a:p>
            <a:r>
              <a:rPr lang="en-US" sz="1600" dirty="0"/>
              <a:t>Cross Validation</a:t>
            </a:r>
          </a:p>
          <a:p>
            <a:r>
              <a:rPr lang="en-US" sz="1600" dirty="0"/>
              <a:t>Performance Analysis</a:t>
            </a:r>
          </a:p>
          <a:p>
            <a:r>
              <a:rPr lang="en-US" sz="1600" dirty="0"/>
              <a:t>Future work: Image generation</a:t>
            </a:r>
          </a:p>
          <a:p>
            <a:r>
              <a:rPr lang="en-US" sz="1600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82235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CBEE-49EB-2192-89D5-75BC0316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D471-6C03-CEB0-80CB-E375051D5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and audio-based Large </a:t>
            </a:r>
            <a:r>
              <a:rPr lang="en-US" dirty="0" err="1"/>
              <a:t>Langugae</a:t>
            </a:r>
            <a:r>
              <a:rPr lang="en-US" dirty="0"/>
              <a:t> Models (LLM’s) have made their way into the public eye over the course of the last 10 years [citation]</a:t>
            </a:r>
          </a:p>
          <a:p>
            <a:endParaRPr lang="en-US" dirty="0"/>
          </a:p>
          <a:p>
            <a:r>
              <a:rPr lang="en-US" dirty="0"/>
              <a:t>Large </a:t>
            </a:r>
            <a:r>
              <a:rPr lang="en-US"/>
              <a:t>language models 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Apple’s </a:t>
            </a:r>
            <a:r>
              <a:rPr lang="en-US" i="1" dirty="0"/>
              <a:t>Siri </a:t>
            </a:r>
            <a:r>
              <a:rPr lang="en-US" dirty="0"/>
              <a:t>and Amazon’s </a:t>
            </a:r>
            <a:r>
              <a:rPr lang="en-US" i="1" dirty="0"/>
              <a:t>Echo </a:t>
            </a:r>
            <a:r>
              <a:rPr lang="en-US" dirty="0"/>
              <a:t>remain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5462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38</TotalTime>
  <Words>75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AI for Accessibility:  Image Classification of the ASL Alphabet</vt:lpstr>
      <vt:lpstr>Breakdown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Accessibility:  Image Classification of the ASL Alphabet</dc:title>
  <dc:creator>Landon Buell</dc:creator>
  <cp:lastModifiedBy>Landon Buell</cp:lastModifiedBy>
  <cp:revision>2</cp:revision>
  <dcterms:created xsi:type="dcterms:W3CDTF">2023-08-07T01:44:41Z</dcterms:created>
  <dcterms:modified xsi:type="dcterms:W3CDTF">2023-08-07T02:23:10Z</dcterms:modified>
</cp:coreProperties>
</file>