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7" r:id="rId21"/>
    <p:sldId id="284" r:id="rId22"/>
    <p:sldId id="281" r:id="rId23"/>
    <p:sldId id="285" r:id="rId24"/>
    <p:sldId id="282" r:id="rId25"/>
    <p:sldId id="289" r:id="rId26"/>
    <p:sldId id="290" r:id="rId27"/>
    <p:sldId id="292" r:id="rId28"/>
    <p:sldId id="286" r:id="rId29"/>
    <p:sldId id="291" r:id="rId30"/>
    <p:sldId id="293" r:id="rId31"/>
    <p:sldId id="294" r:id="rId32"/>
    <p:sldId id="264" r:id="rId33"/>
    <p:sldId id="265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6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ando\Documents\GitHub\Buell-Masters-Project\outputs\crossValV2\precisionRepor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ando\Documents\GitHub\Buell-Masters-Project\outputs\crossValV2\recallRepor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ando\Documents\GitHub\Buell-Masters-Project\outputs\crossValV2\f1Repor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0.90441179999999999</cx:pt>
          <cx:pt idx="1">0.87812500000000004</cx:pt>
          <cx:pt idx="2">0.94983280000000003</cx:pt>
          <cx:pt idx="3">0.81375359999999997</cx:pt>
          <cx:pt idx="4">0.84899329999999995</cx:pt>
          <cx:pt idx="5">0.92465750000000002</cx:pt>
          <cx:pt idx="6">0.94626869999999996</cx:pt>
          <cx:pt idx="7">0.95945950000000002</cx:pt>
          <cx:pt idx="8">0.81791910000000001</cx:pt>
          <cx:pt idx="9">0.96453900000000004</cx:pt>
          <cx:pt idx="10">0.875</cx:pt>
          <cx:pt idx="11">0.9572368</cx:pt>
          <cx:pt idx="12">0.91566265000000002</cx:pt>
          <cx:pt idx="13">0.81884056000000005</cx:pt>
          <cx:pt idx="14">0.80440769999999995</cx:pt>
          <cx:pt idx="15">0.94065284999999998</cx:pt>
          <cx:pt idx="16">0.95698919999999998</cx:pt>
          <cx:pt idx="17">0.81972789999999995</cx:pt>
          <cx:pt idx="18">0.81205669999999996</cx:pt>
          <cx:pt idx="19">0.8433735</cx:pt>
          <cx:pt idx="20">0.74592835000000002</cx:pt>
          <cx:pt idx="21">0.76567655999999995</cx:pt>
          <cx:pt idx="22">0.93877553999999996</cx:pt>
          <cx:pt idx="23">0.81230769999999997</cx:pt>
          <cx:pt idx="24">0.87352943000000005</cx:pt>
          <cx:pt idx="25">0.94693875000000005</cx:pt>
          <cx:pt idx="26">0.91562500000000002</cx:pt>
          <cx:pt idx="27">0.96232879999999998</cx:pt>
          <cx:pt idx="28">0.98722047000000002</cx:pt>
        </cx:lvl>
      </cx:numDim>
    </cx:data>
    <cx:data id="1">
      <cx:numDim type="val">
        <cx:f>Sheet1!$D$3:$D$31</cx:f>
        <cx:lvl ptCount="29" formatCode="General">
          <cx:pt idx="0">0.98106059999999995</cx:pt>
          <cx:pt idx="1">0.98239434000000003</cx:pt>
          <cx:pt idx="2">0.97627120000000001</cx:pt>
          <cx:pt idx="3">0.9766667</cx:pt>
          <cx:pt idx="4">0.94964029999999999</cx:pt>
          <cx:pt idx="5">0.92459020000000003</cx:pt>
          <cx:pt idx="6">0.98688525000000005</cx:pt>
          <cx:pt idx="7">0.95637583999999998</cx:pt>
          <cx:pt idx="8">0.75218660000000004</cx:pt>
          <cx:pt idx="9">0.93290733999999997</cx:pt>
          <cx:pt idx="10">0.89032257000000004</cx:pt>
          <cx:pt idx="11">0.95283019999999996</cx:pt>
          <cx:pt idx="12">0.84593019999999997</cx:pt>
          <cx:pt idx="13">0.94139194000000004</cx:pt>
          <cx:pt idx="14">0.95131089999999996</cx:pt>
          <cx:pt idx="15">0.95409834000000004</cx:pt>
          <cx:pt idx="16">0.98107255000000004</cx:pt>
          <cx:pt idx="17">0.83838385000000004</cx:pt>
          <cx:pt idx="18">0.85829960000000005</cx:pt>
          <cx:pt idx="19">0.92628204999999997</cx:pt>
          <cx:pt idx="20">0.82116789999999995</cx:pt>
          <cx:pt idx="21">0.74581003000000001</cx:pt>
          <cx:pt idx="22">0.92783504999999999</cx:pt>
          <cx:pt idx="23">0.75136614000000002</cx:pt>
          <cx:pt idx="24">0.956229</cx:pt>
          <cx:pt idx="25">0.94670843999999998</cx:pt>
          <cx:pt idx="26">0.98897060000000003</cx:pt>
          <cx:pt idx="27">0.95774649999999995</cx:pt>
          <cx:pt idx="28">0.99242425000000001</cx:pt>
        </cx:lvl>
      </cx:numDim>
    </cx:data>
    <cx:data id="2">
      <cx:numDim type="val">
        <cx:f>Sheet1!$E$3:$E$31</cx:f>
        <cx:lvl ptCount="29" formatCode="General">
          <cx:pt idx="0">0.96478872999999998</cx:pt>
          <cx:pt idx="1">0.98671096999999997</cx:pt>
          <cx:pt idx="2">0.99358975999999999</cx:pt>
          <cx:pt idx="3">0.94267520000000005</cx:pt>
          <cx:pt idx="4">0.82240440000000004</cx:pt>
          <cx:pt idx="5">0.96226420000000001</cx:pt>
          <cx:pt idx="6">0.91780823</cx:pt>
          <cx:pt idx="7">0.99315070000000005</cx:pt>
          <cx:pt idx="8">0.9375</cx:pt>
          <cx:pt idx="9">0.95294120000000004</cx:pt>
          <cx:pt idx="10">0.87570619999999999</cx:pt>
          <cx:pt idx="11">0.98344374000000001</cx:pt>
          <cx:pt idx="12">0.86969700000000005</cx:pt>
          <cx:pt idx="13">0.96551719999999996</cx:pt>
          <cx:pt idx="14">0.93283579999999999</cx:pt>
          <cx:pt idx="15">0.99230766000000004</cx:pt>
          <cx:pt idx="16">0.96563569999999999</cx:pt>
          <cx:pt idx="17">0.88023954999999998</cx:pt>
          <cx:pt idx="18">0.88235295000000002</cx:pt>
          <cx:pt idx="19">0.89354836999999998</cx:pt>
          <cx:pt idx="20">0.85209005999999998</cx:pt>
          <cx:pt idx="21">0.91262140000000003</cx:pt>
          <cx:pt idx="22">0.92409240000000004</cx:pt>
          <cx:pt idx="23">0.87748340000000002</cx:pt>
          <cx:pt idx="24">0.93984959999999995</cx:pt>
          <cx:pt idx="25">0.93680300000000005</cx:pt>
          <cx:pt idx="26">0.99312716999999995</cx:pt>
          <cx:pt idx="27">0.95759720000000004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0.90634440000000005</cx:pt>
          <cx:pt idx="1">0.93225807000000005</cx:pt>
          <cx:pt idx="2">0.95737709999999998</cx:pt>
          <cx:pt idx="3">0.95859872999999995</cx:pt>
          <cx:pt idx="4">0.87632509999999997</cx:pt>
          <cx:pt idx="5">0.942492</cx:pt>
          <cx:pt idx="6">0.96453900000000004</cx:pt>
          <cx:pt idx="7">0.92880260000000003</cx:pt>
          <cx:pt idx="8">0.96699670000000004</cx:pt>
          <cx:pt idx="9">0.97938144000000005</cx:pt>
          <cx:pt idx="10">0.93421054000000003</cx:pt>
          <cx:pt idx="11">0.97132620000000003</cx:pt>
          <cx:pt idx="12">0.90425533000000002</cx:pt>
          <cx:pt idx="13">0.93644070000000001</cx:pt>
          <cx:pt idx="14">0.81578945999999997</cx:pt>
          <cx:pt idx="15">0.9055375</cx:pt>
          <cx:pt idx="16">0.97212540000000003</cx:pt>
          <cx:pt idx="17">0.90842489999999998</cx:pt>
          <cx:pt idx="18">0.78816200000000003</cx:pt>
          <cx:pt idx="19">0.87605630000000001</cx:pt>
          <cx:pt idx="20">0.70918369999999997</cx:pt>
          <cx:pt idx="21">0.88692579999999999</cx:pt>
          <cx:pt idx="22">0.89967640000000004</cx:pt>
          <cx:pt idx="23">0.95918369999999997</cx:pt>
          <cx:pt idx="24">0.89045936000000003</cx:pt>
          <cx:pt idx="25">0.98790323999999996</cx:pt>
          <cx:pt idx="26">0.95571952999999998</cx:pt>
          <cx:pt idx="27">0.94999999999999996</cx:pt>
          <cx:pt idx="28">1</cx:pt>
        </cx:lvl>
      </cx:numDim>
    </cx:data>
    <cx:data id="4">
      <cx:numDim type="val">
        <cx:f>Sheet1!$G$3:$G$31</cx:f>
        <cx:lvl ptCount="29" formatCode="General">
          <cx:pt idx="0">0.88435375999999999</cx:pt>
          <cx:pt idx="1">0.90068495000000004</cx:pt>
          <cx:pt idx="2">0.94545453999999995</cx:pt>
          <cx:pt idx="3">0.95019156000000005</cx:pt>
          <cx:pt idx="4">0.7051887</cx:pt>
          <cx:pt idx="5">0.95599999999999996</cx:pt>
          <cx:pt idx="6">0.85624999999999996</cx:pt>
          <cx:pt idx="7">0.93870969999999998</cx:pt>
          <cx:pt idx="8">0.75749319999999998</cx:pt>
          <cx:pt idx="9">0.91512910000000003</cx:pt>
          <cx:pt idx="10">0.8302583</cx:pt>
          <cx:pt idx="11">0.97894734000000005</cx:pt>
          <cx:pt idx="12">0.81848186000000001</cx:pt>
          <cx:pt idx="13">0.79213480000000003</cx:pt>
          <cx:pt idx="14">0.91864409999999996</cx:pt>
          <cx:pt idx="15">0.89368769999999997</cx:pt>
          <cx:pt idx="16">0.97491039999999995</cx:pt>
          <cx:pt idx="17">0.87654319999999997</cx:pt>
          <cx:pt idx="18">0.86311789999999999</cx:pt>
          <cx:pt idx="19">0.8512111</cx:pt>
          <cx:pt idx="20">0.7770492</cx:pt>
          <cx:pt idx="21">0.73260075000000002</cx:pt>
          <cx:pt idx="22">0.88888889999999998</cx:pt>
          <cx:pt idx="23">0.77167629999999998</cx:pt>
          <cx:pt idx="24">0.91479820000000001</cx:pt>
          <cx:pt idx="25">0.89067525000000003</cx:pt>
          <cx:pt idx="26">0.79439249999999995</cx:pt>
          <cx:pt idx="27">0.93197280000000005</cx:pt>
          <cx:pt idx="28">0.95899049999999997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0.95238096000000005</cx:pt>
          <cx:pt idx="2">1</cx:pt>
          <cx:pt idx="3">0.94212216000000004</cx:pt>
          <cx:pt idx="4">0.86738353999999995</cx:pt>
          <cx:pt idx="5">0.97712414999999997</cx:pt>
          <cx:pt idx="6">0.94461536000000002</cx:pt>
          <cx:pt idx="7">0.97419359999999999</cx:pt>
          <cx:pt idx="8">0.90228014999999995</cx:pt>
          <cx:pt idx="9">0.96336997000000002</cx:pt>
          <cx:pt idx="10">0.82758622999999998</cx:pt>
          <cx:pt idx="11">0.96923079999999995</cx:pt>
          <cx:pt idx="12">0.90000000000000002</cx:pt>
          <cx:pt idx="13">0.83008355</cx:pt>
          <cx:pt idx="14">0.91437310000000005</cx:pt>
          <cx:pt idx="15">0.94863014999999995</cx:pt>
          <cx:pt idx="16">0.95438593999999999</cx:pt>
          <cx:pt idx="17">0.88571429999999995</cx:pt>
          <cx:pt idx="18">0.88333329999999999</cx:pt>
          <cx:pt idx="19">0.92255889999999996</cx:pt>
          <cx:pt idx="20">0.77479889999999996</cx:pt>
          <cx:pt idx="21">0.88235295000000002</cx:pt>
          <cx:pt idx="22">0.91258740000000005</cx:pt>
          <cx:pt idx="23">0.95801526000000004</cx:pt>
          <cx:pt idx="24">0.96374625000000003</cx:pt>
          <cx:pt idx="25">0.97727275000000002</cx:pt>
          <cx:pt idx="26">0.97953219999999996</cx:pt>
          <cx:pt idx="27">0.96511625999999995</cx:pt>
          <cx:pt idx="28">0.99331104999999997</cx:pt>
        </cx:lvl>
      </cx:numDim>
    </cx:data>
    <cx:data id="6">
      <cx:numDim type="val">
        <cx:f>Sheet1!$I$3:$I$31</cx:f>
        <cx:lvl ptCount="29" formatCode="General">
          <cx:pt idx="0">0.91752577000000002</cx:pt>
          <cx:pt idx="1">0.80459769999999997</cx:pt>
          <cx:pt idx="2">0.95847749999999998</cx:pt>
          <cx:pt idx="3">0.9425287</cx:pt>
          <cx:pt idx="4">0.78012049999999999</cx:pt>
          <cx:pt idx="5">0.83898306</cx:pt>
          <cx:pt idx="6">0.9353612</cx:pt>
          <cx:pt idx="7">0.87658225999999995</cx:pt>
          <cx:pt idx="8">0.94080997</cx:pt>
          <cx:pt idx="9">0.94964029999999999</cx:pt>
          <cx:pt idx="10">0.94035089999999999</cx:pt>
          <cx:pt idx="11">0.93225807000000005</cx:pt>
          <cx:pt idx="12">0.93385214000000005</cx:pt>
          <cx:pt idx="13">0.87861270000000002</cx:pt>
          <cx:pt idx="14">0.87707639999999998</cx:pt>
          <cx:pt idx="15">0.91349480000000005</cx:pt>
          <cx:pt idx="16">0.95394736999999996</cx:pt>
          <cx:pt idx="17">0.86899559999999998</cx:pt>
          <cx:pt idx="18">0.91029899999999997</cx:pt>
          <cx:pt idx="19">0.90066223999999995</cx:pt>
          <cx:pt idx="20">0.62929064000000001</cx:pt>
          <cx:pt idx="21">0.72477066999999995</cx:pt>
          <cx:pt idx="22">0.86851210000000001</cx:pt>
          <cx:pt idx="23">0.82954543999999997</cx:pt>
          <cx:pt idx="24">0.96525097000000004</cx:pt>
          <cx:pt idx="25">0.92088610000000004</cx:pt>
          <cx:pt idx="26">0.89399295999999995</cx:pt>
          <cx:pt idx="27">0.96850395</cx:pt>
          <cx:pt idx="28">0.98979589999999995</cx:pt>
        </cx:lvl>
      </cx:numDim>
    </cx:data>
    <cx:data id="7">
      <cx:numDim type="val">
        <cx:f>Sheet1!$J$3:$J$31</cx:f>
        <cx:lvl ptCount="29" formatCode="General">
          <cx:pt idx="0">0.87748340000000002</cx:pt>
          <cx:pt idx="1">0.97945210000000005</cx:pt>
          <cx:pt idx="2">0.98634814999999998</cx:pt>
          <cx:pt idx="3">0.96153843000000006</cx:pt>
          <cx:pt idx="4">0.93333334000000001</cx:pt>
          <cx:pt idx="5">0.98045605000000002</cx:pt>
          <cx:pt idx="6">0.92682929999999997</cx:pt>
          <cx:pt idx="7">0.91614910000000005</cx:pt>
          <cx:pt idx="8">0.89354836999999998</cx:pt>
          <cx:pt idx="9">0.93769469999999999</cx:pt>
          <cx:pt idx="10">0.80113639999999997</cx:pt>
          <cx:pt idx="11">0.96140349999999997</cx:pt>
          <cx:pt idx="12">0.84918033999999998</cx:pt>
          <cx:pt idx="13">0.95864660000000002</cx:pt>
          <cx:pt idx="14">0.90909094000000001</cx:pt>
          <cx:pt idx="15">0.96116509999999999</cx:pt>
          <cx:pt idx="16">0.99322029999999994</cx:pt>
          <cx:pt idx="17">0.94693875000000005</cx:pt>
          <cx:pt idx="18">0.93140789999999996</cx:pt>
          <cx:pt idx="19">0.94897960000000003</cx:pt>
          <cx:pt idx="20">0.85496179999999999</cx:pt>
          <cx:pt idx="21">0.84814816999999998</cx:pt>
          <cx:pt idx="22">0.82903223999999998</cx:pt>
          <cx:pt idx="23">0.83433734999999998</cx:pt>
          <cx:pt idx="24">0.85958904000000003</cx:pt>
          <cx:pt idx="25">0.95937499999999998</cx:pt>
          <cx:pt idx="26">0.85519122999999997</cx:pt>
          <cx:pt idx="27">0.98920863999999997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0.9291045</cx:pt>
          <cx:pt idx="1">0.97037035000000005</cx:pt>
          <cx:pt idx="2">0.99672130000000003</cx:pt>
          <cx:pt idx="3">0.95043730000000004</cx:pt>
          <cx:pt idx="4">0.90181816000000004</cx:pt>
          <cx:pt idx="5">0.9728097</cx:pt>
          <cx:pt idx="6">0.92361110000000002</cx:pt>
          <cx:pt idx="7">0.97770699999999999</cx:pt>
          <cx:pt idx="8">0.87628865</cx:pt>
          <cx:pt idx="9">0.96989965</cx:pt>
          <cx:pt idx="10">0.91946309999999998</cx:pt>
          <cx:pt idx="11">0.94385964</cx:pt>
          <cx:pt idx="12">0.84340660000000001</cx:pt>
          <cx:pt idx="13">0.94539249999999997</cx:pt>
          <cx:pt idx="14">0.93425610000000003</cx:pt>
          <cx:pt idx="15">0.9833887</cx:pt>
          <cx:pt idx="16">0.98344374000000001</cx:pt>
          <cx:pt idx="17">0.93023259999999997</cx:pt>
          <cx:pt idx="18">0.93772893999999996</cx:pt>
          <cx:pt idx="19">0.92024539999999999</cx:pt>
          <cx:pt idx="20">0.82371795000000003</cx:pt>
          <cx:pt idx="21">0.79331309999999999</cx:pt>
          <cx:pt idx="22">0.89057750000000002</cx:pt>
          <cx:pt idx="23">0.88059699999999996</cx:pt>
          <cx:pt idx="24">0.95818820000000005</cx:pt>
          <cx:pt idx="25">0.99264704999999998</cx:pt>
          <cx:pt idx="26">0.96917810000000004</cx:pt>
          <cx:pt idx="27">0.9929578</cx:pt>
          <cx:pt idx="28">1</cx:pt>
        </cx:lvl>
      </cx:numDim>
    </cx:data>
    <cx:data id="9">
      <cx:numDim type="val">
        <cx:f>Sheet1!$L$3:$L$31</cx:f>
        <cx:lvl ptCount="29" formatCode="General">
          <cx:pt idx="0">0.94648829999999995</cx:pt>
          <cx:pt idx="1">0.94927539999999999</cx:pt>
          <cx:pt idx="2">0.99681525999999998</cx:pt>
          <cx:pt idx="3">0.88349515000000001</cx:pt>
          <cx:pt idx="4">0.86619716999999996</cx:pt>
          <cx:pt idx="5">0.9773463</cx:pt>
          <cx:pt idx="6">0.98076920000000001</cx:pt>
          <cx:pt idx="7">0.97009970000000001</cx:pt>
          <cx:pt idx="8">0.96258502999999995</cx:pt>
          <cx:pt idx="9">0.98722047000000002</cx:pt>
          <cx:pt idx="10">0.956229</cx:pt>
          <cx:pt idx="11">0.97972970000000004</cx:pt>
          <cx:pt idx="12">0.86759580000000003</cx:pt>
          <cx:pt idx="13">0.90459365000000003</cx:pt>
          <cx:pt idx="14">0.92880260000000003</cx:pt>
          <cx:pt idx="15">0.97435899999999998</cx:pt>
          <cx:pt idx="16">0.92260059999999999</cx:pt>
          <cx:pt idx="17">0.77384200000000003</cx:pt>
          <cx:pt idx="18">0.91007196999999995</cx:pt>
          <cx:pt idx="19">0.89361703000000003</cx:pt>
          <cx:pt idx="20">0.91505789999999998</cx:pt>
          <cx:pt idx="21">0.80061349999999998</cx:pt>
          <cx:pt idx="22">0.95744680000000004</cx:pt>
          <cx:pt idx="23">0.80681820000000004</cx:pt>
          <cx:pt idx="24">0.95555555999999997</cx:pt>
          <cx:pt idx="25">0.92721520000000002</cx:pt>
          <cx:pt idx="26">0.95593220000000001</cx:pt>
          <cx:pt idx="27">0.98979589999999995</cx:pt>
          <cx:pt idx="28">0.99675329999999995</cx:pt>
        </cx:lvl>
      </cx:numDim>
    </cx:data>
  </cx:chartData>
  <cx:chart>
    <cx:title pos="t" align="ctr" overlay="0">
      <cx:tx>
        <cx:txData>
          <cx:v>Precision Score By Cross Validation Fold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Precision Score By Cross Validation Fold </a:t>
          </a:r>
        </a:p>
      </cx:txPr>
    </cx:title>
    <cx:plotArea>
      <cx:plotAreaRegion>
        <cx:series layoutId="boxWhisker" uniqueId="{E7FFD07B-0C2B-4011-B70B-EBE980A081DF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46A2BE68-3644-4084-BF34-2BD933EB8C86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F9DFE72F-B94C-4925-80D3-689F98CB19FB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57477747-3C3C-4A2F-B8D3-19D73F7B14EF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35F5AE2A-17AF-4130-876F-6886FBC650FF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C3D15E51-8030-4652-867A-327EFD97D37E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59594BA9-A9AA-43D8-9EC7-9AFE637DF299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B91FE6C8-936A-4C3B-AE71-46598A196C55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4F0B04DC-24F1-49F5-BE85-B57754978C40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6A808E4A-7573-44BF-A753-446A9FD17769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0.87234043999999999</cx:pt>
          <cx:pt idx="1">0.91233766000000005</cx:pt>
          <cx:pt idx="2">0.97594499999999995</cx:pt>
          <cx:pt idx="3">0.94983280000000003</cx:pt>
          <cx:pt idx="4">0.81877023000000004</cx:pt>
          <cx:pt idx="5">0.96085410000000004</cx:pt>
          <cx:pt idx="6">0.93786985</cx:pt>
          <cx:pt idx="7">0.93421054000000003</cx:pt>
          <cx:pt idx="8">0.97250859999999995</cx:pt>
          <cx:pt idx="9">0.95104900000000003</cx:pt>
          <cx:pt idx="10">0.87197230000000003</cx:pt>
          <cx:pt idx="11">0.93870969999999998</cx:pt>
          <cx:pt idx="12">0.71473354</cx:pt>
          <cx:pt idx="13">0.80141839999999998</cx:pt>
          <cx:pt idx="14">0.92405060000000006</cx:pt>
          <cx:pt idx="15">0.95195200000000002</cx:pt>
          <cx:pt idx="16">0.93356645000000005</cx:pt>
          <cx:pt idx="17">0.85765122999999999</cx:pt>
          <cx:pt idx="18">0.79513889999999998</cx:pt>
          <cx:pt idx="19">0.74204946000000005</cx:pt>
          <cx:pt idx="20">0.80918730000000005</cx:pt>
          <cx:pt idx="21">0.78378380000000003</cx:pt>
          <cx:pt idx="22">0.74675329999999995</cx:pt>
          <cx:pt idx="23">0.85436889999999999</cx:pt>
          <cx:pt idx="24">0.897281</cx:pt>
          <cx:pt idx="25">0.84363633000000005</cx:pt>
          <cx:pt idx="26">0.94212216000000004</cx:pt>
          <cx:pt idx="27">0.93355480000000002</cx:pt>
          <cx:pt idx="28">0.99677420000000005</cx:pt>
        </cx:lvl>
      </cx:numDim>
    </cx:data>
    <cx:data id="1">
      <cx:numDim type="val">
        <cx:f>Sheet1!$D$3:$D$31</cx:f>
        <cx:lvl ptCount="29" formatCode="General">
          <cx:pt idx="0">0.85761589999999999</cx:pt>
          <cx:pt idx="1">0.89423079999999999</cx:pt>
          <cx:pt idx="2">0.99310343999999995</cx:pt>
          <cx:pt idx="3">0.95751629999999999</cx:pt>
          <cx:pt idx="4">0.80487805999999995</cx:pt>
          <cx:pt idx="5">0.95593220000000001</cx:pt>
          <cx:pt idx="6">0.91489359999999997</cx:pt>
          <cx:pt idx="7">0.97938144000000005</cx:pt>
          <cx:pt idx="8">0.98098859999999999</cx:pt>
          <cx:pt idx="9">0.96369636000000003</cx:pt>
          <cx:pt idx="10">0.904918</cx:pt>
          <cx:pt idx="11">0.99671054000000003</cx:pt>
          <cx:pt idx="12">0.91798109999999999</cx:pt>
          <cx:pt idx="13">0.8566667</cx:pt>
          <cx:pt idx="14">0.86986302999999998</cx:pt>
          <cx:pt idx="15">0.97979795999999997</cx:pt>
          <cx:pt idx="16">0.96284829999999999</cx:pt>
          <cx:pt idx="17">0.85862070000000001</cx:pt>
          <cx:pt idx="18">0.73611110000000002</cx:pt>
          <cx:pt idx="19">0.90595610000000004</cx:pt>
          <cx:pt idx="20">0.79787235999999995</cx:pt>
          <cx:pt idx="21">0.86970687000000002</cx:pt>
          <cx:pt idx="22">0.86538464000000004</cx:pt>
          <cx:pt idx="23">0.93220340000000002</cx:pt>
          <cx:pt idx="24">0.92810459999999995</cx:pt>
          <cx:pt idx="25">0.94374999999999998</cx:pt>
          <cx:pt idx="26">0.95390070000000005</cx:pt>
          <cx:pt idx="27">0.97142859999999998</cx:pt>
          <cx:pt idx="28">1</cx:pt>
        </cx:lvl>
      </cx:numDim>
    </cx:data>
    <cx:data id="2">
      <cx:numDim type="val">
        <cx:f>Sheet1!$E$3:$E$31</cx:f>
        <cx:lvl ptCount="29" formatCode="General">
          <cx:pt idx="0">0.94809690000000002</cx:pt>
          <cx:pt idx="1">0.96428572999999995</cx:pt>
          <cx:pt idx="2">0.96875</cx:pt>
          <cx:pt idx="3">0.98666670000000001</cx:pt>
          <cx:pt idx="4">0.94654090000000002</cx:pt>
          <cx:pt idx="5">0.96958169999999999</cx:pt>
          <cx:pt idx="6">0.96402880000000002</cx:pt>
          <cx:pt idx="7">0.97972970000000004</cx:pt>
          <cx:pt idx="8">0.92833876999999998</cx:pt>
          <cx:pt idx="9">0.97885200000000006</cx:pt>
          <cx:pt idx="10">0.95679015000000001</cx:pt>
          <cx:pt idx="11">0.95192310000000002</cx:pt>
          <cx:pt idx="12">0.89408100000000001</cx:pt>
          <cx:pt idx="13">0.81028940000000005</cx:pt>
          <cx:pt idx="14">0.91575090000000003</cx:pt>
          <cx:pt idx="15">0.96629213999999997</cx:pt>
          <cx:pt idx="16">0.99293286000000003</cx:pt>
          <cx:pt idx="17">0.86982250000000005</cx:pt>
          <cx:pt idx="18">0.80000000000000004</cx:pt>
          <cx:pt idx="19">0.94863014999999995</cx:pt>
          <cx:pt idx="20">0.86319219999999997</cx:pt>
          <cx:pt idx="21">0.84431135999999996</cx:pt>
          <cx:pt idx="22">0.92409240000000004</cx:pt>
          <cx:pt idx="23">0.90443689999999999</cx:pt>
          <cx:pt idx="24">0.97276264000000001</cx:pt>
          <cx:pt idx="25">0.92307689999999998</cx:pt>
          <cx:pt idx="26">0.96979870000000001</cx:pt>
          <cx:pt idx="27">0.93448275000000003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0.89020770000000005</cx:pt>
          <cx:pt idx="1">0.97635139999999998</cx:pt>
          <cx:pt idx="2">0.97333336000000004</cx:pt>
          <cx:pt idx="3">0.96784570000000003</cx:pt>
          <cx:pt idx="4">0.88888889999999998</cx:pt>
          <cx:pt idx="5">0.99326599999999998</cx:pt>
          <cx:pt idx="6">0.93470790000000004</cx:pt>
          <cx:pt idx="7">0.98965519999999996</cx:pt>
          <cx:pt idx="8">0.93015873000000004</cx:pt>
          <cx:pt idx="9">0.959596</cx:pt>
          <cx:pt idx="10">0.93114750000000002</cx:pt>
          <cx:pt idx="11">0.95759720000000004</cx:pt>
          <cx:pt idx="12">0.90106003999999995</cx:pt>
          <cx:pt idx="13">0.86666670000000001</cx:pt>
          <cx:pt idx="14">0.96206899999999995</cx:pt>
          <cx:pt idx="15">0.94237285999999998</cx:pt>
          <cx:pt idx="16">0.91176469999999998</cx:pt>
          <cx:pt idx="17">0.83783779999999997</cx:pt>
          <cx:pt idx="18">0.84899329999999995</cx:pt>
          <cx:pt idx="19">0.95987654</cx:pt>
          <cx:pt idx="20">0.93918919999999995</cx:pt>
          <cx:pt idx="21">0.80967739999999999</cx:pt>
          <cx:pt idx="22">0.91749172999999995</cx:pt>
          <cx:pt idx="23">0.77049179999999995</cx:pt>
          <cx:pt idx="24">0.84563756000000001</cx:pt>
          <cx:pt idx="25">0.82770270000000001</cx:pt>
          <cx:pt idx="26">0.85478549999999998</cx:pt>
          <cx:pt idx="27">0.97124600000000005</cx:pt>
          <cx:pt idx="28">0.98170732999999999</cx:pt>
        </cx:lvl>
      </cx:numDim>
    </cx:data>
    <cx:data id="4">
      <cx:numDim type="val">
        <cx:f>Sheet1!$G$3:$G$31</cx:f>
        <cx:lvl ptCount="29" formatCode="General">
          <cx:pt idx="0">0.85808580000000001</cx:pt>
          <cx:pt idx="1">0.85947709999999999</cx:pt>
          <cx:pt idx="2">0.97196263000000005</cx:pt>
          <cx:pt idx="3">0.86713284000000002</cx:pt>
          <cx:pt idx="4">0.93730409999999997</cx:pt>
          <cx:pt idx="5">0.79666669999999995</cx:pt>
          <cx:pt idx="6">0.96478872999999998</cx:pt>
          <cx:pt idx="7">0.93269230000000003</cx:pt>
          <cx:pt idx="8">0.92976590000000003</cx:pt>
          <cx:pt idx="9">0.89530690000000002</cx:pt>
          <cx:pt idx="10">0.79225350000000005</cx:pt>
          <cx:pt idx="11">0.92384105999999999</cx:pt>
          <cx:pt idx="12">0.81578945999999997</cx:pt>
          <cx:pt idx="13">0.93999999999999995</cx:pt>
          <cx:pt idx="14">0.86031747000000003</cx:pt>
          <cx:pt idx="15">0.95053005000000002</cx:pt>
          <cx:pt idx="16">0.92517006000000002</cx:pt>
          <cx:pt idx="17">0.74736840000000004</cx:pt>
          <cx:pt idx="18">0.77474403000000003</cx:pt>
          <cx:pt idx="19">0.86315786999999999</cx:pt>
          <cx:pt idx="20">0.80612240000000002</cx:pt>
          <cx:pt idx="21">0.70671379999999995</cx:pt>
          <cx:pt idx="22">0.81927709999999998</cx:pt>
          <cx:pt idx="23">0.8291925</cx:pt>
          <cx:pt idx="24">0.64968150000000002</cx:pt>
          <cx:pt idx="25">0.89354836999999998</cx:pt>
          <cx:pt idx="26">0.87931037000000001</cx:pt>
          <cx:pt idx="27">0.91946309999999998</cx:pt>
          <cx:pt idx="28">0.99672130000000003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0.96774190000000004</cx:pt>
          <cx:pt idx="2">0.98127339999999996</cx:pt>
          <cx:pt idx="3">0.98322149999999997</cx:pt>
          <cx:pt idx="4">0.90636706</cx:pt>
          <cx:pt idx="5">0.96141480000000001</cx:pt>
          <cx:pt idx="6">0.96540879999999996</cx:pt>
          <cx:pt idx="7">0.96794873000000003</cx:pt>
          <cx:pt idx="8">0.93265989999999999</cx:pt>
          <cx:pt idx="9">0.97047969999999995</cx:pt>
          <cx:pt idx="10">0.94861660000000003</cx:pt>
          <cx:pt idx="11">0.97523219999999999</cx:pt>
          <cx:pt idx="12">0.77419349999999998</cx:pt>
          <cx:pt idx="13">0.95819940000000003</cx:pt>
          <cx:pt idx="14">0.91717789999999999</cx:pt>
          <cx:pt idx="15">0.91721856999999996</cx:pt>
          <cx:pt idx="16">0.97491039999999995</cx:pt>
          <cx:pt idx="17">0.72093019999999997</cx:pt>
          <cx:pt idx="18">0.88333329999999999</cx:pt>
          <cx:pt idx="19">0.93515360000000003</cx:pt>
          <cx:pt idx="20">0.90031150000000004</cx:pt>
          <cx:pt idx="21">0.82720590000000005</cx:pt>
          <cx:pt idx="22">0.92226149999999996</cx:pt>
          <cx:pt idx="23">0.82838285</cx:pt>
          <cx:pt idx="24">0.95223880000000005</cx:pt>
          <cx:pt idx="25">0.90526320000000005</cx:pt>
          <cx:pt idx="26">0.96264369999999999</cx:pt>
          <cx:pt idx="27">0.97360705999999997</cx:pt>
          <cx:pt idx="28">0.99664430000000004</cx:pt>
        </cx:lvl>
      </cx:numDim>
    </cx:data>
    <cx:data id="6">
      <cx:numDim type="val">
        <cx:f>Sheet1!$I$3:$I$31</cx:f>
        <cx:lvl ptCount="29" formatCode="General">
          <cx:pt idx="0">0.85303514999999996</cx:pt>
          <cx:pt idx="1">0.94594590000000001</cx:pt>
          <cx:pt idx="2">0.96180560000000004</cx:pt>
          <cx:pt idx="3">0.91111109999999995</cx:pt>
          <cx:pt idx="4">0.81191223999999995</cx:pt>
          <cx:pt idx="5">0.94585984999999995</cx:pt>
          <cx:pt idx="6">0.89454544000000003</cx:pt>
          <cx:pt idx="7">0.96515680000000004</cx:pt>
          <cx:pt idx="8">0.87790699999999999</cx:pt>
          <cx:pt idx="9">0.90721649999999998</cx:pt>
          <cx:pt idx="10">0.91780823</cx:pt>
          <cx:pt idx="11">0.96013289999999996</cx:pt>
          <cx:pt idx="12">0.80808080000000004</cx:pt>
          <cx:pt idx="13">0.94117649999999997</cx:pt>
          <cx:pt idx="14">0.94964029999999999</cx:pt>
          <cx:pt idx="15">0.90410959999999996</cx:pt>
          <cx:pt idx="16">0.93247586000000005</cx:pt>
          <cx:pt idx="17">0.66333335999999998</cx:pt>
          <cx:pt idx="18">0.84829723999999995</cx:pt>
          <cx:pt idx="19">0.93793106000000004</cx:pt>
          <cx:pt idx="20">0.83586629999999995</cx:pt>
          <cx:pt idx="21">0.76948050000000001</cx:pt>
          <cx:pt idx="22">0.81493510000000002</cx:pt>
          <cx:pt idx="23">0.81412640000000003</cx:pt>
          <cx:pt idx="24">0.79365079999999999</cx:pt>
          <cx:pt idx="25">0.92088610000000004</cx:pt>
          <cx:pt idx="26">0.91335739999999999</cx:pt>
          <cx:pt idx="27">0.87544480000000002</cx:pt>
          <cx:pt idx="28">0.99317409999999995</cx:pt>
        </cx:lvl>
      </cx:numDim>
    </cx:data>
    <cx:data id="7">
      <cx:numDim type="val">
        <cx:f>Sheet1!$J$3:$J$31</cx:f>
        <cx:lvl ptCount="29" formatCode="General">
          <cx:pt idx="0">0.9298246</cx:pt>
          <cx:pt idx="1">0.93770489999999995</cx:pt>
          <cx:pt idx="2">0.97635139999999998</cx:pt>
          <cx:pt idx="3">0.9584665</cx:pt>
          <cx:pt idx="4">0.85135139999999998</cx:pt>
          <cx:pt idx="5">0.98366010000000004</cx:pt>
          <cx:pt idx="6">0.94999999999999996</cx:pt>
          <cx:pt idx="7">0.9966216</cx:pt>
          <cx:pt idx="8">0.92333335000000005</cx:pt>
          <cx:pt idx="9">0.95555555999999997</cx:pt>
          <cx:pt idx="10">0.91262140000000003</cx:pt>
          <cx:pt idx="11">0.98561149999999997</cx:pt>
          <cx:pt idx="12">0.89619373999999996</cx:pt>
          <cx:pt idx="13">0.82258063999999997</cx:pt>
          <cx:pt idx="14">0.92879259999999997</cx:pt>
          <cx:pt idx="15">0.96116509999999999</cx:pt>
          <cx:pt idx="16">0.94822010000000001</cx:pt>
          <cx:pt idx="17">0.75816994999999998</cx:pt>
          <cx:pt idx="18">0.83766233999999995</cx:pt>
          <cx:pt idx="19">0.90291259999999995</cx:pt>
          <cx:pt idx="20">0.78048779999999995</cx:pt>
          <cx:pt idx="21">0.76845640000000004</cx:pt>
          <cx:pt idx="22">0.93795620000000002</cx:pt>
          <cx:pt idx="23">0.94217689999999998</cx:pt>
          <cx:pt idx="24">0.93308550000000001</cx:pt>
          <cx:pt idx="25">0.92192189999999996</cx:pt>
          <cx:pt idx="26">0.98738170000000003</cx:pt>
          <cx:pt idx="27">0.94827585999999997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0.92222219999999999</cx:pt>
          <cx:pt idx="1">0.91608392999999999</cx:pt>
          <cx:pt idx="2">0.97435899999999998</cx:pt>
          <cx:pt idx="3">0.97023809999999999</cx:pt>
          <cx:pt idx="4">0.86411150000000003</cx:pt>
          <cx:pt idx="5">0.98773010000000006</cx:pt>
          <cx:pt idx="6">0.96028880000000005</cx:pt>
          <cx:pt idx="7">0.97151900000000002</cx:pt>
          <cx:pt idx="8">0.95505620000000002</cx:pt>
          <cx:pt idx="9">0.96989965</cx:pt>
          <cx:pt idx="10">0.91333335999999998</cx:pt>
          <cx:pt idx="11">0.95729536000000004</cx:pt>
          <cx:pt idx="12">0.96238243999999995</cx:pt>
          <cx:pt idx="13">0.89067525000000003</cx:pt>
          <cx:pt idx="14">0.94736843999999998</cx:pt>
          <cx:pt idx="15">0.97049180000000002</cx:pt>
          <cx:pt idx="16">0.97697369999999994</cx:pt>
          <cx:pt idx="17">0.78175896</cx:pt>
          <cx:pt idx="18">0.83116882999999997</cx:pt>
          <cx:pt idx="19">0.93457942999999999</cx:pt>
          <cx:pt idx="20">0.86241610000000002</cx:pt>
          <cx:pt idx="21">0.86138610000000004</cx:pt>
          <cx:pt idx="22">0.93312099999999998</cx:pt>
          <cx:pt idx="23">0.94855299999999998</cx:pt>
          <cx:pt idx="24">0.90460527000000002</cx:pt>
          <cx:pt idx="25">0.92783504999999999</cx:pt>
          <cx:pt idx="26">0.98951049999999996</cx:pt>
          <cx:pt idx="27">0.97577849999999999</cx:pt>
          <cx:pt idx="28">1</cx:pt>
        </cx:lvl>
      </cx:numDim>
    </cx:data>
    <cx:data id="9">
      <cx:numDim type="val">
        <cx:f>Sheet1!$L$3:$L$31</cx:f>
        <cx:lvl ptCount="29" formatCode="General">
          <cx:pt idx="0">0.94648829999999995</cx:pt>
          <cx:pt idx="1">0.94927539999999999</cx:pt>
          <cx:pt idx="2">0.99681525999999998</cx:pt>
          <cx:pt idx="3">0.88349515000000001</cx:pt>
          <cx:pt idx="4">0.86619716999999996</cx:pt>
          <cx:pt idx="5">0.9773463</cx:pt>
          <cx:pt idx="6">0.98076920000000001</cx:pt>
          <cx:pt idx="7">0.97009970000000001</cx:pt>
          <cx:pt idx="8">0.96258502999999995</cx:pt>
          <cx:pt idx="9">0.98722047000000002</cx:pt>
          <cx:pt idx="10">0.956229</cx:pt>
          <cx:pt idx="11">0.97972970000000004</cx:pt>
          <cx:pt idx="12">0.86759580000000003</cx:pt>
          <cx:pt idx="13">0.90459365000000003</cx:pt>
          <cx:pt idx="14">0.92880260000000003</cx:pt>
          <cx:pt idx="15">0.97435899999999998</cx:pt>
          <cx:pt idx="16">0.92260059999999999</cx:pt>
          <cx:pt idx="17">0.77384200000000003</cx:pt>
          <cx:pt idx="18">0.91007196999999995</cx:pt>
          <cx:pt idx="19">0.89361703000000003</cx:pt>
          <cx:pt idx="20">0.91505789999999998</cx:pt>
          <cx:pt idx="21">0.80061349999999998</cx:pt>
          <cx:pt idx="22">0.95744680000000004</cx:pt>
          <cx:pt idx="23">0.80681820000000004</cx:pt>
          <cx:pt idx="24">0.95555555999999997</cx:pt>
          <cx:pt idx="25">0.92721520000000002</cx:pt>
          <cx:pt idx="26">0.95593220000000001</cx:pt>
          <cx:pt idx="27">0.98979589999999995</cx:pt>
          <cx:pt idx="28">0.99675329999999995</cx:pt>
        </cx:lvl>
      </cx:numDim>
    </cx:data>
  </cx:chartData>
  <cx:chart>
    <cx:title pos="t" align="ctr" overlay="0">
      <cx:tx>
        <cx:txData>
          <cx:v>Recall Score By Cross Validation Fold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Recall Score By Cross Validation Fold</a:t>
          </a:r>
        </a:p>
      </cx:txPr>
    </cx:title>
    <cx:plotArea>
      <cx:plotAreaRegion>
        <cx:series layoutId="boxWhisker" uniqueId="{2FBA1768-452B-4E0D-9180-7533D60156A6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B4211B05-0B49-4958-BD3B-C104EFAE9F46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259DD936-2E32-4088-9612-7C5FC85FE1A9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69BF922F-9DFE-41D3-8549-0CCC4AF4FD38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46D289AF-E519-4CB7-A72B-8401B488C3F0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2168087D-248B-4A16-A0E7-73B5AD8E8901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872AD1CE-3187-4A58-BBB5-AAE5290C3485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E0715E11-66D1-4591-AEDB-CBD7AD3B674A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EB9606FB-F92F-44B2-8F87-DC9C320C482C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F73ECFD1-1D55-47A1-8C6B-DD369279F6E8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Sheet1!$C$3:$C$31</cx:f>
        <cx:lvl ptCount="29" formatCode="General">
          <cx:pt idx="0">0.88808670000000001</cx:pt>
          <cx:pt idx="1">0.89490442999999997</cx:pt>
          <cx:pt idx="2">0.96271189999999995</cx:pt>
          <cx:pt idx="3">0.87654319999999997</cx:pt>
          <cx:pt idx="4">0.83360800000000002</cx:pt>
          <cx:pt idx="5">0.94240840000000003</cx:pt>
          <cx:pt idx="6">0.94205050000000001</cx:pt>
          <cx:pt idx="7">0.94666665999999999</cx:pt>
          <cx:pt idx="8">0.88854</cx:pt>
          <cx:pt idx="9">0.95774649999999995</cx:pt>
          <cx:pt idx="10">0.87348360000000003</cx:pt>
          <cx:pt idx="11">0.94788280000000003</cx:pt>
          <cx:pt idx="12">0.80281690000000006</cx:pt>
          <cx:pt idx="13">0.81003577000000004</cx:pt>
          <cx:pt idx="14">0.86008830000000003</cx:pt>
          <cx:pt idx="15">0.94626869999999996</cx:pt>
          <cx:pt idx="16">0.9451328</cx:pt>
          <cx:pt idx="17">0.83826089999999998</cx:pt>
          <cx:pt idx="18">0.80350876000000004</cx:pt>
          <cx:pt idx="19">0.7894736</cx:pt>
          <cx:pt idx="20">0.77627115999999996</cx:pt>
          <cx:pt idx="21">0.77462434999999996</cx:pt>
          <cx:pt idx="22">0.83182645</cx:pt>
          <cx:pt idx="23">0.83280759999999998</cx:pt>
          <cx:pt idx="24">0.88524599999999998</cx:pt>
          <cx:pt idx="25">0.89230770000000004</cx:pt>
          <cx:pt idx="26">0.92868465</cx:pt>
          <cx:pt idx="27">0.94772350000000005</cx:pt>
          <cx:pt idx="28">0.99197429999999998</cx:pt>
        </cx:lvl>
      </cx:numDim>
    </cx:data>
    <cx:data id="1">
      <cx:numDim type="val">
        <cx:f>Sheet1!$D$3:$D$31</cx:f>
        <cx:lvl ptCount="29" formatCode="General">
          <cx:pt idx="0">0.91519439999999996</cx:pt>
          <cx:pt idx="1">0.93624160000000001</cx:pt>
          <cx:pt idx="2">0.98461544999999995</cx:pt>
          <cx:pt idx="3">0.96699667</cx:pt>
          <cx:pt idx="4">0.87128717</cx:pt>
          <cx:pt idx="5">0.93999999999999995</cx:pt>
          <cx:pt idx="6">0.9495268</cx:pt>
          <cx:pt idx="7">0.96774196999999995</cx:pt>
          <cx:pt idx="8">0.85148513000000003</cx:pt>
          <cx:pt idx="9">0.94805189999999995</cx:pt>
          <cx:pt idx="10">0.89756095000000002</cx:pt>
          <cx:pt idx="11">0.97427653999999997</cx:pt>
          <cx:pt idx="12">0.88048415999999996</cx:pt>
          <cx:pt idx="13">0.89703314999999995</cx:pt>
          <cx:pt idx="14">0.90876570000000001</cx:pt>
          <cx:pt idx="15">0.96677740000000001</cx:pt>
          <cx:pt idx="16">0.97187500000000004</cx:pt>
          <cx:pt idx="17">0.84838164000000005</cx:pt>
          <cx:pt idx="18">0.79252339999999999</cx:pt>
          <cx:pt idx="19">0.91600630000000005</cx:pt>
          <cx:pt idx="20">0.80935259999999998</cx:pt>
          <cx:pt idx="21">0.80300749999999999</cx:pt>
          <cx:pt idx="22">0.89552235999999996</cx:pt>
          <cx:pt idx="23">0.8320727</cx:pt>
          <cx:pt idx="24">0.94195689999999999</cx:pt>
          <cx:pt idx="25">0.94522689999999998</cx:pt>
          <cx:pt idx="26">0.97111904999999998</cx:pt>
          <cx:pt idx="27">0.96453900000000004</cx:pt>
          <cx:pt idx="28">0.99619769999999996</cx:pt>
        </cx:lvl>
      </cx:numDim>
    </cx:data>
    <cx:data id="2">
      <cx:numDim type="val">
        <cx:f>Sheet1!$E$3:$E$31</cx:f>
        <cx:lvl ptCount="29" formatCode="General">
          <cx:pt idx="0">0.95637000000000005</cx:pt>
          <cx:pt idx="1">0.9753695</cx:pt>
          <cx:pt idx="2">0.98101269999999996</cx:pt>
          <cx:pt idx="3">0.96416939999999995</cx:pt>
          <cx:pt idx="4">0.88011700000000004</cx:pt>
          <cx:pt idx="5">0.96590909999999996</cx:pt>
          <cx:pt idx="6">0.94035082999999997</cx:pt>
          <cx:pt idx="7">0.98639460000000001</cx:pt>
          <cx:pt idx="8">0.93289685</cx:pt>
          <cx:pt idx="9">0.96572279999999999</cx:pt>
          <cx:pt idx="10">0.91445430000000005</cx:pt>
          <cx:pt idx="11">0.96742665999999999</cx:pt>
          <cx:pt idx="12">0.88172039999999996</cx:pt>
          <cx:pt idx="13">0.88111883000000002</cx:pt>
          <cx:pt idx="14">0.92421436000000001</cx:pt>
          <cx:pt idx="15">0.97912710000000003</cx:pt>
          <cx:pt idx="16">0.97909400000000002</cx:pt>
          <cx:pt idx="17">0.87500005999999997</cx:pt>
          <cx:pt idx="18">0.83916080000000004</cx:pt>
          <cx:pt idx="19">0.92026580000000002</cx:pt>
          <cx:pt idx="20">0.85760519999999996</cx:pt>
          <cx:pt idx="21">0.87713843999999996</cx:pt>
          <cx:pt idx="22">0.92409240000000004</cx:pt>
          <cx:pt idx="23">0.89075629999999995</cx:pt>
          <cx:pt idx="24">0.95602299999999996</cx:pt>
          <cx:pt idx="25">0.92988926000000005</cx:pt>
          <cx:pt idx="26">0.98132425999999995</cx:pt>
          <cx:pt idx="27">0.94589880000000004</cx:pt>
          <cx:pt idx="28">0.99681525999999998</cx:pt>
        </cx:lvl>
      </cx:numDim>
    </cx:data>
    <cx:data id="3">
      <cx:numDim type="val">
        <cx:f>Sheet1!$F$3:$F$31</cx:f>
        <cx:lvl ptCount="29" formatCode="General">
          <cx:pt idx="0">0.89820354999999996</cx:pt>
          <cx:pt idx="1">0.95379543</cx:pt>
          <cx:pt idx="2">0.96528930000000002</cx:pt>
          <cx:pt idx="3">0.96319999999999995</cx:pt>
          <cx:pt idx="4">0.88256230000000002</cx:pt>
          <cx:pt idx="5">0.96721310000000005</cx:pt>
          <cx:pt idx="6">0.94938915999999995</cx:pt>
          <cx:pt idx="7">0.9582638</cx:pt>
          <cx:pt idx="8">0.94821999999999995</cx:pt>
          <cx:pt idx="9">0.96938776999999998</cx:pt>
          <cx:pt idx="10">0.93267650000000002</cx:pt>
          <cx:pt idx="11">0.96441286999999998</cx:pt>
          <cx:pt idx="12">0.90265479999999998</cx:pt>
          <cx:pt idx="13">0.90020370000000005</cx:pt>
          <cx:pt idx="14">0.88291129999999995</cx:pt>
          <cx:pt idx="15">0.92358804000000005</cx:pt>
          <cx:pt idx="16">0.94097805000000001</cx:pt>
          <cx:pt idx="17">0.8717047</cx:pt>
          <cx:pt idx="18">0.81744753999999997</cx:pt>
          <cx:pt idx="19">0.91605300000000001</cx:pt>
          <cx:pt idx="20">0.80813950000000001</cx:pt>
          <cx:pt idx="21">0.84654295000000002</cx:pt>
          <cx:pt idx="22">0.90849674000000002</cx:pt>
          <cx:pt idx="23">0.85454549999999996</cx:pt>
          <cx:pt idx="24">0.86746984999999999</cx:pt>
          <cx:pt idx="25">0.90073530000000002</cx:pt>
          <cx:pt idx="26">0.90243899999999999</cx:pt>
          <cx:pt idx="27">0.96050555000000004</cx:pt>
          <cx:pt idx="28">0.99076927000000004</cx:pt>
        </cx:lvl>
      </cx:numDim>
    </cx:data>
    <cx:data id="4">
      <cx:numDim type="val">
        <cx:f>Sheet1!$G$3:$G$31</cx:f>
        <cx:lvl ptCount="29" formatCode="General">
          <cx:pt idx="0">0.87102179999999996</cx:pt>
          <cx:pt idx="1">0.87959860000000001</cx:pt>
          <cx:pt idx="2">0.95852535999999999</cx:pt>
          <cx:pt idx="3">0.90676414999999999</cx:pt>
          <cx:pt idx="4">0.80484520000000004</cx:pt>
          <cx:pt idx="5">0.86909086000000002</cx:pt>
          <cx:pt idx="6">0.9072848</cx:pt>
          <cx:pt idx="7">0.93569124000000004</cx:pt>
          <cx:pt idx="8">0.83483490000000005</cx:pt>
          <cx:pt idx="9">0.90510946999999997</cx:pt>
          <cx:pt idx="10">0.81081073999999997</cx:pt>
          <cx:pt idx="11">0.95059629999999995</cx:pt>
          <cx:pt idx="12">0.81713340000000001</cx:pt>
          <cx:pt idx="13">0.85975610000000002</cx:pt>
          <cx:pt idx="14">0.8885246</cx:pt>
          <cx:pt idx="15">0.92123290000000002</cx:pt>
          <cx:pt idx="16">0.94938915999999995</cx:pt>
          <cx:pt idx="17">0.80681820000000004</cx:pt>
          <cx:pt idx="18">0.81654680000000002</cx:pt>
          <cx:pt idx="19">0.85714287</cx:pt>
          <cx:pt idx="20">0.79131883000000003</cx:pt>
          <cx:pt idx="21">0.71942439999999996</cx:pt>
          <cx:pt idx="22">0.85266459999999999</cx:pt>
          <cx:pt idx="23">0.79940116000000006</cx:pt>
          <cx:pt idx="24">0.75977649999999997</cx:pt>
          <cx:pt idx="25">0.8921095</cx:pt>
          <cx:pt idx="26">0.83469720000000003</cx:pt>
          <cx:pt idx="27">0.92567569999999999</cx:pt>
          <cx:pt idx="28">0.97749200000000003</cx:pt>
        </cx:lvl>
      </cx:numDim>
    </cx:data>
    <cx:data id="5">
      <cx:numDim type="val">
        <cx:f>Sheet1!$H$3:$H$31</cx:f>
        <cx:lvl ptCount="29" formatCode="General">
          <cx:pt idx="0">0.89189189999999996</cx:pt>
          <cx:pt idx="1">0.95999999999999996</cx:pt>
          <cx:pt idx="2">0.99054819999999999</cx:pt>
          <cx:pt idx="3">0.96223309999999995</cx:pt>
          <cx:pt idx="4">0.88644694999999996</cx:pt>
          <cx:pt idx="5">0.96920580000000001</cx:pt>
          <cx:pt idx="6">0.95489889999999999</cx:pt>
          <cx:pt idx="7">0.97106117000000003</cx:pt>
          <cx:pt idx="8">0.91721856999999996</cx:pt>
          <cx:pt idx="9">0.96691179999999999</cx:pt>
          <cx:pt idx="10">0.88397789999999998</cx:pt>
          <cx:pt idx="11">0.97222220000000004</cx:pt>
          <cx:pt idx="12">0.83236986000000002</cx:pt>
          <cx:pt idx="13">0.88955223999999999</cx:pt>
          <cx:pt idx="14">0.91577333000000005</cx:pt>
          <cx:pt idx="15">0.93265989999999999</cx:pt>
          <cx:pt idx="16">0.96453904999999995</cx:pt>
          <cx:pt idx="17">0.79487174999999999</cx:pt>
          <cx:pt idx="18">0.88333329999999999</cx:pt>
          <cx:pt idx="19">0.92881349999999996</cx:pt>
          <cx:pt idx="20">0.83285310000000001</cx:pt>
          <cx:pt idx="21">0.85388993999999996</cx:pt>
          <cx:pt idx="22">0.91739899999999996</cx:pt>
          <cx:pt idx="23">0.88849555999999996</cx:pt>
          <cx:pt idx="24">0.95795790000000003</cx:pt>
          <cx:pt idx="25">0.93989073999999995</cx:pt>
          <cx:pt idx="26">0.9710145</cx:pt>
          <cx:pt idx="27">0.96934310000000001</cx:pt>
          <cx:pt idx="28">0.9949749</cx:pt>
        </cx:lvl>
      </cx:numDim>
    </cx:data>
    <cx:data id="6">
      <cx:numDim type="val">
        <cx:f>Sheet1!$I$3:$I$31</cx:f>
        <cx:lvl ptCount="29" formatCode="General">
          <cx:pt idx="0">0.8841059</cx:pt>
          <cx:pt idx="1">0.86956520000000004</cx:pt>
          <cx:pt idx="2">0.96013859999999995</cx:pt>
          <cx:pt idx="3">0.92655367</cx:pt>
          <cx:pt idx="4">0.79569893999999997</cx:pt>
          <cx:pt idx="5">0.8892215</cx:pt>
          <cx:pt idx="6">0.91449809999999998</cx:pt>
          <cx:pt idx="7">0.91873970000000005</cx:pt>
          <cx:pt idx="8">0.90827066000000001</cx:pt>
          <cx:pt idx="9">0.92794370000000004</cx:pt>
          <cx:pt idx="10">0.92894286000000004</cx:pt>
          <cx:pt idx="11">0.9459902</cx:pt>
          <cx:pt idx="12">0.86642604999999995</cx:pt>
          <cx:pt idx="13">0.90881913999999997</cx:pt>
          <cx:pt idx="14">0.91191710000000004</cx:pt>
          <cx:pt idx="15">0.90877794999999995</cx:pt>
          <cx:pt idx="16">0.94308939999999997</cx:pt>
          <cx:pt idx="17">0.75236296999999996</cx:pt>
          <cx:pt idx="18">0.87820509999999996</cx:pt>
          <cx:pt idx="19">0.91891897</cx:pt>
          <cx:pt idx="20">0.71801570000000003</cx:pt>
          <cx:pt idx="21">0.74645673999999995</cx:pt>
          <cx:pt idx="22">0.84087104000000001</cx:pt>
          <cx:pt idx="23">0.82176362999999997</cx:pt>
          <cx:pt idx="24">0.87108010000000002</cx:pt>
          <cx:pt idx="25">0.92088610000000004</cx:pt>
          <cx:pt idx="26">0.90357136999999998</cx:pt>
          <cx:pt idx="27">0.9196261</cx:pt>
          <cx:pt idx="28">0.99148214000000001</cx:pt>
        </cx:lvl>
      </cx:numDim>
    </cx:data>
    <cx:data id="7">
      <cx:numDim type="val">
        <cx:f>Sheet1!$J$3:$J$31</cx:f>
        <cx:lvl ptCount="29" formatCode="General">
          <cx:pt idx="0">0.90289617</cx:pt>
          <cx:pt idx="1">0.95812399999999998</cx:pt>
          <cx:pt idx="2">0.98132425999999995</cx:pt>
          <cx:pt idx="3">0.96000004000000005</cx:pt>
          <cx:pt idx="4">0.89045940000000001</cx:pt>
          <cx:pt idx="5">0.98205549999999997</cx:pt>
          <cx:pt idx="6">0.93827159999999998</cx:pt>
          <cx:pt idx="7">0.95469254000000003</cx:pt>
          <cx:pt idx="8">0.90819675</cx:pt>
          <cx:pt idx="9">0.94654090000000002</cx:pt>
          <cx:pt idx="10">0.85325264999999995</cx:pt>
          <cx:pt idx="11">0.97335696000000005</cx:pt>
          <cx:pt idx="12">0.87205390000000005</cx:pt>
          <cx:pt idx="13">0.88541669999999995</cx:pt>
          <cx:pt idx="14">0.91883623999999997</cx:pt>
          <cx:pt idx="15">0.96116509999999999</cx:pt>
          <cx:pt idx="16">0.97019875</cx:pt>
          <cx:pt idx="17">0.84210527000000002</cx:pt>
          <cx:pt idx="18">0.88205129999999998</cx:pt>
          <cx:pt idx="19">0.92537314000000004</cx:pt>
          <cx:pt idx="20">0.81602909999999995</cx:pt>
          <cx:pt idx="21">0.806338</cx:pt>
          <cx:pt idx="22">0.88013697000000002</cx:pt>
          <cx:pt idx="23">0.88498399999999999</cx:pt>
          <cx:pt idx="24">0.89483064000000001</cx:pt>
          <cx:pt idx="25">0.94027567000000001</cx:pt>
          <cx:pt idx="26">0.91654460000000004</cx:pt>
          <cx:pt idx="27">0.96830989999999995</cx:pt>
          <cx:pt idx="28">0.99324319999999999</cx:pt>
        </cx:lvl>
      </cx:numDim>
    </cx:data>
    <cx:data id="8">
      <cx:numDim type="val">
        <cx:f>Sheet1!$K$3:$K$31</cx:f>
        <cx:lvl ptCount="29" formatCode="General">
          <cx:pt idx="0">0.92565054000000002</cx:pt>
          <cx:pt idx="1">0.94244600000000001</cx:pt>
          <cx:pt idx="2">0.98541325000000002</cx:pt>
          <cx:pt idx="3">0.96023566000000005</cx:pt>
          <cx:pt idx="4">0.88256219999999996</cx:pt>
          <cx:pt idx="5">0.98021305000000003</cx:pt>
          <cx:pt idx="6">0.94159292999999999</cx:pt>
          <cx:pt idx="7">0.9746032</cx:pt>
          <cx:pt idx="8">0.91397846000000005</cx:pt>
          <cx:pt idx="9">0.96989965</cx:pt>
          <cx:pt idx="10">0.91638799999999998</cx:pt>
          <cx:pt idx="11">0.95053005000000002</cx:pt>
          <cx:pt idx="12">0.89897512999999996</cx:pt>
          <cx:pt idx="13">0.91721856999999996</cx:pt>
          <cx:pt idx="14">0.94076663000000005</cx:pt>
          <cx:pt idx="15">0.97689769999999998</cx:pt>
          <cx:pt idx="16">0.98019800000000001</cx:pt>
          <cx:pt idx="17">0.84955760000000002</cx:pt>
          <cx:pt idx="18">0.88123923999999998</cx:pt>
          <cx:pt idx="19">0.92735710000000005</cx:pt>
          <cx:pt idx="20">0.84262289999999995</cx:pt>
          <cx:pt idx="21">0.82594939999999994</cx:pt>
          <cx:pt idx="22">0.91135305</cx:pt>
          <cx:pt idx="23">0.91331269999999998</cx:pt>
          <cx:pt idx="24">0.93062610000000001</cx:pt>
          <cx:pt idx="25">0.95914732999999996</cx:pt>
          <cx:pt idx="26">0.97923875000000005</cx:pt>
          <cx:pt idx="27">0.98429319999999998</cx:pt>
          <cx:pt idx="28">1</cx:pt>
        </cx:lvl>
      </cx:numDim>
    </cx:data>
    <cx:data id="9">
      <cx:numDim type="val">
        <cx:f>Sheet1!$L$3:$L$31</cx:f>
        <cx:lvl ptCount="29" formatCode="General">
          <cx:pt idx="0">0.90996790000000005</cx:pt>
          <cx:pt idx="1">0.9544627</cx:pt>
          <cx:pt idx="2">0.99523050000000002</cx:pt>
          <cx:pt idx="3">0.92542374000000005</cx:pt>
          <cx:pt idx="4">0.87544480000000002</cx:pt>
          <cx:pt idx="5">0.98051953000000003</cx:pt>
          <cx:pt idx="6">0.95327103000000002</cx:pt>
          <cx:pt idx="7">0.97822450000000005</cx:pt>
          <cx:pt idx="8">0.92635023999999999</cx:pt>
          <cx:pt idx="9">0.96111979999999997</cx:pt>
          <cx:pt idx="10">0.89308180000000004</cx:pt>
          <cx:pt idx="11">0.96345519999999996</cx:pt>
          <cx:pt idx="12">0.89087653</cx:pt>
          <cx:pt idx="13">0.88275859999999995</cx:pt>
          <cx:pt idx="14">0.93944360000000005</cx:pt>
          <cx:pt idx="15">0.96661370000000002</cx:pt>
          <cx:pt idx="16">0.94904460000000002</cx:pt>
          <cx:pt idx="17">0.85671200000000003</cx:pt>
          <cx:pt idx="18">0.88461540000000005</cx:pt>
          <cx:pt idx="19">0.89045929999999995</cx:pt>
          <cx:pt idx="20">0.84341639999999996</cx:pt>
          <cx:pt idx="21">0.84878050000000005</cx:pt>
          <cx:pt idx="22">0.90361446000000001</cx:pt>
          <cx:pt idx="23">0.87250393999999998</cx:pt>
          <cx:pt idx="24">0.95378923000000004</cx:pt>
          <cx:pt idx="25">0.94975690000000002</cx:pt>
          <cx:pt idx="26">0.96740996999999995</cx:pt>
          <cx:pt idx="27">0.95253675999999998</cx:pt>
          <cx:pt idx="28">0.99837403999999996</cx:pt>
        </cx:lvl>
      </cx:numDim>
    </cx:data>
  </cx:chartData>
  <cx:chart>
    <cx:title pos="t" align="ctr" overlay="0">
      <cx:tx>
        <cx:txData>
          <cx:v>F1-Score By Cross Validation Fold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F1-Score By Cross Validation Fold</a:t>
          </a:r>
        </a:p>
      </cx:txPr>
    </cx:title>
    <cx:plotArea>
      <cx:plotAreaRegion>
        <cx:series layoutId="boxWhisker" uniqueId="{B06E929B-EA50-4EBF-B00F-B29B4BCD2A67}">
          <cx:tx>
            <cx:txData>
              <cx:f>Sheet1!$C$2</cx:f>
              <cx:v>fold 0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0DD99CE4-3A6B-438F-A61B-6253B560AFF5}">
          <cx:tx>
            <cx:txData>
              <cx:f>Sheet1!$D$2</cx:f>
              <cx:v>fold 1</cx:v>
            </cx:txData>
          </cx:tx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8A0ACBDF-C44C-48D3-A41E-4C39B6CF7BDA}">
          <cx:tx>
            <cx:txData>
              <cx:f>Sheet1!$E$2</cx:f>
              <cx:v>fold 2</cx:v>
            </cx:txData>
          </cx:tx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5A601667-EEF5-4785-A906-080A90E775B7}">
          <cx:tx>
            <cx:txData>
              <cx:f>Sheet1!$F$2</cx:f>
              <cx:v>fold 3</cx:v>
            </cx:txData>
          </cx:tx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51A69567-7053-4D92-A60E-981F2470B1DC}">
          <cx:tx>
            <cx:txData>
              <cx:f>Sheet1!$G$2</cx:f>
              <cx:v>fold 4</cx:v>
            </cx:txData>
          </cx:tx>
          <cx:dataId val="4"/>
          <cx:layoutPr>
            <cx:visibility meanLine="1" meanMarker="1" nonoutliers="0" outliers="1"/>
            <cx:statistics quartileMethod="exclusive"/>
          </cx:layoutPr>
        </cx:series>
        <cx:series layoutId="boxWhisker" uniqueId="{7BF8BC2F-56D4-4F76-BFF7-33BE469BBB93}">
          <cx:tx>
            <cx:txData>
              <cx:f>Sheet1!$H$2</cx:f>
              <cx:v>fold 5</cx:v>
            </cx:txData>
          </cx:tx>
          <cx:dataId val="5"/>
          <cx:layoutPr>
            <cx:visibility meanLine="1" meanMarker="1" nonoutliers="0" outliers="1"/>
            <cx:statistics quartileMethod="exclusive"/>
          </cx:layoutPr>
        </cx:series>
        <cx:series layoutId="boxWhisker" uniqueId="{ED19DD5D-C9DE-4C9C-B179-9A15F26BE0BD}">
          <cx:tx>
            <cx:txData>
              <cx:f>Sheet1!$I$2</cx:f>
              <cx:v>fold 6</cx:v>
            </cx:txData>
          </cx:tx>
          <cx:dataId val="6"/>
          <cx:layoutPr>
            <cx:visibility meanLine="1" meanMarker="1" nonoutliers="0" outliers="1"/>
            <cx:statistics quartileMethod="exclusive"/>
          </cx:layoutPr>
        </cx:series>
        <cx:series layoutId="boxWhisker" uniqueId="{37303681-990F-4909-B3A9-470C34505440}">
          <cx:tx>
            <cx:txData>
              <cx:f>Sheet1!$J$2</cx:f>
              <cx:v>fold 7</cx:v>
            </cx:txData>
          </cx:tx>
          <cx:dataId val="7"/>
          <cx:layoutPr>
            <cx:visibility meanLine="1" meanMarker="1" nonoutliers="0" outliers="1"/>
            <cx:statistics quartileMethod="exclusive"/>
          </cx:layoutPr>
        </cx:series>
        <cx:series layoutId="boxWhisker" uniqueId="{19C71632-D5F3-42F8-A633-7FE9F7966F51}">
          <cx:tx>
            <cx:txData>
              <cx:f>Sheet1!$K$2</cx:f>
              <cx:v>fold 8</cx:v>
            </cx:txData>
          </cx:tx>
          <cx:dataId val="8"/>
          <cx:layoutPr>
            <cx:visibility meanLine="1" meanMarker="1" nonoutliers="0" outliers="1"/>
            <cx:statistics quartileMethod="exclusive"/>
          </cx:layoutPr>
        </cx:series>
        <cx:series layoutId="boxWhisker" uniqueId="{F047C7B3-179F-4FF3-9F67-DBB28DC69872}">
          <cx:tx>
            <cx:txData>
              <cx:f>Sheet1!$L$2</cx:f>
              <cx:v>fold 9</cx:v>
            </cx:txData>
          </cx:tx>
          <cx:dataId val="9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0000000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19A88-365A-49F1-A6D0-A7D01BA760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37B27D-1085-47B4-AD78-7D83C1A747A3}">
      <dgm:prSet/>
      <dgm:spPr/>
      <dgm:t>
        <a:bodyPr/>
        <a:lstStyle/>
        <a:p>
          <a:r>
            <a:rPr lang="en-US"/>
            <a:t>To train the model, we use an iterative gradient-descent algorithm called </a:t>
          </a:r>
          <a:r>
            <a:rPr lang="en-US" i="1"/>
            <a:t>ADAM</a:t>
          </a:r>
          <a:endParaRPr lang="en-US"/>
        </a:p>
      </dgm:t>
    </dgm:pt>
    <dgm:pt modelId="{F61E9D56-7851-4D0A-B695-341B0D4732B1}" type="parTrans" cxnId="{4DE1520E-690E-4F91-A378-A7B2A75F46D3}">
      <dgm:prSet/>
      <dgm:spPr/>
      <dgm:t>
        <a:bodyPr/>
        <a:lstStyle/>
        <a:p>
          <a:endParaRPr lang="en-US"/>
        </a:p>
      </dgm:t>
    </dgm:pt>
    <dgm:pt modelId="{0DFBE6DA-1F7C-4F64-8CBA-FD851D60B85C}" type="sibTrans" cxnId="{4DE1520E-690E-4F91-A378-A7B2A75F46D3}">
      <dgm:prSet/>
      <dgm:spPr/>
      <dgm:t>
        <a:bodyPr/>
        <a:lstStyle/>
        <a:p>
          <a:endParaRPr lang="en-US"/>
        </a:p>
      </dgm:t>
    </dgm:pt>
    <dgm:pt modelId="{3D0E7087-D2B4-4E38-BF25-92B66D8D84DA}">
      <dgm:prSet/>
      <dgm:spPr/>
      <dgm:t>
        <a:bodyPr/>
        <a:lstStyle/>
        <a:p>
          <a:r>
            <a:rPr lang="en-US"/>
            <a:t>ADAM gets its name from using an </a:t>
          </a:r>
          <a:r>
            <a:rPr lang="en-US" b="1" i="1"/>
            <a:t>ADA</a:t>
          </a:r>
          <a:r>
            <a:rPr lang="en-US"/>
            <a:t>aptive </a:t>
          </a:r>
          <a:r>
            <a:rPr lang="en-US" b="1" i="1"/>
            <a:t>M</a:t>
          </a:r>
          <a:r>
            <a:rPr lang="en-US"/>
            <a:t>omentum parameter which allows it to handle discontinuities and other obstacles that it might find during training</a:t>
          </a:r>
        </a:p>
      </dgm:t>
    </dgm:pt>
    <dgm:pt modelId="{118DC32B-0717-4ED4-831D-E68303C3D073}" type="parTrans" cxnId="{27A3811B-B6B3-4CAA-B7D0-A1B42D65F2CD}">
      <dgm:prSet/>
      <dgm:spPr/>
      <dgm:t>
        <a:bodyPr/>
        <a:lstStyle/>
        <a:p>
          <a:endParaRPr lang="en-US"/>
        </a:p>
      </dgm:t>
    </dgm:pt>
    <dgm:pt modelId="{EDFE6A3F-E5C0-4090-AE13-219970E8279A}" type="sibTrans" cxnId="{27A3811B-B6B3-4CAA-B7D0-A1B42D65F2CD}">
      <dgm:prSet/>
      <dgm:spPr/>
      <dgm:t>
        <a:bodyPr/>
        <a:lstStyle/>
        <a:p>
          <a:endParaRPr lang="en-US"/>
        </a:p>
      </dgm:t>
    </dgm:pt>
    <dgm:pt modelId="{77F675EE-EED0-4496-9048-EDA85FDBEA33}">
      <dgm:prSet/>
      <dgm:spPr/>
      <dgm:t>
        <a:bodyPr/>
        <a:lstStyle/>
        <a:p>
          <a:r>
            <a:rPr lang="en-US"/>
            <a:t>We apply the ADAM optimizer implemented through TensorFlow to train/optimize our model</a:t>
          </a:r>
        </a:p>
      </dgm:t>
    </dgm:pt>
    <dgm:pt modelId="{A808FCC0-F818-4C14-A062-6506E69EABBB}" type="parTrans" cxnId="{E836D0C9-DA4B-4447-91EB-66686E4E9B0F}">
      <dgm:prSet/>
      <dgm:spPr/>
      <dgm:t>
        <a:bodyPr/>
        <a:lstStyle/>
        <a:p>
          <a:endParaRPr lang="en-US"/>
        </a:p>
      </dgm:t>
    </dgm:pt>
    <dgm:pt modelId="{D559B8D6-12F9-4B2B-B2ED-1009EDCD4FBB}" type="sibTrans" cxnId="{E836D0C9-DA4B-4447-91EB-66686E4E9B0F}">
      <dgm:prSet/>
      <dgm:spPr/>
      <dgm:t>
        <a:bodyPr/>
        <a:lstStyle/>
        <a:p>
          <a:endParaRPr lang="en-US"/>
        </a:p>
      </dgm:t>
    </dgm:pt>
    <dgm:pt modelId="{655E5FC8-CAD2-48D2-9ED1-E8EA45EFAC51}" type="pres">
      <dgm:prSet presAssocID="{39719A88-365A-49F1-A6D0-A7D01BA76090}" presName="root" presStyleCnt="0">
        <dgm:presLayoutVars>
          <dgm:dir/>
          <dgm:resizeHandles val="exact"/>
        </dgm:presLayoutVars>
      </dgm:prSet>
      <dgm:spPr/>
    </dgm:pt>
    <dgm:pt modelId="{9113A271-976A-4FA0-9C7E-C685E1E575F3}" type="pres">
      <dgm:prSet presAssocID="{9837B27D-1085-47B4-AD78-7D83C1A747A3}" presName="compNode" presStyleCnt="0"/>
      <dgm:spPr/>
    </dgm:pt>
    <dgm:pt modelId="{8EA064AF-123D-4213-9090-C237A3CABD26}" type="pres">
      <dgm:prSet presAssocID="{9837B27D-1085-47B4-AD78-7D83C1A747A3}" presName="bgRect" presStyleLbl="bgShp" presStyleIdx="0" presStyleCnt="3"/>
      <dgm:spPr/>
    </dgm:pt>
    <dgm:pt modelId="{617C94C6-0A03-4942-AF97-02C423DE8387}" type="pres">
      <dgm:prSet presAssocID="{9837B27D-1085-47B4-AD78-7D83C1A747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C07F09-D2A2-4540-A596-A4C833BB7714}" type="pres">
      <dgm:prSet presAssocID="{9837B27D-1085-47B4-AD78-7D83C1A747A3}" presName="spaceRect" presStyleCnt="0"/>
      <dgm:spPr/>
    </dgm:pt>
    <dgm:pt modelId="{442A916B-35D2-41C1-8EEE-A123B1E38D47}" type="pres">
      <dgm:prSet presAssocID="{9837B27D-1085-47B4-AD78-7D83C1A747A3}" presName="parTx" presStyleLbl="revTx" presStyleIdx="0" presStyleCnt="3">
        <dgm:presLayoutVars>
          <dgm:chMax val="0"/>
          <dgm:chPref val="0"/>
        </dgm:presLayoutVars>
      </dgm:prSet>
      <dgm:spPr/>
    </dgm:pt>
    <dgm:pt modelId="{31859EB0-706A-4F69-926A-79579CB98D9D}" type="pres">
      <dgm:prSet presAssocID="{0DFBE6DA-1F7C-4F64-8CBA-FD851D60B85C}" presName="sibTrans" presStyleCnt="0"/>
      <dgm:spPr/>
    </dgm:pt>
    <dgm:pt modelId="{035D19A8-5E91-4EE5-BAE5-707C8B5F3491}" type="pres">
      <dgm:prSet presAssocID="{3D0E7087-D2B4-4E38-BF25-92B66D8D84DA}" presName="compNode" presStyleCnt="0"/>
      <dgm:spPr/>
    </dgm:pt>
    <dgm:pt modelId="{B4C4E026-FFF0-46E9-AFCA-5F21E23D221F}" type="pres">
      <dgm:prSet presAssocID="{3D0E7087-D2B4-4E38-BF25-92B66D8D84DA}" presName="bgRect" presStyleLbl="bgShp" presStyleIdx="1" presStyleCnt="3"/>
      <dgm:spPr/>
    </dgm:pt>
    <dgm:pt modelId="{3ACACC58-B6A6-48E2-9F07-37691C8F2AF4}" type="pres">
      <dgm:prSet presAssocID="{3D0E7087-D2B4-4E38-BF25-92B66D8D84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E73113B-5901-486C-846C-AD33A8414CC3}" type="pres">
      <dgm:prSet presAssocID="{3D0E7087-D2B4-4E38-BF25-92B66D8D84DA}" presName="spaceRect" presStyleCnt="0"/>
      <dgm:spPr/>
    </dgm:pt>
    <dgm:pt modelId="{3258208F-0A2E-4251-A92E-D4929543D9E5}" type="pres">
      <dgm:prSet presAssocID="{3D0E7087-D2B4-4E38-BF25-92B66D8D84DA}" presName="parTx" presStyleLbl="revTx" presStyleIdx="1" presStyleCnt="3">
        <dgm:presLayoutVars>
          <dgm:chMax val="0"/>
          <dgm:chPref val="0"/>
        </dgm:presLayoutVars>
      </dgm:prSet>
      <dgm:spPr/>
    </dgm:pt>
    <dgm:pt modelId="{78CD197C-6B62-4178-BE61-101BEB731670}" type="pres">
      <dgm:prSet presAssocID="{EDFE6A3F-E5C0-4090-AE13-219970E8279A}" presName="sibTrans" presStyleCnt="0"/>
      <dgm:spPr/>
    </dgm:pt>
    <dgm:pt modelId="{E1EE9FB7-0744-45F7-B4BB-C54F61619935}" type="pres">
      <dgm:prSet presAssocID="{77F675EE-EED0-4496-9048-EDA85FDBEA33}" presName="compNode" presStyleCnt="0"/>
      <dgm:spPr/>
    </dgm:pt>
    <dgm:pt modelId="{1FFAD649-9CFB-48A7-8D87-193FD20B15FE}" type="pres">
      <dgm:prSet presAssocID="{77F675EE-EED0-4496-9048-EDA85FDBEA33}" presName="bgRect" presStyleLbl="bgShp" presStyleIdx="2" presStyleCnt="3"/>
      <dgm:spPr/>
    </dgm:pt>
    <dgm:pt modelId="{8E6701F5-E4BD-4EDB-8F61-A8C80886F303}" type="pres">
      <dgm:prSet presAssocID="{77F675EE-EED0-4496-9048-EDA85FDBEA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BA5B08-D541-439A-9DFD-5928AFAC5FB0}" type="pres">
      <dgm:prSet presAssocID="{77F675EE-EED0-4496-9048-EDA85FDBEA33}" presName="spaceRect" presStyleCnt="0"/>
      <dgm:spPr/>
    </dgm:pt>
    <dgm:pt modelId="{58FF9C69-FC48-43AE-AD19-D331001A5E33}" type="pres">
      <dgm:prSet presAssocID="{77F675EE-EED0-4496-9048-EDA85FDBEA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E1520E-690E-4F91-A378-A7B2A75F46D3}" srcId="{39719A88-365A-49F1-A6D0-A7D01BA76090}" destId="{9837B27D-1085-47B4-AD78-7D83C1A747A3}" srcOrd="0" destOrd="0" parTransId="{F61E9D56-7851-4D0A-B695-341B0D4732B1}" sibTransId="{0DFBE6DA-1F7C-4F64-8CBA-FD851D60B85C}"/>
    <dgm:cxn modelId="{27A3811B-B6B3-4CAA-B7D0-A1B42D65F2CD}" srcId="{39719A88-365A-49F1-A6D0-A7D01BA76090}" destId="{3D0E7087-D2B4-4E38-BF25-92B66D8D84DA}" srcOrd="1" destOrd="0" parTransId="{118DC32B-0717-4ED4-831D-E68303C3D073}" sibTransId="{EDFE6A3F-E5C0-4090-AE13-219970E8279A}"/>
    <dgm:cxn modelId="{0DE0F730-8C60-4402-BF57-8A20624A4944}" type="presOf" srcId="{9837B27D-1085-47B4-AD78-7D83C1A747A3}" destId="{442A916B-35D2-41C1-8EEE-A123B1E38D47}" srcOrd="0" destOrd="0" presId="urn:microsoft.com/office/officeart/2018/2/layout/IconVerticalSolidList"/>
    <dgm:cxn modelId="{43DEF83F-91B5-44B3-BC5D-72443F84CE76}" type="presOf" srcId="{3D0E7087-D2B4-4E38-BF25-92B66D8D84DA}" destId="{3258208F-0A2E-4251-A92E-D4929543D9E5}" srcOrd="0" destOrd="0" presId="urn:microsoft.com/office/officeart/2018/2/layout/IconVerticalSolidList"/>
    <dgm:cxn modelId="{57065648-8AE9-4287-98D8-11211C9509B1}" type="presOf" srcId="{77F675EE-EED0-4496-9048-EDA85FDBEA33}" destId="{58FF9C69-FC48-43AE-AD19-D331001A5E33}" srcOrd="0" destOrd="0" presId="urn:microsoft.com/office/officeart/2018/2/layout/IconVerticalSolidList"/>
    <dgm:cxn modelId="{9B71959B-2116-4366-9A99-19EA3CC111E5}" type="presOf" srcId="{39719A88-365A-49F1-A6D0-A7D01BA76090}" destId="{655E5FC8-CAD2-48D2-9ED1-E8EA45EFAC51}" srcOrd="0" destOrd="0" presId="urn:microsoft.com/office/officeart/2018/2/layout/IconVerticalSolidList"/>
    <dgm:cxn modelId="{E836D0C9-DA4B-4447-91EB-66686E4E9B0F}" srcId="{39719A88-365A-49F1-A6D0-A7D01BA76090}" destId="{77F675EE-EED0-4496-9048-EDA85FDBEA33}" srcOrd="2" destOrd="0" parTransId="{A808FCC0-F818-4C14-A062-6506E69EABBB}" sibTransId="{D559B8D6-12F9-4B2B-B2ED-1009EDCD4FBB}"/>
    <dgm:cxn modelId="{A7084F93-78A4-4768-9155-78B2B976E7AC}" type="presParOf" srcId="{655E5FC8-CAD2-48D2-9ED1-E8EA45EFAC51}" destId="{9113A271-976A-4FA0-9C7E-C685E1E575F3}" srcOrd="0" destOrd="0" presId="urn:microsoft.com/office/officeart/2018/2/layout/IconVerticalSolidList"/>
    <dgm:cxn modelId="{3C7982EA-6C62-49BC-885E-B860E9BB5DB2}" type="presParOf" srcId="{9113A271-976A-4FA0-9C7E-C685E1E575F3}" destId="{8EA064AF-123D-4213-9090-C237A3CABD26}" srcOrd="0" destOrd="0" presId="urn:microsoft.com/office/officeart/2018/2/layout/IconVerticalSolidList"/>
    <dgm:cxn modelId="{E2E9C8BD-3EA1-4DF8-93AA-2E45982F13EA}" type="presParOf" srcId="{9113A271-976A-4FA0-9C7E-C685E1E575F3}" destId="{617C94C6-0A03-4942-AF97-02C423DE8387}" srcOrd="1" destOrd="0" presId="urn:microsoft.com/office/officeart/2018/2/layout/IconVerticalSolidList"/>
    <dgm:cxn modelId="{BE69B7B6-6237-4BEC-97A5-1985E5DC0319}" type="presParOf" srcId="{9113A271-976A-4FA0-9C7E-C685E1E575F3}" destId="{4AC07F09-D2A2-4540-A596-A4C833BB7714}" srcOrd="2" destOrd="0" presId="urn:microsoft.com/office/officeart/2018/2/layout/IconVerticalSolidList"/>
    <dgm:cxn modelId="{48350C04-A00F-4106-997D-C62E6D925C2D}" type="presParOf" srcId="{9113A271-976A-4FA0-9C7E-C685E1E575F3}" destId="{442A916B-35D2-41C1-8EEE-A123B1E38D47}" srcOrd="3" destOrd="0" presId="urn:microsoft.com/office/officeart/2018/2/layout/IconVerticalSolidList"/>
    <dgm:cxn modelId="{02BB3F5B-5CC7-4F1F-9E05-73602663AC3A}" type="presParOf" srcId="{655E5FC8-CAD2-48D2-9ED1-E8EA45EFAC51}" destId="{31859EB0-706A-4F69-926A-79579CB98D9D}" srcOrd="1" destOrd="0" presId="urn:microsoft.com/office/officeart/2018/2/layout/IconVerticalSolidList"/>
    <dgm:cxn modelId="{8BF121E3-CA6D-4B39-8624-9E27F161EB11}" type="presParOf" srcId="{655E5FC8-CAD2-48D2-9ED1-E8EA45EFAC51}" destId="{035D19A8-5E91-4EE5-BAE5-707C8B5F3491}" srcOrd="2" destOrd="0" presId="urn:microsoft.com/office/officeart/2018/2/layout/IconVerticalSolidList"/>
    <dgm:cxn modelId="{99FD2A1A-447C-4601-8A73-0095B7BCB19A}" type="presParOf" srcId="{035D19A8-5E91-4EE5-BAE5-707C8B5F3491}" destId="{B4C4E026-FFF0-46E9-AFCA-5F21E23D221F}" srcOrd="0" destOrd="0" presId="urn:microsoft.com/office/officeart/2018/2/layout/IconVerticalSolidList"/>
    <dgm:cxn modelId="{4C58BAEB-C695-458C-941B-8BD91CF54EAA}" type="presParOf" srcId="{035D19A8-5E91-4EE5-BAE5-707C8B5F3491}" destId="{3ACACC58-B6A6-48E2-9F07-37691C8F2AF4}" srcOrd="1" destOrd="0" presId="urn:microsoft.com/office/officeart/2018/2/layout/IconVerticalSolidList"/>
    <dgm:cxn modelId="{55AFEEC9-F00F-48D8-BEB9-ABDE97649259}" type="presParOf" srcId="{035D19A8-5E91-4EE5-BAE5-707C8B5F3491}" destId="{AE73113B-5901-486C-846C-AD33A8414CC3}" srcOrd="2" destOrd="0" presId="urn:microsoft.com/office/officeart/2018/2/layout/IconVerticalSolidList"/>
    <dgm:cxn modelId="{C3A7C21D-CCEE-42EA-9EEC-6A770A1F665C}" type="presParOf" srcId="{035D19A8-5E91-4EE5-BAE5-707C8B5F3491}" destId="{3258208F-0A2E-4251-A92E-D4929543D9E5}" srcOrd="3" destOrd="0" presId="urn:microsoft.com/office/officeart/2018/2/layout/IconVerticalSolidList"/>
    <dgm:cxn modelId="{7E4DDDA6-EAA2-49E7-9FED-20EEC3E16660}" type="presParOf" srcId="{655E5FC8-CAD2-48D2-9ED1-E8EA45EFAC51}" destId="{78CD197C-6B62-4178-BE61-101BEB731670}" srcOrd="3" destOrd="0" presId="urn:microsoft.com/office/officeart/2018/2/layout/IconVerticalSolidList"/>
    <dgm:cxn modelId="{CC9B8BDA-A84D-4EF1-99A0-E27354B4CBE1}" type="presParOf" srcId="{655E5FC8-CAD2-48D2-9ED1-E8EA45EFAC51}" destId="{E1EE9FB7-0744-45F7-B4BB-C54F61619935}" srcOrd="4" destOrd="0" presId="urn:microsoft.com/office/officeart/2018/2/layout/IconVerticalSolidList"/>
    <dgm:cxn modelId="{2E2973DE-0C17-45C6-90F6-EAEEBA143AF1}" type="presParOf" srcId="{E1EE9FB7-0744-45F7-B4BB-C54F61619935}" destId="{1FFAD649-9CFB-48A7-8D87-193FD20B15FE}" srcOrd="0" destOrd="0" presId="urn:microsoft.com/office/officeart/2018/2/layout/IconVerticalSolidList"/>
    <dgm:cxn modelId="{01713DEC-97B5-4858-8215-D6882E8057B5}" type="presParOf" srcId="{E1EE9FB7-0744-45F7-B4BB-C54F61619935}" destId="{8E6701F5-E4BD-4EDB-8F61-A8C80886F303}" srcOrd="1" destOrd="0" presId="urn:microsoft.com/office/officeart/2018/2/layout/IconVerticalSolidList"/>
    <dgm:cxn modelId="{F69EFE42-483A-472D-AEC0-2B690989D6F1}" type="presParOf" srcId="{E1EE9FB7-0744-45F7-B4BB-C54F61619935}" destId="{5ABA5B08-D541-439A-9DFD-5928AFAC5FB0}" srcOrd="2" destOrd="0" presId="urn:microsoft.com/office/officeart/2018/2/layout/IconVerticalSolidList"/>
    <dgm:cxn modelId="{8608C07A-BCD2-4598-B1E6-490899FECCAC}" type="presParOf" srcId="{E1EE9FB7-0744-45F7-B4BB-C54F61619935}" destId="{58FF9C69-FC48-43AE-AD19-D331001A5E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E8CD6-D3F0-4B35-A3F6-778B53C0F71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B66E9-4D38-4B85-933A-43D3FE682F0D}">
      <dgm:prSet/>
      <dgm:spPr/>
      <dgm:t>
        <a:bodyPr/>
        <a:lstStyle/>
        <a:p>
          <a:r>
            <a:rPr lang="en-US"/>
            <a:t>To test the stability of our classifier, we have chosen to execute K = 10 folds X-validation</a:t>
          </a:r>
        </a:p>
      </dgm:t>
    </dgm:pt>
    <dgm:pt modelId="{281F144C-7603-4FE6-833B-651B30DDDFFC}" type="parTrans" cxnId="{86F135BC-B5BE-4E09-AC62-6A7A2E81D54C}">
      <dgm:prSet/>
      <dgm:spPr/>
      <dgm:t>
        <a:bodyPr/>
        <a:lstStyle/>
        <a:p>
          <a:endParaRPr lang="en-US"/>
        </a:p>
      </dgm:t>
    </dgm:pt>
    <dgm:pt modelId="{3BBC4D8E-9251-4311-AB91-766D2837368D}" type="sibTrans" cxnId="{86F135BC-B5BE-4E09-AC62-6A7A2E81D54C}">
      <dgm:prSet/>
      <dgm:spPr/>
      <dgm:t>
        <a:bodyPr/>
        <a:lstStyle/>
        <a:p>
          <a:endParaRPr lang="en-US"/>
        </a:p>
      </dgm:t>
    </dgm:pt>
    <dgm:pt modelId="{A54E5E2D-4D16-4111-8FB2-7586B80FAD7A}">
      <dgm:prSet/>
      <dgm:spPr/>
      <dgm:t>
        <a:bodyPr/>
        <a:lstStyle/>
        <a:p>
          <a:r>
            <a:rPr lang="en-US"/>
            <a:t>For each fold, we record the training loss at each epoch to understand the rate of converge</a:t>
          </a:r>
        </a:p>
      </dgm:t>
    </dgm:pt>
    <dgm:pt modelId="{F9AEAE5B-285E-4B0B-A33D-8F714C5B2704}" type="parTrans" cxnId="{C6A0DA6E-5F97-43D0-A23F-532B3A1A56A5}">
      <dgm:prSet/>
      <dgm:spPr/>
      <dgm:t>
        <a:bodyPr/>
        <a:lstStyle/>
        <a:p>
          <a:endParaRPr lang="en-US"/>
        </a:p>
      </dgm:t>
    </dgm:pt>
    <dgm:pt modelId="{DBB7D0B9-F51B-4973-B7A7-E1930C0860C3}" type="sibTrans" cxnId="{C6A0DA6E-5F97-43D0-A23F-532B3A1A56A5}">
      <dgm:prSet/>
      <dgm:spPr/>
      <dgm:t>
        <a:bodyPr/>
        <a:lstStyle/>
        <a:p>
          <a:endParaRPr lang="en-US"/>
        </a:p>
      </dgm:t>
    </dgm:pt>
    <dgm:pt modelId="{213962D0-029D-4575-B8F4-F8D6192D2CC3}">
      <dgm:prSet/>
      <dgm:spPr/>
      <dgm:t>
        <a:bodyPr/>
        <a:lstStyle/>
        <a:p>
          <a:r>
            <a:rPr lang="en-US"/>
            <a:t>We also produce a classification report which shows the precision, recall, and F1 when evaluating the final fold</a:t>
          </a:r>
        </a:p>
      </dgm:t>
    </dgm:pt>
    <dgm:pt modelId="{86D7EB19-55CB-4CD2-AC61-36ED99E4E544}" type="parTrans" cxnId="{6BDE29BC-8A6B-4704-90BB-FED3AF36CAF9}">
      <dgm:prSet/>
      <dgm:spPr/>
      <dgm:t>
        <a:bodyPr/>
        <a:lstStyle/>
        <a:p>
          <a:endParaRPr lang="en-US"/>
        </a:p>
      </dgm:t>
    </dgm:pt>
    <dgm:pt modelId="{F29AFFEC-DD5A-455A-8938-80805DFFDD18}" type="sibTrans" cxnId="{6BDE29BC-8A6B-4704-90BB-FED3AF36CAF9}">
      <dgm:prSet/>
      <dgm:spPr/>
      <dgm:t>
        <a:bodyPr/>
        <a:lstStyle/>
        <a:p>
          <a:endParaRPr lang="en-US"/>
        </a:p>
      </dgm:t>
    </dgm:pt>
    <dgm:pt modelId="{FA1ABE9A-3D69-45D7-9153-FA799CFBD96F}" type="pres">
      <dgm:prSet presAssocID="{150E8CD6-D3F0-4B35-A3F6-778B53C0F7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CB2D56-ED7C-44EA-8DDF-B7D6D383CA5F}" type="pres">
      <dgm:prSet presAssocID="{600B66E9-4D38-4B85-933A-43D3FE682F0D}" presName="hierRoot1" presStyleCnt="0"/>
      <dgm:spPr/>
    </dgm:pt>
    <dgm:pt modelId="{F41FA037-B25A-4799-A439-E517908DD45D}" type="pres">
      <dgm:prSet presAssocID="{600B66E9-4D38-4B85-933A-43D3FE682F0D}" presName="composite" presStyleCnt="0"/>
      <dgm:spPr/>
    </dgm:pt>
    <dgm:pt modelId="{3027185B-DA89-4C7E-8140-041DDF40C231}" type="pres">
      <dgm:prSet presAssocID="{600B66E9-4D38-4B85-933A-43D3FE682F0D}" presName="background" presStyleLbl="node0" presStyleIdx="0" presStyleCnt="3"/>
      <dgm:spPr/>
    </dgm:pt>
    <dgm:pt modelId="{61573936-8D32-47F2-8DD9-0E69F303456B}" type="pres">
      <dgm:prSet presAssocID="{600B66E9-4D38-4B85-933A-43D3FE682F0D}" presName="text" presStyleLbl="fgAcc0" presStyleIdx="0" presStyleCnt="3">
        <dgm:presLayoutVars>
          <dgm:chPref val="3"/>
        </dgm:presLayoutVars>
      </dgm:prSet>
      <dgm:spPr/>
    </dgm:pt>
    <dgm:pt modelId="{C6D5879E-7955-4C22-82B2-7B20654653ED}" type="pres">
      <dgm:prSet presAssocID="{600B66E9-4D38-4B85-933A-43D3FE682F0D}" presName="hierChild2" presStyleCnt="0"/>
      <dgm:spPr/>
    </dgm:pt>
    <dgm:pt modelId="{1B266F7F-8812-460A-9103-ED9A97856BC3}" type="pres">
      <dgm:prSet presAssocID="{A54E5E2D-4D16-4111-8FB2-7586B80FAD7A}" presName="hierRoot1" presStyleCnt="0"/>
      <dgm:spPr/>
    </dgm:pt>
    <dgm:pt modelId="{DD03E907-0D37-46B9-B358-367DC9F3E30D}" type="pres">
      <dgm:prSet presAssocID="{A54E5E2D-4D16-4111-8FB2-7586B80FAD7A}" presName="composite" presStyleCnt="0"/>
      <dgm:spPr/>
    </dgm:pt>
    <dgm:pt modelId="{71DF0E21-7F40-44D4-817A-1CE42926CC3D}" type="pres">
      <dgm:prSet presAssocID="{A54E5E2D-4D16-4111-8FB2-7586B80FAD7A}" presName="background" presStyleLbl="node0" presStyleIdx="1" presStyleCnt="3"/>
      <dgm:spPr/>
    </dgm:pt>
    <dgm:pt modelId="{7D785D09-6A09-4870-921D-4F07F8E2F0CF}" type="pres">
      <dgm:prSet presAssocID="{A54E5E2D-4D16-4111-8FB2-7586B80FAD7A}" presName="text" presStyleLbl="fgAcc0" presStyleIdx="1" presStyleCnt="3">
        <dgm:presLayoutVars>
          <dgm:chPref val="3"/>
        </dgm:presLayoutVars>
      </dgm:prSet>
      <dgm:spPr/>
    </dgm:pt>
    <dgm:pt modelId="{2E785103-C6A8-48A7-8A89-E1F2DA9449FC}" type="pres">
      <dgm:prSet presAssocID="{A54E5E2D-4D16-4111-8FB2-7586B80FAD7A}" presName="hierChild2" presStyleCnt="0"/>
      <dgm:spPr/>
    </dgm:pt>
    <dgm:pt modelId="{64BFE23E-6E2F-4BEF-802D-9E07569C8565}" type="pres">
      <dgm:prSet presAssocID="{213962D0-029D-4575-B8F4-F8D6192D2CC3}" presName="hierRoot1" presStyleCnt="0"/>
      <dgm:spPr/>
    </dgm:pt>
    <dgm:pt modelId="{7901A72A-4051-44F7-9D7E-D5E990A4666C}" type="pres">
      <dgm:prSet presAssocID="{213962D0-029D-4575-B8F4-F8D6192D2CC3}" presName="composite" presStyleCnt="0"/>
      <dgm:spPr/>
    </dgm:pt>
    <dgm:pt modelId="{B07E7C7E-35AC-4D6C-98E1-9F98F14D774B}" type="pres">
      <dgm:prSet presAssocID="{213962D0-029D-4575-B8F4-F8D6192D2CC3}" presName="background" presStyleLbl="node0" presStyleIdx="2" presStyleCnt="3"/>
      <dgm:spPr/>
    </dgm:pt>
    <dgm:pt modelId="{9F0E2C61-32D5-400C-AE08-EFA6627AD070}" type="pres">
      <dgm:prSet presAssocID="{213962D0-029D-4575-B8F4-F8D6192D2CC3}" presName="text" presStyleLbl="fgAcc0" presStyleIdx="2" presStyleCnt="3">
        <dgm:presLayoutVars>
          <dgm:chPref val="3"/>
        </dgm:presLayoutVars>
      </dgm:prSet>
      <dgm:spPr/>
    </dgm:pt>
    <dgm:pt modelId="{3452B0F7-8462-4874-B7A3-87AD04641DE0}" type="pres">
      <dgm:prSet presAssocID="{213962D0-029D-4575-B8F4-F8D6192D2CC3}" presName="hierChild2" presStyleCnt="0"/>
      <dgm:spPr/>
    </dgm:pt>
  </dgm:ptLst>
  <dgm:cxnLst>
    <dgm:cxn modelId="{A57EBF00-14FF-4222-AF7A-317EFCBCC03F}" type="presOf" srcId="{A54E5E2D-4D16-4111-8FB2-7586B80FAD7A}" destId="{7D785D09-6A09-4870-921D-4F07F8E2F0CF}" srcOrd="0" destOrd="0" presId="urn:microsoft.com/office/officeart/2005/8/layout/hierarchy1"/>
    <dgm:cxn modelId="{C6A0DA6E-5F97-43D0-A23F-532B3A1A56A5}" srcId="{150E8CD6-D3F0-4B35-A3F6-778B53C0F71D}" destId="{A54E5E2D-4D16-4111-8FB2-7586B80FAD7A}" srcOrd="1" destOrd="0" parTransId="{F9AEAE5B-285E-4B0B-A33D-8F714C5B2704}" sibTransId="{DBB7D0B9-F51B-4973-B7A7-E1930C0860C3}"/>
    <dgm:cxn modelId="{018B6F76-11B8-493D-8AEB-A271E55AC960}" type="presOf" srcId="{600B66E9-4D38-4B85-933A-43D3FE682F0D}" destId="{61573936-8D32-47F2-8DD9-0E69F303456B}" srcOrd="0" destOrd="0" presId="urn:microsoft.com/office/officeart/2005/8/layout/hierarchy1"/>
    <dgm:cxn modelId="{7B1CD5BA-7820-4ACA-BE62-E4186204494C}" type="presOf" srcId="{150E8CD6-D3F0-4B35-A3F6-778B53C0F71D}" destId="{FA1ABE9A-3D69-45D7-9153-FA799CFBD96F}" srcOrd="0" destOrd="0" presId="urn:microsoft.com/office/officeart/2005/8/layout/hierarchy1"/>
    <dgm:cxn modelId="{6BDE29BC-8A6B-4704-90BB-FED3AF36CAF9}" srcId="{150E8CD6-D3F0-4B35-A3F6-778B53C0F71D}" destId="{213962D0-029D-4575-B8F4-F8D6192D2CC3}" srcOrd="2" destOrd="0" parTransId="{86D7EB19-55CB-4CD2-AC61-36ED99E4E544}" sibTransId="{F29AFFEC-DD5A-455A-8938-80805DFFDD18}"/>
    <dgm:cxn modelId="{86F135BC-B5BE-4E09-AC62-6A7A2E81D54C}" srcId="{150E8CD6-D3F0-4B35-A3F6-778B53C0F71D}" destId="{600B66E9-4D38-4B85-933A-43D3FE682F0D}" srcOrd="0" destOrd="0" parTransId="{281F144C-7603-4FE6-833B-651B30DDDFFC}" sibTransId="{3BBC4D8E-9251-4311-AB91-766D2837368D}"/>
    <dgm:cxn modelId="{1E3A43BD-5C77-436A-83D2-6034967F0E4C}" type="presOf" srcId="{213962D0-029D-4575-B8F4-F8D6192D2CC3}" destId="{9F0E2C61-32D5-400C-AE08-EFA6627AD070}" srcOrd="0" destOrd="0" presId="urn:microsoft.com/office/officeart/2005/8/layout/hierarchy1"/>
    <dgm:cxn modelId="{CE5FA282-8F1C-46B9-9116-AEED798683A0}" type="presParOf" srcId="{FA1ABE9A-3D69-45D7-9153-FA799CFBD96F}" destId="{1ECB2D56-ED7C-44EA-8DDF-B7D6D383CA5F}" srcOrd="0" destOrd="0" presId="urn:microsoft.com/office/officeart/2005/8/layout/hierarchy1"/>
    <dgm:cxn modelId="{AB2F1BDB-4D76-4022-93B2-9FEBBC0FF8C3}" type="presParOf" srcId="{1ECB2D56-ED7C-44EA-8DDF-B7D6D383CA5F}" destId="{F41FA037-B25A-4799-A439-E517908DD45D}" srcOrd="0" destOrd="0" presId="urn:microsoft.com/office/officeart/2005/8/layout/hierarchy1"/>
    <dgm:cxn modelId="{F0D4414F-EF56-4CFA-8BA1-4CBA2FBE8F36}" type="presParOf" srcId="{F41FA037-B25A-4799-A439-E517908DD45D}" destId="{3027185B-DA89-4C7E-8140-041DDF40C231}" srcOrd="0" destOrd="0" presId="urn:microsoft.com/office/officeart/2005/8/layout/hierarchy1"/>
    <dgm:cxn modelId="{57876F13-0D4A-4AA1-9365-ABBEAF8185D1}" type="presParOf" srcId="{F41FA037-B25A-4799-A439-E517908DD45D}" destId="{61573936-8D32-47F2-8DD9-0E69F303456B}" srcOrd="1" destOrd="0" presId="urn:microsoft.com/office/officeart/2005/8/layout/hierarchy1"/>
    <dgm:cxn modelId="{5BD18DEC-029E-4E3B-B62F-6684C3B11858}" type="presParOf" srcId="{1ECB2D56-ED7C-44EA-8DDF-B7D6D383CA5F}" destId="{C6D5879E-7955-4C22-82B2-7B20654653ED}" srcOrd="1" destOrd="0" presId="urn:microsoft.com/office/officeart/2005/8/layout/hierarchy1"/>
    <dgm:cxn modelId="{E4B2B056-689E-4DB4-BEA8-F199851147F4}" type="presParOf" srcId="{FA1ABE9A-3D69-45D7-9153-FA799CFBD96F}" destId="{1B266F7F-8812-460A-9103-ED9A97856BC3}" srcOrd="1" destOrd="0" presId="urn:microsoft.com/office/officeart/2005/8/layout/hierarchy1"/>
    <dgm:cxn modelId="{B4581823-D012-46E9-8135-3ABF183A5D0E}" type="presParOf" srcId="{1B266F7F-8812-460A-9103-ED9A97856BC3}" destId="{DD03E907-0D37-46B9-B358-367DC9F3E30D}" srcOrd="0" destOrd="0" presId="urn:microsoft.com/office/officeart/2005/8/layout/hierarchy1"/>
    <dgm:cxn modelId="{9D36ADAE-6BB4-4EB6-B8A8-BE8D7C9758F3}" type="presParOf" srcId="{DD03E907-0D37-46B9-B358-367DC9F3E30D}" destId="{71DF0E21-7F40-44D4-817A-1CE42926CC3D}" srcOrd="0" destOrd="0" presId="urn:microsoft.com/office/officeart/2005/8/layout/hierarchy1"/>
    <dgm:cxn modelId="{0BDB06B5-7BFB-40C0-9041-3882BBF47510}" type="presParOf" srcId="{DD03E907-0D37-46B9-B358-367DC9F3E30D}" destId="{7D785D09-6A09-4870-921D-4F07F8E2F0CF}" srcOrd="1" destOrd="0" presId="urn:microsoft.com/office/officeart/2005/8/layout/hierarchy1"/>
    <dgm:cxn modelId="{49C322F2-6794-46F6-B32C-51B727C47D0F}" type="presParOf" srcId="{1B266F7F-8812-460A-9103-ED9A97856BC3}" destId="{2E785103-C6A8-48A7-8A89-E1F2DA9449FC}" srcOrd="1" destOrd="0" presId="urn:microsoft.com/office/officeart/2005/8/layout/hierarchy1"/>
    <dgm:cxn modelId="{F70106EF-40EC-479C-B035-C80EFAD3C57A}" type="presParOf" srcId="{FA1ABE9A-3D69-45D7-9153-FA799CFBD96F}" destId="{64BFE23E-6E2F-4BEF-802D-9E07569C8565}" srcOrd="2" destOrd="0" presId="urn:microsoft.com/office/officeart/2005/8/layout/hierarchy1"/>
    <dgm:cxn modelId="{A26BB782-EDD0-4474-851D-AB48633A4DAD}" type="presParOf" srcId="{64BFE23E-6E2F-4BEF-802D-9E07569C8565}" destId="{7901A72A-4051-44F7-9D7E-D5E990A4666C}" srcOrd="0" destOrd="0" presId="urn:microsoft.com/office/officeart/2005/8/layout/hierarchy1"/>
    <dgm:cxn modelId="{7518336B-E058-41CF-B73F-81F1093540E4}" type="presParOf" srcId="{7901A72A-4051-44F7-9D7E-D5E990A4666C}" destId="{B07E7C7E-35AC-4D6C-98E1-9F98F14D774B}" srcOrd="0" destOrd="0" presId="urn:microsoft.com/office/officeart/2005/8/layout/hierarchy1"/>
    <dgm:cxn modelId="{0E5808C0-E869-46A5-B21F-ADCB8D0A4525}" type="presParOf" srcId="{7901A72A-4051-44F7-9D7E-D5E990A4666C}" destId="{9F0E2C61-32D5-400C-AE08-EFA6627AD070}" srcOrd="1" destOrd="0" presId="urn:microsoft.com/office/officeart/2005/8/layout/hierarchy1"/>
    <dgm:cxn modelId="{801D7CFC-D17B-486A-B5B1-FC215E5E4370}" type="presParOf" srcId="{64BFE23E-6E2F-4BEF-802D-9E07569C8565}" destId="{3452B0F7-8462-4874-B7A3-87AD04641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The precision score for a any class is the ration of true-positives to true-positives + false-positives</a:t>
          </a:r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/>
            <a:t>It measures the relevant instances among all found instances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The recall score for a any class is the ratio of true-positives to true-positives + </a:t>
          </a:r>
          <a:r>
            <a:rPr lang="en-US" i="1" dirty="0"/>
            <a:t>false-negatives</a:t>
          </a:r>
          <a:endParaRPr lang="en-US" dirty="0"/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 dirty="0"/>
            <a:t>The fraction of all relevant instances that were retrieved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 dirty="0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04A0BC-2F5E-426C-B436-C5B2F73C4B7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D0D75-BA99-4E5F-B544-9841603E78B5}">
      <dgm:prSet/>
      <dgm:spPr/>
      <dgm:t>
        <a:bodyPr/>
        <a:lstStyle/>
        <a:p>
          <a:r>
            <a:rPr lang="en-US" dirty="0"/>
            <a:t>F1-Score is the harmonic mean of precision and recall scores</a:t>
          </a:r>
        </a:p>
      </dgm:t>
    </dgm:pt>
    <dgm:pt modelId="{437FE6B6-5826-4468-A24B-84CAFA24AE28}" type="parTrans" cxnId="{ADE2BCD7-A2CF-4428-B8A5-12F63E9B1BE9}">
      <dgm:prSet/>
      <dgm:spPr/>
      <dgm:t>
        <a:bodyPr/>
        <a:lstStyle/>
        <a:p>
          <a:endParaRPr lang="en-US"/>
        </a:p>
      </dgm:t>
    </dgm:pt>
    <dgm:pt modelId="{8387EF81-11F0-4AEF-8583-5E8C5C81AA21}" type="sibTrans" cxnId="{ADE2BCD7-A2CF-4428-B8A5-12F63E9B1BE9}">
      <dgm:prSet/>
      <dgm:spPr/>
      <dgm:t>
        <a:bodyPr/>
        <a:lstStyle/>
        <a:p>
          <a:endParaRPr lang="en-US"/>
        </a:p>
      </dgm:t>
    </dgm:pt>
    <dgm:pt modelId="{91E20CD9-DAD2-47CC-9DE1-F6478EAF502B}">
      <dgm:prSet/>
      <dgm:spPr/>
      <dgm:t>
        <a:bodyPr/>
        <a:lstStyle/>
        <a:p>
          <a:r>
            <a:rPr lang="en-US" dirty="0"/>
            <a:t>Score is better when both precision and recall are higher</a:t>
          </a:r>
        </a:p>
      </dgm:t>
    </dgm:pt>
    <dgm:pt modelId="{C3644553-1544-43D4-B25E-B61A31FA9279}" type="parTrans" cxnId="{966EC43B-FC2F-4BC3-9957-38CA7132C5CC}">
      <dgm:prSet/>
      <dgm:spPr/>
      <dgm:t>
        <a:bodyPr/>
        <a:lstStyle/>
        <a:p>
          <a:endParaRPr lang="en-US"/>
        </a:p>
      </dgm:t>
    </dgm:pt>
    <dgm:pt modelId="{4A9B77CF-D4C2-47EB-B01B-665EB10618B7}" type="sibTrans" cxnId="{966EC43B-FC2F-4BC3-9957-38CA7132C5CC}">
      <dgm:prSet/>
      <dgm:spPr/>
      <dgm:t>
        <a:bodyPr/>
        <a:lstStyle/>
        <a:p>
          <a:endParaRPr lang="en-US"/>
        </a:p>
      </dgm:t>
    </dgm:pt>
    <dgm:pt modelId="{276F1415-C9DA-41D1-A8B3-1607B5EAC0C6}">
      <dgm:prSet/>
      <dgm:spPr/>
      <dgm:t>
        <a:bodyPr/>
        <a:lstStyle/>
        <a:p>
          <a:r>
            <a:rPr lang="en-US" dirty="0"/>
            <a:t>Bound between 0 and 1 – higher is better</a:t>
          </a:r>
        </a:p>
      </dgm:t>
    </dgm:pt>
    <dgm:pt modelId="{8E2E80ED-2ECB-4E0E-AEF4-51DD9D1CB1E3}" type="parTrans" cxnId="{948CF535-1076-4D9B-A80C-8545F0EBE9B0}">
      <dgm:prSet/>
      <dgm:spPr/>
      <dgm:t>
        <a:bodyPr/>
        <a:lstStyle/>
        <a:p>
          <a:endParaRPr lang="en-US"/>
        </a:p>
      </dgm:t>
    </dgm:pt>
    <dgm:pt modelId="{84D37BB2-F851-4D72-9298-4366F4A56525}" type="sibTrans" cxnId="{948CF535-1076-4D9B-A80C-8545F0EBE9B0}">
      <dgm:prSet/>
      <dgm:spPr/>
      <dgm:t>
        <a:bodyPr/>
        <a:lstStyle/>
        <a:p>
          <a:endParaRPr lang="en-US"/>
        </a:p>
      </dgm:t>
    </dgm:pt>
    <dgm:pt modelId="{C48C23DF-3488-4F2A-9263-E4AAC7CA31F9}" type="pres">
      <dgm:prSet presAssocID="{7804A0BC-2F5E-426C-B436-C5B2F73C4B78}" presName="outerComposite" presStyleCnt="0">
        <dgm:presLayoutVars>
          <dgm:chMax val="5"/>
          <dgm:dir/>
          <dgm:resizeHandles val="exact"/>
        </dgm:presLayoutVars>
      </dgm:prSet>
      <dgm:spPr/>
    </dgm:pt>
    <dgm:pt modelId="{CA93402F-AF6C-4897-9930-BDB632ECE8CB}" type="pres">
      <dgm:prSet presAssocID="{7804A0BC-2F5E-426C-B436-C5B2F73C4B78}" presName="dummyMaxCanvas" presStyleCnt="0">
        <dgm:presLayoutVars/>
      </dgm:prSet>
      <dgm:spPr/>
    </dgm:pt>
    <dgm:pt modelId="{CE6467BE-CA54-44E8-B431-5AC6FE79AEB6}" type="pres">
      <dgm:prSet presAssocID="{7804A0BC-2F5E-426C-B436-C5B2F73C4B78}" presName="ThreeNodes_1" presStyleLbl="node1" presStyleIdx="0" presStyleCnt="3">
        <dgm:presLayoutVars>
          <dgm:bulletEnabled val="1"/>
        </dgm:presLayoutVars>
      </dgm:prSet>
      <dgm:spPr/>
    </dgm:pt>
    <dgm:pt modelId="{54A72FD4-E4D6-4D88-BC76-B23B9C31AA8E}" type="pres">
      <dgm:prSet presAssocID="{7804A0BC-2F5E-426C-B436-C5B2F73C4B78}" presName="ThreeNodes_2" presStyleLbl="node1" presStyleIdx="1" presStyleCnt="3">
        <dgm:presLayoutVars>
          <dgm:bulletEnabled val="1"/>
        </dgm:presLayoutVars>
      </dgm:prSet>
      <dgm:spPr/>
    </dgm:pt>
    <dgm:pt modelId="{DF3252EA-D6D0-477E-BE58-BA2CFD0924AF}" type="pres">
      <dgm:prSet presAssocID="{7804A0BC-2F5E-426C-B436-C5B2F73C4B78}" presName="ThreeNodes_3" presStyleLbl="node1" presStyleIdx="2" presStyleCnt="3">
        <dgm:presLayoutVars>
          <dgm:bulletEnabled val="1"/>
        </dgm:presLayoutVars>
      </dgm:prSet>
      <dgm:spPr/>
    </dgm:pt>
    <dgm:pt modelId="{FC13F4BB-9C7E-472F-A55C-3F39F305EE27}" type="pres">
      <dgm:prSet presAssocID="{7804A0BC-2F5E-426C-B436-C5B2F73C4B78}" presName="ThreeConn_1-2" presStyleLbl="fgAccFollowNode1" presStyleIdx="0" presStyleCnt="2">
        <dgm:presLayoutVars>
          <dgm:bulletEnabled val="1"/>
        </dgm:presLayoutVars>
      </dgm:prSet>
      <dgm:spPr/>
    </dgm:pt>
    <dgm:pt modelId="{0C0B08C2-BFD2-461F-90DB-6250509CC471}" type="pres">
      <dgm:prSet presAssocID="{7804A0BC-2F5E-426C-B436-C5B2F73C4B78}" presName="ThreeConn_2-3" presStyleLbl="fgAccFollowNode1" presStyleIdx="1" presStyleCnt="2">
        <dgm:presLayoutVars>
          <dgm:bulletEnabled val="1"/>
        </dgm:presLayoutVars>
      </dgm:prSet>
      <dgm:spPr/>
    </dgm:pt>
    <dgm:pt modelId="{D6233C9C-A59E-4F2C-80C6-A99BB0CA9827}" type="pres">
      <dgm:prSet presAssocID="{7804A0BC-2F5E-426C-B436-C5B2F73C4B78}" presName="ThreeNodes_1_text" presStyleLbl="node1" presStyleIdx="2" presStyleCnt="3">
        <dgm:presLayoutVars>
          <dgm:bulletEnabled val="1"/>
        </dgm:presLayoutVars>
      </dgm:prSet>
      <dgm:spPr/>
    </dgm:pt>
    <dgm:pt modelId="{D9B34069-E29B-432F-9334-19E1FE269B5B}" type="pres">
      <dgm:prSet presAssocID="{7804A0BC-2F5E-426C-B436-C5B2F73C4B78}" presName="ThreeNodes_2_text" presStyleLbl="node1" presStyleIdx="2" presStyleCnt="3">
        <dgm:presLayoutVars>
          <dgm:bulletEnabled val="1"/>
        </dgm:presLayoutVars>
      </dgm:prSet>
      <dgm:spPr/>
    </dgm:pt>
    <dgm:pt modelId="{CC5A6B79-930C-4423-860F-FCF3B8933266}" type="pres">
      <dgm:prSet presAssocID="{7804A0BC-2F5E-426C-B436-C5B2F73C4B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8CF535-1076-4D9B-A80C-8545F0EBE9B0}" srcId="{7804A0BC-2F5E-426C-B436-C5B2F73C4B78}" destId="{276F1415-C9DA-41D1-A8B3-1607B5EAC0C6}" srcOrd="2" destOrd="0" parTransId="{8E2E80ED-2ECB-4E0E-AEF4-51DD9D1CB1E3}" sibTransId="{84D37BB2-F851-4D72-9298-4366F4A56525}"/>
    <dgm:cxn modelId="{C2E6433A-35FB-4E49-B87F-693DE93885D9}" type="presOf" srcId="{91E20CD9-DAD2-47CC-9DE1-F6478EAF502B}" destId="{D9B34069-E29B-432F-9334-19E1FE269B5B}" srcOrd="1" destOrd="0" presId="urn:microsoft.com/office/officeart/2005/8/layout/vProcess5"/>
    <dgm:cxn modelId="{966EC43B-FC2F-4BC3-9957-38CA7132C5CC}" srcId="{7804A0BC-2F5E-426C-B436-C5B2F73C4B78}" destId="{91E20CD9-DAD2-47CC-9DE1-F6478EAF502B}" srcOrd="1" destOrd="0" parTransId="{C3644553-1544-43D4-B25E-B61A31FA9279}" sibTransId="{4A9B77CF-D4C2-47EB-B01B-665EB10618B7}"/>
    <dgm:cxn modelId="{76F65096-428C-4F0A-B92A-113AE77F0732}" type="presOf" srcId="{276F1415-C9DA-41D1-A8B3-1607B5EAC0C6}" destId="{DF3252EA-D6D0-477E-BE58-BA2CFD0924AF}" srcOrd="0" destOrd="0" presId="urn:microsoft.com/office/officeart/2005/8/layout/vProcess5"/>
    <dgm:cxn modelId="{83603B98-30B1-47F3-846E-166871334103}" type="presOf" srcId="{8387EF81-11F0-4AEF-8583-5E8C5C81AA21}" destId="{FC13F4BB-9C7E-472F-A55C-3F39F305EE27}" srcOrd="0" destOrd="0" presId="urn:microsoft.com/office/officeart/2005/8/layout/vProcess5"/>
    <dgm:cxn modelId="{BDD9BFB7-0571-4250-93B9-0D882B572CE0}" type="presOf" srcId="{7804A0BC-2F5E-426C-B436-C5B2F73C4B78}" destId="{C48C23DF-3488-4F2A-9263-E4AAC7CA31F9}" srcOrd="0" destOrd="0" presId="urn:microsoft.com/office/officeart/2005/8/layout/vProcess5"/>
    <dgm:cxn modelId="{ABD7D4BB-1114-4A91-8241-8C350377165B}" type="presOf" srcId="{4A9B77CF-D4C2-47EB-B01B-665EB10618B7}" destId="{0C0B08C2-BFD2-461F-90DB-6250509CC471}" srcOrd="0" destOrd="0" presId="urn:microsoft.com/office/officeart/2005/8/layout/vProcess5"/>
    <dgm:cxn modelId="{FD8265C4-23E7-4DBA-B7A8-4CBEE40545AD}" type="presOf" srcId="{276F1415-C9DA-41D1-A8B3-1607B5EAC0C6}" destId="{CC5A6B79-930C-4423-860F-FCF3B8933266}" srcOrd="1" destOrd="0" presId="urn:microsoft.com/office/officeart/2005/8/layout/vProcess5"/>
    <dgm:cxn modelId="{F0D7B1D2-8BA0-4A11-BA61-D051651B6388}" type="presOf" srcId="{ADBD0D75-BA99-4E5F-B544-9841603E78B5}" destId="{CE6467BE-CA54-44E8-B431-5AC6FE79AEB6}" srcOrd="0" destOrd="0" presId="urn:microsoft.com/office/officeart/2005/8/layout/vProcess5"/>
    <dgm:cxn modelId="{ADE2BCD7-A2CF-4428-B8A5-12F63E9B1BE9}" srcId="{7804A0BC-2F5E-426C-B436-C5B2F73C4B78}" destId="{ADBD0D75-BA99-4E5F-B544-9841603E78B5}" srcOrd="0" destOrd="0" parTransId="{437FE6B6-5826-4468-A24B-84CAFA24AE28}" sibTransId="{8387EF81-11F0-4AEF-8583-5E8C5C81AA21}"/>
    <dgm:cxn modelId="{0DACC5DD-4EC7-448D-8637-02173CA16ACB}" type="presOf" srcId="{ADBD0D75-BA99-4E5F-B544-9841603E78B5}" destId="{D6233C9C-A59E-4F2C-80C6-A99BB0CA9827}" srcOrd="1" destOrd="0" presId="urn:microsoft.com/office/officeart/2005/8/layout/vProcess5"/>
    <dgm:cxn modelId="{544EDEE8-15FD-4F8A-AA8C-92B99BE4129C}" type="presOf" srcId="{91E20CD9-DAD2-47CC-9DE1-F6478EAF502B}" destId="{54A72FD4-E4D6-4D88-BC76-B23B9C31AA8E}" srcOrd="0" destOrd="0" presId="urn:microsoft.com/office/officeart/2005/8/layout/vProcess5"/>
    <dgm:cxn modelId="{F34B8DA6-848B-4DC2-A859-1A10A88F916B}" type="presParOf" srcId="{C48C23DF-3488-4F2A-9263-E4AAC7CA31F9}" destId="{CA93402F-AF6C-4897-9930-BDB632ECE8CB}" srcOrd="0" destOrd="0" presId="urn:microsoft.com/office/officeart/2005/8/layout/vProcess5"/>
    <dgm:cxn modelId="{B4C7AFF3-0CF5-4A4C-A818-376A2E47CC3C}" type="presParOf" srcId="{C48C23DF-3488-4F2A-9263-E4AAC7CA31F9}" destId="{CE6467BE-CA54-44E8-B431-5AC6FE79AEB6}" srcOrd="1" destOrd="0" presId="urn:microsoft.com/office/officeart/2005/8/layout/vProcess5"/>
    <dgm:cxn modelId="{43836774-FCEE-4AE6-9EB7-40E2FFEDD572}" type="presParOf" srcId="{C48C23DF-3488-4F2A-9263-E4AAC7CA31F9}" destId="{54A72FD4-E4D6-4D88-BC76-B23B9C31AA8E}" srcOrd="2" destOrd="0" presId="urn:microsoft.com/office/officeart/2005/8/layout/vProcess5"/>
    <dgm:cxn modelId="{3BA43A1A-5682-4635-A196-D15EF66D5FF9}" type="presParOf" srcId="{C48C23DF-3488-4F2A-9263-E4AAC7CA31F9}" destId="{DF3252EA-D6D0-477E-BE58-BA2CFD0924AF}" srcOrd="3" destOrd="0" presId="urn:microsoft.com/office/officeart/2005/8/layout/vProcess5"/>
    <dgm:cxn modelId="{FC29850B-1F0A-4FEB-91F4-FE81971F3E63}" type="presParOf" srcId="{C48C23DF-3488-4F2A-9263-E4AAC7CA31F9}" destId="{FC13F4BB-9C7E-472F-A55C-3F39F305EE27}" srcOrd="4" destOrd="0" presId="urn:microsoft.com/office/officeart/2005/8/layout/vProcess5"/>
    <dgm:cxn modelId="{F5D4042A-7C31-49B7-9A68-194FE979E8EC}" type="presParOf" srcId="{C48C23DF-3488-4F2A-9263-E4AAC7CA31F9}" destId="{0C0B08C2-BFD2-461F-90DB-6250509CC471}" srcOrd="5" destOrd="0" presId="urn:microsoft.com/office/officeart/2005/8/layout/vProcess5"/>
    <dgm:cxn modelId="{7F9E7BBD-4CBA-40FF-B7D8-17E390C83DF4}" type="presParOf" srcId="{C48C23DF-3488-4F2A-9263-E4AAC7CA31F9}" destId="{D6233C9C-A59E-4F2C-80C6-A99BB0CA9827}" srcOrd="6" destOrd="0" presId="urn:microsoft.com/office/officeart/2005/8/layout/vProcess5"/>
    <dgm:cxn modelId="{4EBB4DFE-C2E5-438A-B0FB-4B89CEF14E77}" type="presParOf" srcId="{C48C23DF-3488-4F2A-9263-E4AAC7CA31F9}" destId="{D9B34069-E29B-432F-9334-19E1FE269B5B}" srcOrd="7" destOrd="0" presId="urn:microsoft.com/office/officeart/2005/8/layout/vProcess5"/>
    <dgm:cxn modelId="{CE530AEA-338A-4D12-A835-A7C2D59569B5}" type="presParOf" srcId="{C48C23DF-3488-4F2A-9263-E4AAC7CA31F9}" destId="{CC5A6B79-930C-4423-860F-FCF3B89332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6AFAE2-6BA5-46F8-9957-A97BB79F2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636450-9299-458D-B5B6-47A023BBFD9D}">
      <dgm:prSet/>
      <dgm:spPr/>
      <dgm:t>
        <a:bodyPr/>
        <a:lstStyle/>
        <a:p>
          <a:r>
            <a:rPr lang="en-US"/>
            <a:t>A confusion matrix shows the counts that any sample in class </a:t>
          </a:r>
          <a:r>
            <a:rPr lang="en-US" i="1"/>
            <a:t>A </a:t>
          </a:r>
          <a:r>
            <a:rPr lang="en-US"/>
            <a:t>was predicted to be in class </a:t>
          </a:r>
          <a:r>
            <a:rPr lang="en-US" i="1"/>
            <a:t>B</a:t>
          </a:r>
          <a:endParaRPr lang="en-US"/>
        </a:p>
      </dgm:t>
    </dgm:pt>
    <dgm:pt modelId="{DE5FF30C-3F1E-4831-8328-C3F72A380DBA}" type="parTrans" cxnId="{595C2A0B-FE48-4197-84CC-2728FD45FE8F}">
      <dgm:prSet/>
      <dgm:spPr/>
      <dgm:t>
        <a:bodyPr/>
        <a:lstStyle/>
        <a:p>
          <a:endParaRPr lang="en-US"/>
        </a:p>
      </dgm:t>
    </dgm:pt>
    <dgm:pt modelId="{3D64D202-83E9-49C6-A1F4-0C004A8781CB}" type="sibTrans" cxnId="{595C2A0B-FE48-4197-84CC-2728FD45FE8F}">
      <dgm:prSet/>
      <dgm:spPr/>
      <dgm:t>
        <a:bodyPr/>
        <a:lstStyle/>
        <a:p>
          <a:endParaRPr lang="en-US"/>
        </a:p>
      </dgm:t>
    </dgm:pt>
    <dgm:pt modelId="{DEE6B020-CE4A-4583-A841-8DD8EFD8A76E}">
      <dgm:prSet/>
      <dgm:spPr/>
      <dgm:t>
        <a:bodyPr/>
        <a:lstStyle/>
        <a:p>
          <a:r>
            <a:rPr lang="en-US"/>
            <a:t>Correct predictions appear only in the main diagonal, where the predicted class index is equal to the actual class index</a:t>
          </a:r>
        </a:p>
      </dgm:t>
    </dgm:pt>
    <dgm:pt modelId="{0C2AC044-2A2B-419C-8887-56DDD41265C8}" type="parTrans" cxnId="{DBB3028A-C001-488A-8E26-53C73AFE1361}">
      <dgm:prSet/>
      <dgm:spPr/>
      <dgm:t>
        <a:bodyPr/>
        <a:lstStyle/>
        <a:p>
          <a:endParaRPr lang="en-US"/>
        </a:p>
      </dgm:t>
    </dgm:pt>
    <dgm:pt modelId="{EE5C482E-A95E-44FB-A3FA-C1F00019B0C7}" type="sibTrans" cxnId="{DBB3028A-C001-488A-8E26-53C73AFE1361}">
      <dgm:prSet/>
      <dgm:spPr/>
      <dgm:t>
        <a:bodyPr/>
        <a:lstStyle/>
        <a:p>
          <a:endParaRPr lang="en-US"/>
        </a:p>
      </dgm:t>
    </dgm:pt>
    <dgm:pt modelId="{CB1B9313-E391-441D-8CBA-2D58D28EE987}">
      <dgm:prSet/>
      <dgm:spPr/>
      <dgm:t>
        <a:bodyPr/>
        <a:lstStyle/>
        <a:p>
          <a:r>
            <a:rPr lang="en-US"/>
            <a:t>Entries in the off-diagonal are misclassifications</a:t>
          </a:r>
        </a:p>
      </dgm:t>
    </dgm:pt>
    <dgm:pt modelId="{D3AB6052-D9C2-4226-AB4E-CB98805A12E9}" type="parTrans" cxnId="{18ED02C9-9E87-42B9-9831-14D7B2BE19BF}">
      <dgm:prSet/>
      <dgm:spPr/>
      <dgm:t>
        <a:bodyPr/>
        <a:lstStyle/>
        <a:p>
          <a:endParaRPr lang="en-US"/>
        </a:p>
      </dgm:t>
    </dgm:pt>
    <dgm:pt modelId="{C698FC42-5898-472A-B73A-FD1BD1590F67}" type="sibTrans" cxnId="{18ED02C9-9E87-42B9-9831-14D7B2BE19BF}">
      <dgm:prSet/>
      <dgm:spPr/>
      <dgm:t>
        <a:bodyPr/>
        <a:lstStyle/>
        <a:p>
          <a:endParaRPr lang="en-US"/>
        </a:p>
      </dgm:t>
    </dgm:pt>
    <dgm:pt modelId="{71921B63-5165-427A-BEDD-0BC3CF1D23FA}" type="pres">
      <dgm:prSet presAssocID="{DF6AFAE2-6BA5-46F8-9957-A97BB79F29A9}" presName="root" presStyleCnt="0">
        <dgm:presLayoutVars>
          <dgm:dir/>
          <dgm:resizeHandles val="exact"/>
        </dgm:presLayoutVars>
      </dgm:prSet>
      <dgm:spPr/>
    </dgm:pt>
    <dgm:pt modelId="{96F6370F-5F7F-4F73-966C-B6B16A9D7E77}" type="pres">
      <dgm:prSet presAssocID="{07636450-9299-458D-B5B6-47A023BBFD9D}" presName="compNode" presStyleCnt="0"/>
      <dgm:spPr/>
    </dgm:pt>
    <dgm:pt modelId="{0D2EAA3F-8BC7-4691-B517-9133B6717C22}" type="pres">
      <dgm:prSet presAssocID="{07636450-9299-458D-B5B6-47A023BBFD9D}" presName="bgRect" presStyleLbl="bgShp" presStyleIdx="0" presStyleCnt="3"/>
      <dgm:spPr/>
    </dgm:pt>
    <dgm:pt modelId="{67019DE0-FB67-41A3-8D7F-D6C85CC9255F}" type="pres">
      <dgm:prSet presAssocID="{07636450-9299-458D-B5B6-47A023BBFD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BB2DE3-8D73-46AF-AF72-306E5C604739}" type="pres">
      <dgm:prSet presAssocID="{07636450-9299-458D-B5B6-47A023BBFD9D}" presName="spaceRect" presStyleCnt="0"/>
      <dgm:spPr/>
    </dgm:pt>
    <dgm:pt modelId="{4FAD8111-684C-45DE-8E5C-86F201C5ADAA}" type="pres">
      <dgm:prSet presAssocID="{07636450-9299-458D-B5B6-47A023BBFD9D}" presName="parTx" presStyleLbl="revTx" presStyleIdx="0" presStyleCnt="3">
        <dgm:presLayoutVars>
          <dgm:chMax val="0"/>
          <dgm:chPref val="0"/>
        </dgm:presLayoutVars>
      </dgm:prSet>
      <dgm:spPr/>
    </dgm:pt>
    <dgm:pt modelId="{F946E75A-DD4D-43D6-AA3C-1971EC5E1DC0}" type="pres">
      <dgm:prSet presAssocID="{3D64D202-83E9-49C6-A1F4-0C004A8781CB}" presName="sibTrans" presStyleCnt="0"/>
      <dgm:spPr/>
    </dgm:pt>
    <dgm:pt modelId="{2AD11342-42B9-4990-8777-94363C0CF24C}" type="pres">
      <dgm:prSet presAssocID="{DEE6B020-CE4A-4583-A841-8DD8EFD8A76E}" presName="compNode" presStyleCnt="0"/>
      <dgm:spPr/>
    </dgm:pt>
    <dgm:pt modelId="{6E0D6946-C57F-424B-9A93-6DFA3E039086}" type="pres">
      <dgm:prSet presAssocID="{DEE6B020-CE4A-4583-A841-8DD8EFD8A76E}" presName="bgRect" presStyleLbl="bgShp" presStyleIdx="1" presStyleCnt="3"/>
      <dgm:spPr/>
    </dgm:pt>
    <dgm:pt modelId="{1BEE22FE-52AE-4AF2-921D-4AF695E487D8}" type="pres">
      <dgm:prSet presAssocID="{DEE6B020-CE4A-4583-A841-8DD8EFD8A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4921BC-9B56-4D8D-AF65-C7A51B38782A}" type="pres">
      <dgm:prSet presAssocID="{DEE6B020-CE4A-4583-A841-8DD8EFD8A76E}" presName="spaceRect" presStyleCnt="0"/>
      <dgm:spPr/>
    </dgm:pt>
    <dgm:pt modelId="{A5526365-A532-4242-9714-C5AA27AEAF74}" type="pres">
      <dgm:prSet presAssocID="{DEE6B020-CE4A-4583-A841-8DD8EFD8A76E}" presName="parTx" presStyleLbl="revTx" presStyleIdx="1" presStyleCnt="3">
        <dgm:presLayoutVars>
          <dgm:chMax val="0"/>
          <dgm:chPref val="0"/>
        </dgm:presLayoutVars>
      </dgm:prSet>
      <dgm:spPr/>
    </dgm:pt>
    <dgm:pt modelId="{7FFBE921-E2D1-4F8E-A154-63B56A284B19}" type="pres">
      <dgm:prSet presAssocID="{EE5C482E-A95E-44FB-A3FA-C1F00019B0C7}" presName="sibTrans" presStyleCnt="0"/>
      <dgm:spPr/>
    </dgm:pt>
    <dgm:pt modelId="{20B9DE37-B602-46C8-A747-9AB2D02B0909}" type="pres">
      <dgm:prSet presAssocID="{CB1B9313-E391-441D-8CBA-2D58D28EE987}" presName="compNode" presStyleCnt="0"/>
      <dgm:spPr/>
    </dgm:pt>
    <dgm:pt modelId="{CC518379-3371-4965-852A-9110D1659D7C}" type="pres">
      <dgm:prSet presAssocID="{CB1B9313-E391-441D-8CBA-2D58D28EE987}" presName="bgRect" presStyleLbl="bgShp" presStyleIdx="2" presStyleCnt="3"/>
      <dgm:spPr/>
    </dgm:pt>
    <dgm:pt modelId="{9F82176B-B284-48A6-A9BB-AE30BDC959F7}" type="pres">
      <dgm:prSet presAssocID="{CB1B9313-E391-441D-8CBA-2D58D28EE9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F9526876-0A18-46FC-8EC1-14EB7627DD3E}" type="pres">
      <dgm:prSet presAssocID="{CB1B9313-E391-441D-8CBA-2D58D28EE987}" presName="spaceRect" presStyleCnt="0"/>
      <dgm:spPr/>
    </dgm:pt>
    <dgm:pt modelId="{38A50AA6-6795-4B3B-A072-28B4B42EB116}" type="pres">
      <dgm:prSet presAssocID="{CB1B9313-E391-441D-8CBA-2D58D28EE9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5C2A0B-FE48-4197-84CC-2728FD45FE8F}" srcId="{DF6AFAE2-6BA5-46F8-9957-A97BB79F29A9}" destId="{07636450-9299-458D-B5B6-47A023BBFD9D}" srcOrd="0" destOrd="0" parTransId="{DE5FF30C-3F1E-4831-8328-C3F72A380DBA}" sibTransId="{3D64D202-83E9-49C6-A1F4-0C004A8781CB}"/>
    <dgm:cxn modelId="{CB579264-3251-4B8C-945A-27FC4BA25BC4}" type="presOf" srcId="{07636450-9299-458D-B5B6-47A023BBFD9D}" destId="{4FAD8111-684C-45DE-8E5C-86F201C5ADAA}" srcOrd="0" destOrd="0" presId="urn:microsoft.com/office/officeart/2018/2/layout/IconVerticalSolidList"/>
    <dgm:cxn modelId="{DBB3028A-C001-488A-8E26-53C73AFE1361}" srcId="{DF6AFAE2-6BA5-46F8-9957-A97BB79F29A9}" destId="{DEE6B020-CE4A-4583-A841-8DD8EFD8A76E}" srcOrd="1" destOrd="0" parTransId="{0C2AC044-2A2B-419C-8887-56DDD41265C8}" sibTransId="{EE5C482E-A95E-44FB-A3FA-C1F00019B0C7}"/>
    <dgm:cxn modelId="{20499093-015E-41AD-9D44-AD7481464A50}" type="presOf" srcId="{DF6AFAE2-6BA5-46F8-9957-A97BB79F29A9}" destId="{71921B63-5165-427A-BEDD-0BC3CF1D23FA}" srcOrd="0" destOrd="0" presId="urn:microsoft.com/office/officeart/2018/2/layout/IconVerticalSolidList"/>
    <dgm:cxn modelId="{66E4A194-019F-47AF-ACBF-F5C48B49B03F}" type="presOf" srcId="{DEE6B020-CE4A-4583-A841-8DD8EFD8A76E}" destId="{A5526365-A532-4242-9714-C5AA27AEAF74}" srcOrd="0" destOrd="0" presId="urn:microsoft.com/office/officeart/2018/2/layout/IconVerticalSolidList"/>
    <dgm:cxn modelId="{183AE3B5-B3AE-4143-B666-E8C0CAFBDCFF}" type="presOf" srcId="{CB1B9313-E391-441D-8CBA-2D58D28EE987}" destId="{38A50AA6-6795-4B3B-A072-28B4B42EB116}" srcOrd="0" destOrd="0" presId="urn:microsoft.com/office/officeart/2018/2/layout/IconVerticalSolidList"/>
    <dgm:cxn modelId="{18ED02C9-9E87-42B9-9831-14D7B2BE19BF}" srcId="{DF6AFAE2-6BA5-46F8-9957-A97BB79F29A9}" destId="{CB1B9313-E391-441D-8CBA-2D58D28EE987}" srcOrd="2" destOrd="0" parTransId="{D3AB6052-D9C2-4226-AB4E-CB98805A12E9}" sibTransId="{C698FC42-5898-472A-B73A-FD1BD1590F67}"/>
    <dgm:cxn modelId="{881D0E46-9B5E-4038-A0C0-05A42CD59D55}" type="presParOf" srcId="{71921B63-5165-427A-BEDD-0BC3CF1D23FA}" destId="{96F6370F-5F7F-4F73-966C-B6B16A9D7E77}" srcOrd="0" destOrd="0" presId="urn:microsoft.com/office/officeart/2018/2/layout/IconVerticalSolidList"/>
    <dgm:cxn modelId="{333D083D-15B5-43C3-A6A3-40E3E540E02D}" type="presParOf" srcId="{96F6370F-5F7F-4F73-966C-B6B16A9D7E77}" destId="{0D2EAA3F-8BC7-4691-B517-9133B6717C22}" srcOrd="0" destOrd="0" presId="urn:microsoft.com/office/officeart/2018/2/layout/IconVerticalSolidList"/>
    <dgm:cxn modelId="{CD8128A9-0503-4B2B-ACDF-091F26FFD484}" type="presParOf" srcId="{96F6370F-5F7F-4F73-966C-B6B16A9D7E77}" destId="{67019DE0-FB67-41A3-8D7F-D6C85CC9255F}" srcOrd="1" destOrd="0" presId="urn:microsoft.com/office/officeart/2018/2/layout/IconVerticalSolidList"/>
    <dgm:cxn modelId="{30A995AE-98A8-464C-8FE2-63372E0E9C24}" type="presParOf" srcId="{96F6370F-5F7F-4F73-966C-B6B16A9D7E77}" destId="{2BBB2DE3-8D73-46AF-AF72-306E5C604739}" srcOrd="2" destOrd="0" presId="urn:microsoft.com/office/officeart/2018/2/layout/IconVerticalSolidList"/>
    <dgm:cxn modelId="{42D84829-77A9-468E-AD9C-1B56B54F6576}" type="presParOf" srcId="{96F6370F-5F7F-4F73-966C-B6B16A9D7E77}" destId="{4FAD8111-684C-45DE-8E5C-86F201C5ADAA}" srcOrd="3" destOrd="0" presId="urn:microsoft.com/office/officeart/2018/2/layout/IconVerticalSolidList"/>
    <dgm:cxn modelId="{3626BD9B-79F5-44F4-852D-AEE8D120BC96}" type="presParOf" srcId="{71921B63-5165-427A-BEDD-0BC3CF1D23FA}" destId="{F946E75A-DD4D-43D6-AA3C-1971EC5E1DC0}" srcOrd="1" destOrd="0" presId="urn:microsoft.com/office/officeart/2018/2/layout/IconVerticalSolidList"/>
    <dgm:cxn modelId="{754BDFFA-D946-4EE4-AAAE-ED0C274939D4}" type="presParOf" srcId="{71921B63-5165-427A-BEDD-0BC3CF1D23FA}" destId="{2AD11342-42B9-4990-8777-94363C0CF24C}" srcOrd="2" destOrd="0" presId="urn:microsoft.com/office/officeart/2018/2/layout/IconVerticalSolidList"/>
    <dgm:cxn modelId="{DFB33AFD-44F6-43D9-B34F-A5B54438351F}" type="presParOf" srcId="{2AD11342-42B9-4990-8777-94363C0CF24C}" destId="{6E0D6946-C57F-424B-9A93-6DFA3E039086}" srcOrd="0" destOrd="0" presId="urn:microsoft.com/office/officeart/2018/2/layout/IconVerticalSolidList"/>
    <dgm:cxn modelId="{1F7F313C-A685-4E1D-8951-682F53A1A37A}" type="presParOf" srcId="{2AD11342-42B9-4990-8777-94363C0CF24C}" destId="{1BEE22FE-52AE-4AF2-921D-4AF695E487D8}" srcOrd="1" destOrd="0" presId="urn:microsoft.com/office/officeart/2018/2/layout/IconVerticalSolidList"/>
    <dgm:cxn modelId="{5843FF44-1668-48B8-9E29-8D99388D0207}" type="presParOf" srcId="{2AD11342-42B9-4990-8777-94363C0CF24C}" destId="{864921BC-9B56-4D8D-AF65-C7A51B38782A}" srcOrd="2" destOrd="0" presId="urn:microsoft.com/office/officeart/2018/2/layout/IconVerticalSolidList"/>
    <dgm:cxn modelId="{B5F7923A-88F2-449B-B7C4-5E93EE40A6A9}" type="presParOf" srcId="{2AD11342-42B9-4990-8777-94363C0CF24C}" destId="{A5526365-A532-4242-9714-C5AA27AEAF74}" srcOrd="3" destOrd="0" presId="urn:microsoft.com/office/officeart/2018/2/layout/IconVerticalSolidList"/>
    <dgm:cxn modelId="{A0A27AE7-0069-4A57-AD33-DAC2FD94FD20}" type="presParOf" srcId="{71921B63-5165-427A-BEDD-0BC3CF1D23FA}" destId="{7FFBE921-E2D1-4F8E-A154-63B56A284B19}" srcOrd="3" destOrd="0" presId="urn:microsoft.com/office/officeart/2018/2/layout/IconVerticalSolidList"/>
    <dgm:cxn modelId="{D1A35134-F578-4DE3-9254-9A1934180AB0}" type="presParOf" srcId="{71921B63-5165-427A-BEDD-0BC3CF1D23FA}" destId="{20B9DE37-B602-46C8-A747-9AB2D02B0909}" srcOrd="4" destOrd="0" presId="urn:microsoft.com/office/officeart/2018/2/layout/IconVerticalSolidList"/>
    <dgm:cxn modelId="{261F92AE-B281-4721-A04F-37702E37D29A}" type="presParOf" srcId="{20B9DE37-B602-46C8-A747-9AB2D02B0909}" destId="{CC518379-3371-4965-852A-9110D1659D7C}" srcOrd="0" destOrd="0" presId="urn:microsoft.com/office/officeart/2018/2/layout/IconVerticalSolidList"/>
    <dgm:cxn modelId="{363FDE84-73CA-4B85-9751-68C86394147E}" type="presParOf" srcId="{20B9DE37-B602-46C8-A747-9AB2D02B0909}" destId="{9F82176B-B284-48A6-A9BB-AE30BDC959F7}" srcOrd="1" destOrd="0" presId="urn:microsoft.com/office/officeart/2018/2/layout/IconVerticalSolidList"/>
    <dgm:cxn modelId="{B0960157-66ED-40B5-AD27-16949DC84054}" type="presParOf" srcId="{20B9DE37-B602-46C8-A747-9AB2D02B0909}" destId="{F9526876-0A18-46FC-8EC1-14EB7627DD3E}" srcOrd="2" destOrd="0" presId="urn:microsoft.com/office/officeart/2018/2/layout/IconVerticalSolidList"/>
    <dgm:cxn modelId="{69A6ED4C-70A2-452A-8A49-CC14BF803C01}" type="presParOf" srcId="{20B9DE37-B602-46C8-A747-9AB2D02B0909}" destId="{38A50AA6-6795-4B3B-A072-28B4B42EB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064AF-123D-4213-9090-C237A3CABD26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C94C6-0A03-4942-AF97-02C423DE8387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916B-35D2-41C1-8EEE-A123B1E38D47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train the model, we use an iterative gradient-descent algorithm called </a:t>
          </a:r>
          <a:r>
            <a:rPr lang="en-US" sz="1500" i="1" kern="1200"/>
            <a:t>ADAM</a:t>
          </a:r>
          <a:endParaRPr lang="en-US" sz="1500" kern="1200"/>
        </a:p>
      </dsp:txBody>
      <dsp:txXfrm>
        <a:off x="1546215" y="572"/>
        <a:ext cx="4360112" cy="1338714"/>
      </dsp:txXfrm>
    </dsp:sp>
    <dsp:sp modelId="{B4C4E026-FFF0-46E9-AFCA-5F21E23D221F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ACC58-B6A6-48E2-9F07-37691C8F2AF4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208F-0A2E-4251-A92E-D4929543D9E5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ADAM gets its name from using an </a:t>
          </a:r>
          <a:r>
            <a:rPr lang="en-US" sz="1500" b="1" i="1" kern="1200"/>
            <a:t>ADA</a:t>
          </a:r>
          <a:r>
            <a:rPr lang="en-US" sz="1500" kern="1200"/>
            <a:t>aptive </a:t>
          </a:r>
          <a:r>
            <a:rPr lang="en-US" sz="1500" b="1" i="1" kern="1200"/>
            <a:t>M</a:t>
          </a:r>
          <a:r>
            <a:rPr lang="en-US" sz="1500" kern="1200"/>
            <a:t>omentum parameter which allows it to handle discontinuities and other obstacles that it might find during training</a:t>
          </a:r>
        </a:p>
      </dsp:txBody>
      <dsp:txXfrm>
        <a:off x="1546215" y="1673965"/>
        <a:ext cx="4360112" cy="1338714"/>
      </dsp:txXfrm>
    </dsp:sp>
    <dsp:sp modelId="{1FFAD649-9CFB-48A7-8D87-193FD20B15FE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701F5-E4BD-4EDB-8F61-A8C80886F303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F9C69-FC48-43AE-AD19-D331001A5E33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apply the ADAM optimizer implemented through TensorFlow to train/optimize our model</a:t>
          </a:r>
        </a:p>
      </dsp:txBody>
      <dsp:txXfrm>
        <a:off x="1546215" y="3347358"/>
        <a:ext cx="4360112" cy="1338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7185B-DA89-4C7E-8140-041DDF40C231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573936-8D32-47F2-8DD9-0E69F303456B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test the stability of our classifier, we have chosen to execute K = 10 folds X-validation</a:t>
          </a:r>
        </a:p>
      </dsp:txBody>
      <dsp:txXfrm>
        <a:off x="385008" y="951819"/>
        <a:ext cx="2857818" cy="1774414"/>
      </dsp:txXfrm>
    </dsp:sp>
    <dsp:sp modelId="{71DF0E21-7F40-44D4-817A-1CE42926CC3D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85D09-6A09-4870-921D-4F07F8E2F0CF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each fold, we record the training loss at each epoch to understand the rate of converge</a:t>
          </a:r>
        </a:p>
      </dsp:txBody>
      <dsp:txXfrm>
        <a:off x="4012842" y="951819"/>
        <a:ext cx="2857818" cy="1774414"/>
      </dsp:txXfrm>
    </dsp:sp>
    <dsp:sp modelId="{B07E7C7E-35AC-4D6C-98E1-9F98F14D774B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E2C61-32D5-400C-AE08-EFA6627AD070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also produce a classification report which shows the precision, recall, and F1 when evaluating the final fold</a:t>
          </a:r>
        </a:p>
      </dsp:txBody>
      <dsp:txXfrm>
        <a:off x="7640676" y="951819"/>
        <a:ext cx="2857818" cy="1774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precision score for a any class is the ration of true-positives to true-positives + false-positives</a:t>
          </a:r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measures the relevant instances among all found instances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recall score for a any class is the ratio of true-positives to true-positives + </a:t>
          </a:r>
          <a:r>
            <a:rPr lang="en-US" sz="2600" i="1" kern="1200" dirty="0"/>
            <a:t>false-negatives</a:t>
          </a:r>
          <a:endParaRPr lang="en-US" sz="2600" kern="1200" dirty="0"/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fraction of all relevant instances that were retrieved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467BE-CA54-44E8-B431-5AC6FE79AEB6}">
      <dsp:nvSpPr>
        <dsp:cNvPr id="0" name=""/>
        <dsp:cNvSpPr/>
      </dsp:nvSpPr>
      <dsp:spPr>
        <a:xfrm>
          <a:off x="0" y="0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F1-Score is the harmonic mean of precision and recall scores</a:t>
          </a:r>
        </a:p>
      </dsp:txBody>
      <dsp:txXfrm>
        <a:off x="29565" y="29565"/>
        <a:ext cx="7881399" cy="950292"/>
      </dsp:txXfrm>
    </dsp:sp>
    <dsp:sp modelId="{54A72FD4-E4D6-4D88-BC76-B23B9C31AA8E}">
      <dsp:nvSpPr>
        <dsp:cNvPr id="0" name=""/>
        <dsp:cNvSpPr/>
      </dsp:nvSpPr>
      <dsp:spPr>
        <a:xfrm>
          <a:off x="791527" y="1177659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Score is better when both precision and recall are higher</a:t>
          </a:r>
        </a:p>
      </dsp:txBody>
      <dsp:txXfrm>
        <a:off x="821092" y="1207224"/>
        <a:ext cx="7463863" cy="950292"/>
      </dsp:txXfrm>
    </dsp:sp>
    <dsp:sp modelId="{DF3252EA-D6D0-477E-BE58-BA2CFD0924AF}">
      <dsp:nvSpPr>
        <dsp:cNvPr id="0" name=""/>
        <dsp:cNvSpPr/>
      </dsp:nvSpPr>
      <dsp:spPr>
        <a:xfrm>
          <a:off x="1583054" y="2355318"/>
          <a:ext cx="8970645" cy="10094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Bound between 0 and 1 – higher is better</a:t>
          </a:r>
        </a:p>
      </dsp:txBody>
      <dsp:txXfrm>
        <a:off x="1612619" y="2384883"/>
        <a:ext cx="7463863" cy="950292"/>
      </dsp:txXfrm>
    </dsp:sp>
    <dsp:sp modelId="{FC13F4BB-9C7E-472F-A55C-3F39F305EE27}">
      <dsp:nvSpPr>
        <dsp:cNvPr id="0" name=""/>
        <dsp:cNvSpPr/>
      </dsp:nvSpPr>
      <dsp:spPr>
        <a:xfrm>
          <a:off x="8314520" y="76547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62148" y="765478"/>
        <a:ext cx="360868" cy="493733"/>
      </dsp:txXfrm>
    </dsp:sp>
    <dsp:sp modelId="{0C0B08C2-BFD2-461F-90DB-6250509CC471}">
      <dsp:nvSpPr>
        <dsp:cNvPr id="0" name=""/>
        <dsp:cNvSpPr/>
      </dsp:nvSpPr>
      <dsp:spPr>
        <a:xfrm>
          <a:off x="9106048" y="1936408"/>
          <a:ext cx="656124" cy="6561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53676" y="1936408"/>
        <a:ext cx="360868" cy="493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AA3F-8BC7-4691-B517-9133B6717C22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19DE0-FB67-41A3-8D7F-D6C85CC9255F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D8111-684C-45DE-8E5C-86F201C5ADAA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confusion matrix shows the counts that any sample in class </a:t>
          </a:r>
          <a:r>
            <a:rPr lang="en-US" sz="1800" i="1" kern="1200"/>
            <a:t>A </a:t>
          </a:r>
          <a:r>
            <a:rPr lang="en-US" sz="1800" kern="1200"/>
            <a:t>was predicted to be in class </a:t>
          </a:r>
          <a:r>
            <a:rPr lang="en-US" sz="1800" i="1" kern="1200"/>
            <a:t>B</a:t>
          </a:r>
          <a:endParaRPr lang="en-US" sz="1800" kern="1200"/>
        </a:p>
      </dsp:txBody>
      <dsp:txXfrm>
        <a:off x="1546215" y="572"/>
        <a:ext cx="4360112" cy="1338714"/>
      </dsp:txXfrm>
    </dsp:sp>
    <dsp:sp modelId="{6E0D6946-C57F-424B-9A93-6DFA3E039086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E22FE-52AE-4AF2-921D-4AF695E487D8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26365-A532-4242-9714-C5AA27AEAF74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Correct predictions appear only in the main diagonal, where the predicted class index is equal to the actual class index</a:t>
          </a:r>
        </a:p>
      </dsp:txBody>
      <dsp:txXfrm>
        <a:off x="1546215" y="1673965"/>
        <a:ext cx="4360112" cy="1338714"/>
      </dsp:txXfrm>
    </dsp:sp>
    <dsp:sp modelId="{CC518379-3371-4965-852A-9110D1659D7C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2176B-B284-48A6-A9BB-AE30BDC959F7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50AA6-6795-4B3B-A072-28B4B42EB116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Entries in the off-diagonal are misclassifications</a:t>
          </a:r>
        </a:p>
      </dsp:txBody>
      <dsp:txXfrm>
        <a:off x="1546215" y="3347358"/>
        <a:ext cx="4360112" cy="1338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570C-70C4-4E00-A275-9508E0FCCEA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7ED7-ED72-4AE6-ABB0-FF036CAF7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7ED7-ED72-4AE6-ABB0-FF036CAF7B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assknoted/asl-alphab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Preprocessing: Rescaling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hand making a peace sign&#10;&#10;Description automatically generated">
            <a:extLst>
              <a:ext uri="{FF2B5EF4-FFF2-40B4-BE49-F238E27FC236}">
                <a16:creationId xmlns:a16="http://schemas.microsoft.com/office/drawing/2014/main" id="{86F6BD6E-EA96-DF1A-86F8-4B706975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5" y="1289544"/>
            <a:ext cx="2724939" cy="2043704"/>
          </a:xfrm>
          <a:prstGeom prst="rect">
            <a:avLst/>
          </a:prstGeom>
        </p:spPr>
      </p:pic>
      <p:pic>
        <p:nvPicPr>
          <p:cNvPr id="7" name="Picture 6" descr="A hand making a peace sign&#10;&#10;Description automatically generated">
            <a:extLst>
              <a:ext uri="{FF2B5EF4-FFF2-40B4-BE49-F238E27FC236}">
                <a16:creationId xmlns:a16="http://schemas.microsoft.com/office/drawing/2014/main" id="{96599FE8-DF3B-E688-0087-BD402B60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65" y="1289138"/>
            <a:ext cx="2726022" cy="2044516"/>
          </a:xfrm>
          <a:prstGeom prst="rect">
            <a:avLst/>
          </a:prstGeom>
        </p:spPr>
      </p:pic>
      <p:pic>
        <p:nvPicPr>
          <p:cNvPr id="9" name="Picture 8" descr="A hand with a fist raised&#10;&#10;Description automatically generated">
            <a:extLst>
              <a:ext uri="{FF2B5EF4-FFF2-40B4-BE49-F238E27FC236}">
                <a16:creationId xmlns:a16="http://schemas.microsoft.com/office/drawing/2014/main" id="{13D0A8C0-4CAD-A068-03A5-0A78E6F5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2" y="3501560"/>
            <a:ext cx="2724912" cy="2043683"/>
          </a:xfrm>
          <a:prstGeom prst="rect">
            <a:avLst/>
          </a:prstGeom>
        </p:spPr>
      </p:pic>
      <p:pic>
        <p:nvPicPr>
          <p:cNvPr id="11" name="Picture 10" descr="A hand with a fist raised&#10;&#10;Description automatically generated">
            <a:extLst>
              <a:ext uri="{FF2B5EF4-FFF2-40B4-BE49-F238E27FC236}">
                <a16:creationId xmlns:a16="http://schemas.microsoft.com/office/drawing/2014/main" id="{9A992A11-652E-9044-A669-1117E7A6E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74" y="3501550"/>
            <a:ext cx="2724939" cy="204370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97BF83-4AB1-28C1-E7EF-B46CE11F503E}"/>
              </a:ext>
            </a:extLst>
          </p:cNvPr>
          <p:cNvSpPr/>
          <p:nvPr/>
        </p:nvSpPr>
        <p:spPr>
          <a:xfrm>
            <a:off x="7956540" y="19558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017C83-A351-56CE-6AEE-992B9CE80AE1}"/>
              </a:ext>
            </a:extLst>
          </p:cNvPr>
          <p:cNvSpPr/>
          <p:nvPr/>
        </p:nvSpPr>
        <p:spPr>
          <a:xfrm>
            <a:off x="7969930" y="4066201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scaling all samples within a batch of data such that each feature by itself has a zero-mean and unit-variance</a:t>
            </a:r>
          </a:p>
          <a:p>
            <a:r>
              <a:rPr lang="en-US" dirty="0"/>
              <a:t>First, we divide all pixel values by 255.0, such that every entry sits between 0.0 and 1.0</a:t>
            </a:r>
          </a:p>
          <a:p>
            <a:r>
              <a:rPr lang="en-US" dirty="0"/>
              <a:t>We then apply a built-in TensorFlow function that will normalize a batch of input images according to the rule above</a:t>
            </a:r>
          </a:p>
          <a:p>
            <a:r>
              <a:rPr lang="en-US" dirty="0"/>
              <a:t>In general, this prevents any one feature/pixel from contributing more than any other in the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Preprocessing: Normalizing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hand with a fist raised&#10;&#10;Description automatically generated">
            <a:extLst>
              <a:ext uri="{FF2B5EF4-FFF2-40B4-BE49-F238E27FC236}">
                <a16:creationId xmlns:a16="http://schemas.microsoft.com/office/drawing/2014/main" id="{E692E6D1-977C-1799-1054-2EE08C47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9" y="3501550"/>
            <a:ext cx="2724939" cy="2043704"/>
          </a:xfrm>
          <a:prstGeom prst="rect">
            <a:avLst/>
          </a:prstGeom>
        </p:spPr>
      </p:pic>
      <p:pic>
        <p:nvPicPr>
          <p:cNvPr id="9" name="Picture 8" descr="A hand making a peace sign&#10;&#10;Description automatically generated">
            <a:extLst>
              <a:ext uri="{FF2B5EF4-FFF2-40B4-BE49-F238E27FC236}">
                <a16:creationId xmlns:a16="http://schemas.microsoft.com/office/drawing/2014/main" id="{E9970AEE-C00F-F167-DA71-B0430CA9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9" y="1382897"/>
            <a:ext cx="2726022" cy="2044516"/>
          </a:xfrm>
          <a:prstGeom prst="rect">
            <a:avLst/>
          </a:prstGeom>
        </p:spPr>
      </p:pic>
      <p:pic>
        <p:nvPicPr>
          <p:cNvPr id="11" name="Picture 10" descr="A hand holding a light&#10;&#10;Description automatically generated with medium confidence">
            <a:extLst>
              <a:ext uri="{FF2B5EF4-FFF2-40B4-BE49-F238E27FC236}">
                <a16:creationId xmlns:a16="http://schemas.microsoft.com/office/drawing/2014/main" id="{9F6546DF-22F4-4797-F24D-35446871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74" y="3501550"/>
            <a:ext cx="2724939" cy="2043704"/>
          </a:xfrm>
          <a:prstGeom prst="rect">
            <a:avLst/>
          </a:prstGeom>
        </p:spPr>
      </p:pic>
      <p:pic>
        <p:nvPicPr>
          <p:cNvPr id="7" name="Picture 6" descr="A hand making a peace sign&#10;&#10;Description automatically generated">
            <a:extLst>
              <a:ext uri="{FF2B5EF4-FFF2-40B4-BE49-F238E27FC236}">
                <a16:creationId xmlns:a16="http://schemas.microsoft.com/office/drawing/2014/main" id="{A9F70F9A-52C0-EE1F-D659-AA65E0740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01" y="1383730"/>
            <a:ext cx="2724912" cy="204368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F38045-76B5-4A72-4446-3FDAD32734E8}"/>
              </a:ext>
            </a:extLst>
          </p:cNvPr>
          <p:cNvSpPr/>
          <p:nvPr/>
        </p:nvSpPr>
        <p:spPr>
          <a:xfrm>
            <a:off x="8036074" y="1947955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A51F347-7589-6F8A-BC45-FE3370E5ECCE}"/>
              </a:ext>
            </a:extLst>
          </p:cNvPr>
          <p:cNvSpPr/>
          <p:nvPr/>
        </p:nvSpPr>
        <p:spPr>
          <a:xfrm>
            <a:off x="8036074" y="406660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528-8966-0A4D-4F41-D8D34F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5740-BB8E-E785-BCAF-C36EBC3C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image classification </a:t>
            </a:r>
            <a:r>
              <a:rPr lang="en-US" dirty="0"/>
              <a:t>task where we seek to categorize an entire input image based on its contents</a:t>
            </a:r>
          </a:p>
          <a:p>
            <a:endParaRPr lang="en-US" dirty="0"/>
          </a:p>
          <a:p>
            <a:r>
              <a:rPr lang="en-US" dirty="0"/>
              <a:t>We are not trying to locate or isolate a hand creating the ASL character, only assign a label to the image as a whole</a:t>
            </a:r>
          </a:p>
          <a:p>
            <a:endParaRPr lang="en-US" dirty="0"/>
          </a:p>
          <a:p>
            <a:r>
              <a:rPr lang="en-US" dirty="0"/>
              <a:t>The entire data set is already labeled which makes this a </a:t>
            </a:r>
            <a:r>
              <a:rPr lang="en-US" i="1" dirty="0"/>
              <a:t>supervised</a:t>
            </a:r>
            <a:r>
              <a:rPr lang="en-US" dirty="0"/>
              <a:t>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8863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C1A-8290-2018-E004-DAF5B63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54F5-825C-21B1-32A2-9BA616B2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architecture of neural network for supervised image classification is a </a:t>
            </a:r>
            <a:r>
              <a:rPr lang="en-US" i="1" dirty="0"/>
              <a:t>convolutional neural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networks use a combination of 2D-convolution and 2D-maximum-pooling operations to build a </a:t>
            </a:r>
            <a:r>
              <a:rPr lang="en-US" i="1" dirty="0"/>
              <a:t>feature map</a:t>
            </a:r>
            <a:r>
              <a:rPr lang="en-US" dirty="0"/>
              <a:t> which we can then run a classifier one</a:t>
            </a:r>
          </a:p>
          <a:p>
            <a:endParaRPr lang="en-US" dirty="0"/>
          </a:p>
          <a:p>
            <a:r>
              <a:rPr lang="en-US" dirty="0"/>
              <a:t>Convolution operations use 2D kernels to parse across the rows and columns of an input image to locate key features</a:t>
            </a:r>
          </a:p>
          <a:p>
            <a:endParaRPr lang="en-US" dirty="0"/>
          </a:p>
          <a:p>
            <a:r>
              <a:rPr lang="en-US" dirty="0"/>
              <a:t>Maximum-Pooling operations use 2D kernels to parse across the rows and columns of an input image to extract the pixel with the largest value in a 2D group of pixels</a:t>
            </a:r>
          </a:p>
        </p:txBody>
      </p:sp>
    </p:spTree>
    <p:extLst>
      <p:ext uri="{BB962C8B-B14F-4D97-AF65-F5344CB8AC3E}">
        <p14:creationId xmlns:p14="http://schemas.microsoft.com/office/powerpoint/2010/main" val="16073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8A27-CE95-AC28-4EDD-3CED594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89D5-78DA-E221-0909-94EBBCC2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a convolutional neural network is a </a:t>
            </a:r>
            <a:r>
              <a:rPr lang="en-US" i="1" dirty="0"/>
              <a:t>feature map</a:t>
            </a:r>
            <a:r>
              <a:rPr lang="en-US" dirty="0"/>
              <a:t>, or a lower-dimensional, but highly descriptive representation of the original input</a:t>
            </a:r>
          </a:p>
          <a:p>
            <a:endParaRPr lang="en-US" dirty="0"/>
          </a:p>
          <a:p>
            <a:r>
              <a:rPr lang="en-US" dirty="0"/>
              <a:t>The feature map is vector of numbers that we call a </a:t>
            </a:r>
            <a:r>
              <a:rPr lang="en-US" i="1" dirty="0"/>
              <a:t>layer of neurons</a:t>
            </a:r>
          </a:p>
          <a:p>
            <a:endParaRPr lang="en-US" i="1" dirty="0"/>
          </a:p>
          <a:p>
            <a:r>
              <a:rPr lang="en-US" dirty="0"/>
              <a:t>The layer of neurons is passed through a </a:t>
            </a:r>
            <a:r>
              <a:rPr lang="en-US" i="1" dirty="0"/>
              <a:t>multilayer perceptron </a:t>
            </a:r>
            <a:r>
              <a:rPr lang="en-US" dirty="0"/>
              <a:t>which applies repeated affine transformations</a:t>
            </a:r>
          </a:p>
          <a:p>
            <a:endParaRPr lang="en-US" dirty="0"/>
          </a:p>
          <a:p>
            <a:r>
              <a:rPr lang="en-US" dirty="0"/>
              <a:t>The final layer has one neuron per unique class in the dataset – 29 in our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99B-4027-7C19-B8F7-1E212DFA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3D4F-6504-309F-B9E2-38797905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scaled such that it can be treated as a probability distribution for what class a sample is likely to belong to</a:t>
            </a:r>
          </a:p>
          <a:p>
            <a:r>
              <a:rPr lang="en-US" dirty="0"/>
              <a:t>The neuron with the highest number or </a:t>
            </a:r>
            <a:r>
              <a:rPr lang="en-US" i="1" dirty="0"/>
              <a:t>brightest</a:t>
            </a:r>
            <a:r>
              <a:rPr lang="en-US" dirty="0"/>
              <a:t> </a:t>
            </a:r>
            <a:r>
              <a:rPr lang="en-US" i="1" dirty="0"/>
              <a:t>activation</a:t>
            </a:r>
            <a:r>
              <a:rPr lang="en-US" dirty="0"/>
              <a:t> is the class that the sample is predicted to belong to</a:t>
            </a:r>
          </a:p>
          <a:p>
            <a:r>
              <a:rPr lang="en-US" dirty="0"/>
              <a:t>A simple example with 10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is predicted to belong to class #4 (zero-indexed)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0FF-BF76-1CCD-872C-E2E2CD9DA719}"/>
              </a:ext>
            </a:extLst>
          </p:cNvPr>
          <p:cNvSpPr txBox="1"/>
          <p:nvPr/>
        </p:nvSpPr>
        <p:spPr>
          <a:xfrm>
            <a:off x="1524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01001-2014-FCD1-532E-12BF8C2F1259}"/>
              </a:ext>
            </a:extLst>
          </p:cNvPr>
          <p:cNvSpPr txBox="1"/>
          <p:nvPr/>
        </p:nvSpPr>
        <p:spPr>
          <a:xfrm>
            <a:off x="2438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81728-8B4E-5281-531C-6665F4193BB8}"/>
              </a:ext>
            </a:extLst>
          </p:cNvPr>
          <p:cNvSpPr txBox="1"/>
          <p:nvPr/>
        </p:nvSpPr>
        <p:spPr>
          <a:xfrm>
            <a:off x="3352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3BECC-DE5A-386E-1AE4-A24950656187}"/>
              </a:ext>
            </a:extLst>
          </p:cNvPr>
          <p:cNvSpPr txBox="1"/>
          <p:nvPr/>
        </p:nvSpPr>
        <p:spPr>
          <a:xfrm>
            <a:off x="4267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51890-7F29-6183-B104-73EDCA8321E0}"/>
              </a:ext>
            </a:extLst>
          </p:cNvPr>
          <p:cNvSpPr txBox="1"/>
          <p:nvPr/>
        </p:nvSpPr>
        <p:spPr>
          <a:xfrm>
            <a:off x="5181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49EB0-BD0D-B99C-40D4-02FF4D84447B}"/>
              </a:ext>
            </a:extLst>
          </p:cNvPr>
          <p:cNvSpPr txBox="1"/>
          <p:nvPr/>
        </p:nvSpPr>
        <p:spPr>
          <a:xfrm>
            <a:off x="6096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230D4-B1D3-ABBE-D0C6-802B3A1C3C97}"/>
              </a:ext>
            </a:extLst>
          </p:cNvPr>
          <p:cNvSpPr txBox="1"/>
          <p:nvPr/>
        </p:nvSpPr>
        <p:spPr>
          <a:xfrm>
            <a:off x="7010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4109-3572-9B5C-A9C7-265F96DF6C7A}"/>
              </a:ext>
            </a:extLst>
          </p:cNvPr>
          <p:cNvSpPr txBox="1"/>
          <p:nvPr/>
        </p:nvSpPr>
        <p:spPr>
          <a:xfrm>
            <a:off x="7924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BF0D-C909-7D97-465B-F8E2851C6ED3}"/>
              </a:ext>
            </a:extLst>
          </p:cNvPr>
          <p:cNvSpPr txBox="1"/>
          <p:nvPr/>
        </p:nvSpPr>
        <p:spPr>
          <a:xfrm>
            <a:off x="8839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8E44-69E0-4C3A-C1C0-7F2CDC85B801}"/>
              </a:ext>
            </a:extLst>
          </p:cNvPr>
          <p:cNvSpPr txBox="1"/>
          <p:nvPr/>
        </p:nvSpPr>
        <p:spPr>
          <a:xfrm>
            <a:off x="9753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75FBFA-7295-3B5B-CF9C-5CABD6A40801}"/>
              </a:ext>
            </a:extLst>
          </p:cNvPr>
          <p:cNvSpPr/>
          <p:nvPr/>
        </p:nvSpPr>
        <p:spPr>
          <a:xfrm>
            <a:off x="5119437" y="4251339"/>
            <a:ext cx="1124952" cy="87229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AAF0-2C1C-F27E-6805-A84B05B1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The Optimizer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89570-40B9-3D2E-0A6A-D11904A37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326537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38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K-Folds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K-Folds Cross Validation is a procedure where we chop up a dataset into K subsets</a:t>
            </a:r>
          </a:p>
          <a:p>
            <a:endParaRPr lang="en-US" dirty="0"/>
          </a:p>
          <a:p>
            <a:r>
              <a:rPr lang="en-US" dirty="0"/>
              <a:t>We iterate through the subsets and for each iterations, we do the following</a:t>
            </a:r>
          </a:p>
          <a:p>
            <a:pPr lvl="1"/>
            <a:r>
              <a:rPr lang="en-US" dirty="0"/>
              <a:t>Train an unoptimized model on K-1 of the subsets of data</a:t>
            </a:r>
          </a:p>
          <a:p>
            <a:pPr lvl="1"/>
            <a:r>
              <a:rPr lang="en-US" dirty="0"/>
              <a:t>Test that newly trained model on the one remaining subset of data</a:t>
            </a:r>
          </a:p>
          <a:p>
            <a:pPr lvl="1"/>
            <a:endParaRPr lang="en-US" dirty="0"/>
          </a:p>
          <a:p>
            <a:r>
              <a:rPr lang="en-US" dirty="0"/>
              <a:t>This process ensures that our model can handle variations in the dataset</a:t>
            </a:r>
          </a:p>
          <a:p>
            <a:endParaRPr lang="en-US" dirty="0"/>
          </a:p>
          <a:p>
            <a:r>
              <a:rPr lang="en-US" dirty="0"/>
              <a:t>Ensures that there are no subtleties in the dataset that allowed us to perform better or worse than any other experiment</a:t>
            </a:r>
          </a:p>
        </p:txBody>
      </p:sp>
    </p:spTree>
    <p:extLst>
      <p:ext uri="{BB962C8B-B14F-4D97-AF65-F5344CB8AC3E}">
        <p14:creationId xmlns:p14="http://schemas.microsoft.com/office/powerpoint/2010/main" val="209236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CCEE-72C4-3690-5FFF-75B3EE6F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Executing K = 10 Folds X-Validation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7F03D-6682-3878-8CB6-35DBDC90C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16275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26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65D-BBCB-BD34-DA9E-30F13620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Metric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203-6B1E-5FEC-76FA-1761793B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Precision, recall, and F1-score typically apply to problems with binary labels</a:t>
            </a:r>
          </a:p>
          <a:p>
            <a:endParaRPr lang="en-US" dirty="0"/>
          </a:p>
          <a:p>
            <a:r>
              <a:rPr lang="en-US" dirty="0"/>
              <a:t>For each metric, we compute and report the </a:t>
            </a:r>
            <a:r>
              <a:rPr lang="en-US" i="1" dirty="0"/>
              <a:t>macro-average</a:t>
            </a:r>
          </a:p>
          <a:p>
            <a:endParaRPr lang="en-US" i="1" dirty="0"/>
          </a:p>
          <a:p>
            <a:r>
              <a:rPr lang="en-US" dirty="0"/>
              <a:t>For any class, we compute the one-vs-all score for that metric – which acts like 29 binary classification task (e.g. a sample </a:t>
            </a:r>
            <a:r>
              <a:rPr lang="en-US" i="1" dirty="0"/>
              <a:t>is</a:t>
            </a:r>
            <a:r>
              <a:rPr lang="en-US" dirty="0"/>
              <a:t> a selected class or </a:t>
            </a:r>
            <a:r>
              <a:rPr lang="en-US" i="1" dirty="0"/>
              <a:t>is not</a:t>
            </a:r>
            <a:r>
              <a:rPr lang="en-US" dirty="0"/>
              <a:t> that selected class)</a:t>
            </a:r>
          </a:p>
          <a:p>
            <a:endParaRPr lang="en-US" dirty="0"/>
          </a:p>
          <a:p>
            <a:r>
              <a:rPr lang="en-US" dirty="0"/>
              <a:t>We then average the metric score across the 29 cases</a:t>
            </a:r>
          </a:p>
        </p:txBody>
      </p:sp>
    </p:spTree>
    <p:extLst>
      <p:ext uri="{BB962C8B-B14F-4D97-AF65-F5344CB8AC3E}">
        <p14:creationId xmlns:p14="http://schemas.microsoft.com/office/powerpoint/2010/main" val="254371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Precision/Specificity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417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017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Precision 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94F95983-9508-D5AD-A91B-AB93A14306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1719681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94F95983-9508-D5AD-A91B-AB93A1430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0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Recall/Sensitivity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876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7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Recall </a:t>
            </a:r>
            <a:br>
              <a:rPr lang="en-US" dirty="0"/>
            </a:br>
            <a:r>
              <a:rPr lang="en-US" dirty="0"/>
              <a:t>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FE7630E-B2B0-264B-B241-340A232203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8002883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7FE7630E-B2B0-264B-B241-340A232203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8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3A59-BFE8-F0CC-3F60-40709136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Classification Metric: F1-Score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3FBB0A-EE2D-D6D6-02E3-3A0C2A9F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026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0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682B-EB7D-E454-A5C7-9CFB64B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Recall </a:t>
            </a:r>
            <a:br>
              <a:rPr lang="en-US" dirty="0"/>
            </a:br>
            <a:r>
              <a:rPr lang="en-US" dirty="0"/>
              <a:t>Score for </a:t>
            </a:r>
            <a:br>
              <a:rPr lang="en-US" dirty="0"/>
            </a:br>
            <a:r>
              <a:rPr lang="en-US" dirty="0"/>
              <a:t>K = 10 Folds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6F0316C-78AE-4C2D-AB71-A1937B0326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8912969"/>
                  </p:ext>
                </p:extLst>
              </p:nvPr>
            </p:nvGraphicFramePr>
            <p:xfrm>
              <a:off x="5466523" y="1172818"/>
              <a:ext cx="5906328" cy="46866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B6F0316C-78AE-4C2D-AB71-A1937B0326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23" y="1172818"/>
                <a:ext cx="5906328" cy="4686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483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F1F-A052-804F-FAC4-76BC497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Metric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0588-AEE4-19AF-9557-BEF640AD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metrics, there is little variance within the score of each class, and little variance across each fold</a:t>
            </a:r>
          </a:p>
          <a:p>
            <a:endParaRPr lang="en-US" dirty="0"/>
          </a:p>
          <a:p>
            <a:r>
              <a:rPr lang="en-US" dirty="0"/>
              <a:t>Cross validation confirms that the model performs reasonably consistently across different train/test splits within the larger dataset</a:t>
            </a:r>
          </a:p>
          <a:p>
            <a:endParaRPr lang="en-US" dirty="0"/>
          </a:p>
          <a:p>
            <a:r>
              <a:rPr lang="en-US" dirty="0"/>
              <a:t>F1-Score report shows that the </a:t>
            </a:r>
            <a:r>
              <a:rPr lang="en-US" i="1" dirty="0"/>
              <a:t>U</a:t>
            </a:r>
            <a:r>
              <a:rPr lang="en-US" dirty="0"/>
              <a:t> character has the smallest F1-Score average of ~0.81 and a variance of ~1.5E-3</a:t>
            </a:r>
          </a:p>
          <a:p>
            <a:endParaRPr lang="en-US" dirty="0"/>
          </a:p>
          <a:p>
            <a:r>
              <a:rPr lang="en-US" dirty="0"/>
              <a:t>F1-Score report shows that the </a:t>
            </a:r>
            <a:r>
              <a:rPr lang="en-US" i="1" dirty="0"/>
              <a:t>Nothing</a:t>
            </a:r>
            <a:r>
              <a:rPr lang="en-US" dirty="0"/>
              <a:t> character has the largest F1-Score average of ~0.99 and a variance of ~3.6E-5</a:t>
            </a:r>
          </a:p>
        </p:txBody>
      </p:sp>
    </p:spTree>
    <p:extLst>
      <p:ext uri="{BB962C8B-B14F-4D97-AF65-F5344CB8AC3E}">
        <p14:creationId xmlns:p14="http://schemas.microsoft.com/office/powerpoint/2010/main" val="24472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FAFF3-F745-B814-CFA4-DB688162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Classification Score: Confusion Matrix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7747D-C7F2-2B4F-F645-E2253DA35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32180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929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D77-B0DA-8243-FD42-76A62CE4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Matrices</a:t>
            </a:r>
          </a:p>
        </p:txBody>
      </p:sp>
      <p:pic>
        <p:nvPicPr>
          <p:cNvPr id="5" name="Content Placeholder 4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AD38BA60-48E0-A6AB-1FBC-0D896F20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" y="2400300"/>
            <a:ext cx="2743200" cy="2057400"/>
          </a:xfrm>
        </p:spPr>
      </p:pic>
      <p:pic>
        <p:nvPicPr>
          <p:cNvPr id="13" name="Picture 12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68011701-9F86-53AC-B77A-D876744F6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70" y="2400300"/>
            <a:ext cx="2743201" cy="2057401"/>
          </a:xfrm>
          <a:prstGeom prst="rect">
            <a:avLst/>
          </a:prstGeom>
        </p:spPr>
      </p:pic>
      <p:pic>
        <p:nvPicPr>
          <p:cNvPr id="15" name="Picture 14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CF47B1EC-403D-375A-E9CD-D462090D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31" y="2400300"/>
            <a:ext cx="2743200" cy="2057400"/>
          </a:xfrm>
          <a:prstGeom prst="rect">
            <a:avLst/>
          </a:prstGeom>
        </p:spPr>
      </p:pic>
      <p:pic>
        <p:nvPicPr>
          <p:cNvPr id="17" name="Picture 16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7B103EB3-B313-075C-60AD-B9C938A3B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2" y="2400300"/>
            <a:ext cx="2743200" cy="205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92BB7E-A1A7-E211-AEEE-238CA43BA039}"/>
              </a:ext>
            </a:extLst>
          </p:cNvPr>
          <p:cNvSpPr txBox="1"/>
          <p:nvPr/>
        </p:nvSpPr>
        <p:spPr>
          <a:xfrm>
            <a:off x="246742" y="4457700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A56E2-205A-BA9E-3646-7282542F230F}"/>
              </a:ext>
            </a:extLst>
          </p:cNvPr>
          <p:cNvSpPr txBox="1"/>
          <p:nvPr/>
        </p:nvSpPr>
        <p:spPr>
          <a:xfrm>
            <a:off x="3171370" y="4457700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7BEA9-B213-8307-C885-8EF18C8CCABF}"/>
              </a:ext>
            </a:extLst>
          </p:cNvPr>
          <p:cNvSpPr txBox="1"/>
          <p:nvPr/>
        </p:nvSpPr>
        <p:spPr>
          <a:xfrm>
            <a:off x="6277431" y="4457699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50D29-D20D-091F-732C-62DD78C8DB37}"/>
              </a:ext>
            </a:extLst>
          </p:cNvPr>
          <p:cNvSpPr txBox="1"/>
          <p:nvPr/>
        </p:nvSpPr>
        <p:spPr>
          <a:xfrm>
            <a:off x="9318172" y="4457698"/>
            <a:ext cx="27432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Fold #9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BD760E0-2DEE-A341-7C30-F88077C91184}"/>
              </a:ext>
            </a:extLst>
          </p:cNvPr>
          <p:cNvSpPr txBox="1">
            <a:spLocks/>
          </p:cNvSpPr>
          <p:nvPr/>
        </p:nvSpPr>
        <p:spPr>
          <a:xfrm>
            <a:off x="818712" y="5065486"/>
            <a:ext cx="10554574" cy="13453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folds shows very strong main diagonal entries compare to the off-diagonals</a:t>
            </a:r>
          </a:p>
          <a:p>
            <a:endParaRPr lang="en-US" dirty="0"/>
          </a:p>
          <a:p>
            <a:r>
              <a:rPr lang="en-US" dirty="0"/>
              <a:t>Indicates classifiers that in general make 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329487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056D-51AF-262B-D1E3-E176D15E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E5C4-4B62-6AF8-2195-2DE8CD49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strong main diagonal and occasional off-diagonal are present in all folds</a:t>
            </a:r>
          </a:p>
          <a:p>
            <a:endParaRPr lang="en-US" dirty="0"/>
          </a:p>
          <a:p>
            <a:r>
              <a:rPr lang="en-US" dirty="0"/>
              <a:t>Shows consistency of the model when presented with different train/test permutations</a:t>
            </a:r>
          </a:p>
          <a:p>
            <a:endParaRPr lang="en-US" dirty="0"/>
          </a:p>
          <a:p>
            <a:r>
              <a:rPr lang="en-US" dirty="0"/>
              <a:t>Observation: In many cases, classifiers are prediction </a:t>
            </a:r>
            <a:r>
              <a:rPr lang="en-US" b="1" i="1" dirty="0"/>
              <a:t>U </a:t>
            </a:r>
            <a:r>
              <a:rPr lang="en-US" dirty="0"/>
              <a:t>when the correct class is </a:t>
            </a:r>
            <a:r>
              <a:rPr lang="en-US" b="1" i="1" dirty="0"/>
              <a:t>K</a:t>
            </a:r>
          </a:p>
          <a:p>
            <a:pPr lvl="1"/>
            <a:r>
              <a:rPr lang="en-US" dirty="0"/>
              <a:t>Exploring the input samples shows that the signs for these characters differ only by the subtle placement of the thumb</a:t>
            </a:r>
          </a:p>
          <a:p>
            <a:pPr lvl="1"/>
            <a:r>
              <a:rPr lang="en-US" dirty="0"/>
              <a:t>Any new ASL learner is likely to make the same </a:t>
            </a:r>
            <a:r>
              <a:rPr lang="en-US" dirty="0" err="1"/>
              <a:t>misjudgement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7B7-6E4B-AD29-17AC-A5C8495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D355-02F1-6CA5-913E-F5F79813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 demonstrate exemplary performance in cross validation</a:t>
            </a:r>
          </a:p>
          <a:p>
            <a:r>
              <a:rPr lang="en-US" dirty="0"/>
              <a:t>Each model has a high successful classification rate with occasional misclassifications</a:t>
            </a:r>
          </a:p>
          <a:p>
            <a:r>
              <a:rPr lang="en-US" dirty="0"/>
              <a:t>Frequently confused classes show similar features that humans may also </a:t>
            </a:r>
          </a:p>
          <a:p>
            <a:r>
              <a:rPr lang="en-US" dirty="0"/>
              <a:t>The model shows little sensitivity to different subsets of training data from cross validation</a:t>
            </a:r>
          </a:p>
          <a:p>
            <a:r>
              <a:rPr lang="en-US" dirty="0"/>
              <a:t>This experiment can be expanded to include ASL words and phrases and could potentially allow to interface with LLMs</a:t>
            </a:r>
          </a:p>
        </p:txBody>
      </p:sp>
    </p:spTree>
    <p:extLst>
      <p:ext uri="{BB962C8B-B14F-4D97-AF65-F5344CB8AC3E}">
        <p14:creationId xmlns:p14="http://schemas.microsoft.com/office/powerpoint/2010/main" val="297492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Documentation: </a:t>
            </a:r>
            <a:r>
              <a:rPr lang="en-US" dirty="0">
                <a:hlinkClick r:id="rId2"/>
              </a:rPr>
              <a:t>https://www.tensorflow.org/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End-to-End python, C++, Java library for math and machine learning</a:t>
            </a:r>
          </a:p>
          <a:p>
            <a:endParaRPr lang="en-US" dirty="0"/>
          </a:p>
          <a:p>
            <a:r>
              <a:rPr lang="en-US" dirty="0"/>
              <a:t>Open source, continuously updated by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338-1CC3-5C25-4D0E-73A7F5AA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1A56-6109-963D-04F9-FA82CB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 to train and evaluate in this project is sourced from Kaggle</a:t>
            </a:r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https://www.kaggle.com/datasets/grassknoted/asl-alphabet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DOI: 10.34740/</a:t>
            </a:r>
            <a:r>
              <a:rPr lang="en-US" dirty="0" err="1"/>
              <a:t>kaggle</a:t>
            </a:r>
            <a:r>
              <a:rPr lang="en-US" dirty="0"/>
              <a:t>/</a:t>
            </a:r>
            <a:r>
              <a:rPr lang="en-US" dirty="0" err="1"/>
              <a:t>dsv</a:t>
            </a:r>
            <a:r>
              <a:rPr lang="en-US" dirty="0"/>
              <a:t>/29550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phrases, not captured by this dataset</a:t>
            </a:r>
          </a:p>
          <a:p>
            <a:endParaRPr lang="en-US" dirty="0"/>
          </a:p>
          <a:p>
            <a:r>
              <a:rPr lang="en-US" dirty="0"/>
              <a:t>This idea of classifying images and relating them to letters can be thought of as a proof-of-concept for a much larger work</a:t>
            </a:r>
          </a:p>
          <a:p>
            <a:endParaRPr lang="en-US" dirty="0"/>
          </a:p>
          <a:p>
            <a:r>
              <a:rPr lang="en-US" dirty="0"/>
              <a:t>Can be extended to recognize a wide range of ASL words, phrases, and inflections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 [See Appendix]</a:t>
            </a:r>
          </a:p>
          <a:p>
            <a:endParaRPr lang="en-US" dirty="0"/>
          </a:p>
          <a:p>
            <a:r>
              <a:rPr lang="en-US" dirty="0"/>
              <a:t>Each image is 200 pixels x 200 pixels x 3 channels. Each pixel is represented by a byte, but is cast to a single-precision float on the interval [0.0 , 255.0]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Preprocessing: Remove Padding 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making a peace sign&#10;&#10;Description automatically generated">
            <a:extLst>
              <a:ext uri="{FF2B5EF4-FFF2-40B4-BE49-F238E27FC236}">
                <a16:creationId xmlns:a16="http://schemas.microsoft.com/office/drawing/2014/main" id="{80DB0A43-B8A8-E98A-6AAB-FFDAF4FD1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r="7" b="7"/>
          <a:stretch/>
        </p:blipFill>
        <p:spPr>
          <a:xfrm>
            <a:off x="5611035" y="1275969"/>
            <a:ext cx="2724939" cy="2070854"/>
          </a:xfrm>
          <a:prstGeom prst="rect">
            <a:avLst/>
          </a:prstGeom>
        </p:spPr>
      </p:pic>
      <p:pic>
        <p:nvPicPr>
          <p:cNvPr id="7" name="Picture 6" descr="A hand making a peace sign&#10;&#10;Description automatically generated">
            <a:extLst>
              <a:ext uri="{FF2B5EF4-FFF2-40B4-BE49-F238E27FC236}">
                <a16:creationId xmlns:a16="http://schemas.microsoft.com/office/drawing/2014/main" id="{435A681C-8110-0CF5-7164-7624A0B3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r="7" b="7"/>
          <a:stretch/>
        </p:blipFill>
        <p:spPr>
          <a:xfrm>
            <a:off x="8501865" y="1275841"/>
            <a:ext cx="2726022" cy="2071110"/>
          </a:xfrm>
          <a:prstGeom prst="rect">
            <a:avLst/>
          </a:prstGeom>
        </p:spPr>
      </p:pic>
      <p:pic>
        <p:nvPicPr>
          <p:cNvPr id="9" name="Picture 8" descr="A hand with a fist raised&#10;&#10;Description automatically generated">
            <a:extLst>
              <a:ext uri="{FF2B5EF4-FFF2-40B4-BE49-F238E27FC236}">
                <a16:creationId xmlns:a16="http://schemas.microsoft.com/office/drawing/2014/main" id="{36A92F17-7438-2715-E608-A1E5C5709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r="-4" b="-4"/>
          <a:stretch/>
        </p:blipFill>
        <p:spPr>
          <a:xfrm>
            <a:off x="5612336" y="3485558"/>
            <a:ext cx="2722364" cy="2075688"/>
          </a:xfrm>
          <a:prstGeom prst="rect">
            <a:avLst/>
          </a:prstGeom>
        </p:spPr>
      </p:pic>
      <p:pic>
        <p:nvPicPr>
          <p:cNvPr id="11" name="Picture 10" descr="A hand with a fist raised&#10;&#10;Description automatically generated">
            <a:extLst>
              <a:ext uri="{FF2B5EF4-FFF2-40B4-BE49-F238E27FC236}">
                <a16:creationId xmlns:a16="http://schemas.microsoft.com/office/drawing/2014/main" id="{53BCFB78-9DF4-937F-E1F6-C28FB9ACF2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r="-4" b="-4"/>
          <a:stretch/>
        </p:blipFill>
        <p:spPr>
          <a:xfrm>
            <a:off x="8494187" y="3485558"/>
            <a:ext cx="2723112" cy="20756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3C24724-C20E-3FDD-BA91-275DC67CBC89}"/>
              </a:ext>
            </a:extLst>
          </p:cNvPr>
          <p:cNvSpPr/>
          <p:nvPr/>
        </p:nvSpPr>
        <p:spPr>
          <a:xfrm>
            <a:off x="7969930" y="1854196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D8354B-DF33-2E0C-C6CD-BB3F6EF6D618}"/>
              </a:ext>
            </a:extLst>
          </p:cNvPr>
          <p:cNvSpPr/>
          <p:nvPr/>
        </p:nvSpPr>
        <p:spPr>
          <a:xfrm>
            <a:off x="7969930" y="3962181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1957</TotalTime>
  <Words>1722</Words>
  <Application>Microsoft Office PowerPoint</Application>
  <PresentationFormat>Widescreen</PresentationFormat>
  <Paragraphs>202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Preprocessing: Remove Padding Example</vt:lpstr>
      <vt:lpstr>Preprocessing – Rescaling</vt:lpstr>
      <vt:lpstr>Preprocessing: Rescaling Example</vt:lpstr>
      <vt:lpstr>Preprocessing – Normalizing</vt:lpstr>
      <vt:lpstr>Preprocessing: Normalizing Example</vt:lpstr>
      <vt:lpstr>The Classification Model</vt:lpstr>
      <vt:lpstr>The Classification Model (cont.)</vt:lpstr>
      <vt:lpstr>The Classification Model (cont.)</vt:lpstr>
      <vt:lpstr>Example Output</vt:lpstr>
      <vt:lpstr>The Optimizer</vt:lpstr>
      <vt:lpstr>K-Folds Cross Validation</vt:lpstr>
      <vt:lpstr>Executing K = 10 Folds X-Validation</vt:lpstr>
      <vt:lpstr>Notes about Metric Computation</vt:lpstr>
      <vt:lpstr>Classification Metric: Precision/Specificity</vt:lpstr>
      <vt:lpstr>Precision Score for  K = 10 Folds</vt:lpstr>
      <vt:lpstr>Classification Metric: Recall/Sensitivity</vt:lpstr>
      <vt:lpstr>Recall  Score for  K = 10 Folds</vt:lpstr>
      <vt:lpstr>Classification Metric: F1-Score</vt:lpstr>
      <vt:lpstr>Recall  Score for  K = 10 Folds</vt:lpstr>
      <vt:lpstr>Discussion on Metric Reports</vt:lpstr>
      <vt:lpstr>Classification Score: Confusion Matrix</vt:lpstr>
      <vt:lpstr>Example Confusion Matrices</vt:lpstr>
      <vt:lpstr>Discussion on Confusion Matrices</vt:lpstr>
      <vt:lpstr>Concluding Remarks</vt:lpstr>
      <vt:lpstr>Appendex</vt:lpstr>
      <vt:lpstr>Appendix: Tensor Flow</vt:lpstr>
      <vt:lpstr>Appendix: Kaggle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39</cp:revision>
  <dcterms:created xsi:type="dcterms:W3CDTF">2023-08-07T01:44:41Z</dcterms:created>
  <dcterms:modified xsi:type="dcterms:W3CDTF">2023-08-18T03:22:50Z</dcterms:modified>
</cp:coreProperties>
</file>