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8" r:id="rId3"/>
    <p:sldId id="257" r:id="rId4"/>
    <p:sldId id="259" r:id="rId5"/>
    <p:sldId id="260" r:id="rId6"/>
    <p:sldId id="262" r:id="rId7"/>
    <p:sldId id="263" r:id="rId8"/>
    <p:sldId id="270" r:id="rId9"/>
    <p:sldId id="271" r:id="rId10"/>
    <p:sldId id="268" r:id="rId11"/>
    <p:sldId id="269"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3B4D5-E721-4610-9F5F-F58746DC9A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F04679D-1B51-4F08-A7BC-243100548EEB}">
      <dgm:prSet/>
      <dgm:spPr/>
      <dgm:t>
        <a:bodyPr/>
        <a:lstStyle/>
        <a:p>
          <a:pPr>
            <a:lnSpc>
              <a:spcPct val="100000"/>
            </a:lnSpc>
          </a:pPr>
          <a:r>
            <a:rPr lang="en-US"/>
            <a:t>A neural network is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pPr>
            <a:lnSpc>
              <a:spcPct val="100000"/>
            </a:lnSpc>
          </a:pPr>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pPr>
            <a:lnSpc>
              <a:spcPct val="100000"/>
            </a:lnSpc>
          </a:pPr>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572AE7DA-AE64-4526-BE9B-8500AF9661F2}" type="pres">
      <dgm:prSet presAssocID="{7033B4D5-E721-4610-9F5F-F58746DC9A92}" presName="root" presStyleCnt="0">
        <dgm:presLayoutVars>
          <dgm:dir/>
          <dgm:resizeHandles val="exact"/>
        </dgm:presLayoutVars>
      </dgm:prSet>
      <dgm:spPr/>
    </dgm:pt>
    <dgm:pt modelId="{C2C7017E-275A-441E-94D7-9C6D99E4CEE3}" type="pres">
      <dgm:prSet presAssocID="{5F04679D-1B51-4F08-A7BC-243100548EEB}" presName="compNode" presStyleCnt="0"/>
      <dgm:spPr/>
    </dgm:pt>
    <dgm:pt modelId="{A20B3E3D-BF5B-4C02-B156-0A78BF89743F}" type="pres">
      <dgm:prSet presAssocID="{5F04679D-1B51-4F08-A7BC-243100548EEB}" presName="bgRect" presStyleLbl="bgShp" presStyleIdx="0" presStyleCnt="3"/>
      <dgm:spPr/>
    </dgm:pt>
    <dgm:pt modelId="{31A512A0-270C-4A07-B581-B63D4E39C27D}" type="pres">
      <dgm:prSet presAssocID="{5F04679D-1B51-4F08-A7BC-243100548E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0B348830-8668-48F5-858A-775C011274E4}" type="pres">
      <dgm:prSet presAssocID="{5F04679D-1B51-4F08-A7BC-243100548EEB}" presName="spaceRect" presStyleCnt="0"/>
      <dgm:spPr/>
    </dgm:pt>
    <dgm:pt modelId="{69991B5B-5844-4AB3-862A-B7D49F6244CC}" type="pres">
      <dgm:prSet presAssocID="{5F04679D-1B51-4F08-A7BC-243100548EEB}" presName="parTx" presStyleLbl="revTx" presStyleIdx="0" presStyleCnt="3">
        <dgm:presLayoutVars>
          <dgm:chMax val="0"/>
          <dgm:chPref val="0"/>
        </dgm:presLayoutVars>
      </dgm:prSet>
      <dgm:spPr/>
    </dgm:pt>
    <dgm:pt modelId="{93EF1153-F019-4489-B53A-0110CE5C6876}" type="pres">
      <dgm:prSet presAssocID="{85652E17-44B6-4CDF-A536-87D158E392AC}" presName="sibTrans" presStyleCnt="0"/>
      <dgm:spPr/>
    </dgm:pt>
    <dgm:pt modelId="{907C43F2-F615-4F9C-BD53-E9786750E90D}" type="pres">
      <dgm:prSet presAssocID="{E4444430-45C5-4DC9-B348-5AB951C47712}" presName="compNode" presStyleCnt="0"/>
      <dgm:spPr/>
    </dgm:pt>
    <dgm:pt modelId="{DB52B335-319D-4E5A-9440-0BF4C961A675}" type="pres">
      <dgm:prSet presAssocID="{E4444430-45C5-4DC9-B348-5AB951C47712}" presName="bgRect" presStyleLbl="bgShp" presStyleIdx="1" presStyleCnt="3"/>
      <dgm:spPr/>
    </dgm:pt>
    <dgm:pt modelId="{12D46170-CE38-4B4A-B725-D6002989ABA3}" type="pres">
      <dgm:prSet presAssocID="{E4444430-45C5-4DC9-B348-5AB951C477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56AEB0DC-444A-4EBF-A566-F6214FC40C9F}" type="pres">
      <dgm:prSet presAssocID="{E4444430-45C5-4DC9-B348-5AB951C47712}" presName="spaceRect" presStyleCnt="0"/>
      <dgm:spPr/>
    </dgm:pt>
    <dgm:pt modelId="{CC3F6A21-3B50-4301-B887-CBC9BA6451DE}" type="pres">
      <dgm:prSet presAssocID="{E4444430-45C5-4DC9-B348-5AB951C47712}" presName="parTx" presStyleLbl="revTx" presStyleIdx="1" presStyleCnt="3">
        <dgm:presLayoutVars>
          <dgm:chMax val="0"/>
          <dgm:chPref val="0"/>
        </dgm:presLayoutVars>
      </dgm:prSet>
      <dgm:spPr/>
    </dgm:pt>
    <dgm:pt modelId="{4203D9A0-00BE-4D1A-AE73-4DBF0453E5FE}" type="pres">
      <dgm:prSet presAssocID="{C6A784A8-AA5B-452C-9FB9-7747AA51DE91}" presName="sibTrans" presStyleCnt="0"/>
      <dgm:spPr/>
    </dgm:pt>
    <dgm:pt modelId="{5D771670-E7E1-454F-B9C7-B39ADAD12E0A}" type="pres">
      <dgm:prSet presAssocID="{B0BA3519-3C4C-4CFE-B314-01548114F0EF}" presName="compNode" presStyleCnt="0"/>
      <dgm:spPr/>
    </dgm:pt>
    <dgm:pt modelId="{88425E4A-54B3-4233-B775-9F1E17650AD4}" type="pres">
      <dgm:prSet presAssocID="{B0BA3519-3C4C-4CFE-B314-01548114F0EF}" presName="bgRect" presStyleLbl="bgShp" presStyleIdx="2" presStyleCnt="3"/>
      <dgm:spPr/>
    </dgm:pt>
    <dgm:pt modelId="{E7E8E770-2576-486B-A547-8458772F2656}" type="pres">
      <dgm:prSet presAssocID="{B0BA3519-3C4C-4CFE-B314-01548114F0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1379B3DC-086C-4DDC-AA6E-16CE14647170}" type="pres">
      <dgm:prSet presAssocID="{B0BA3519-3C4C-4CFE-B314-01548114F0EF}" presName="spaceRect" presStyleCnt="0"/>
      <dgm:spPr/>
    </dgm:pt>
    <dgm:pt modelId="{44794657-96B7-49B9-9C31-CAC16C7C9240}" type="pres">
      <dgm:prSet presAssocID="{B0BA3519-3C4C-4CFE-B314-01548114F0EF}" presName="parTx" presStyleLbl="revTx" presStyleIdx="2" presStyleCnt="3">
        <dgm:presLayoutVars>
          <dgm:chMax val="0"/>
          <dgm:chPref val="0"/>
        </dgm:presLayoutVars>
      </dgm:prSet>
      <dgm:spPr/>
    </dgm:pt>
  </dgm:ptLst>
  <dgm:cxnLst>
    <dgm:cxn modelId="{C92DB15E-59F5-4E2D-BA3F-3927F0669BF7}" type="presOf" srcId="{7033B4D5-E721-4610-9F5F-F58746DC9A92}" destId="{572AE7DA-AE64-4526-BE9B-8500AF9661F2}" srcOrd="0" destOrd="0" presId="urn:microsoft.com/office/officeart/2018/2/layout/IconVerticalSolidList"/>
    <dgm:cxn modelId="{38B0B447-7969-4D69-ADC2-D7B12794FF57}" type="presOf" srcId="{B0BA3519-3C4C-4CFE-B314-01548114F0EF}" destId="{44794657-96B7-49B9-9C31-CAC16C7C9240}" srcOrd="0" destOrd="0" presId="urn:microsoft.com/office/officeart/2018/2/layout/IconVerticalSolidList"/>
    <dgm:cxn modelId="{7943994C-F7B1-4078-9AF2-06EBA2A9B39D}" srcId="{7033B4D5-E721-4610-9F5F-F58746DC9A92}" destId="{E4444430-45C5-4DC9-B348-5AB951C47712}" srcOrd="1" destOrd="0" parTransId="{48E7E39D-5D00-4A8A-B7C7-840268107ABC}" sibTransId="{C6A784A8-AA5B-452C-9FB9-7747AA51DE91}"/>
    <dgm:cxn modelId="{2DB89FC8-1A71-479F-B7BD-9FFD0368DE51}" type="presOf" srcId="{E4444430-45C5-4DC9-B348-5AB951C47712}" destId="{CC3F6A21-3B50-4301-B887-CBC9BA6451DE}" srcOrd="0" destOrd="0" presId="urn:microsoft.com/office/officeart/2018/2/layout/IconVerticalSolidList"/>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E83E87F6-1F94-4CCF-B0EB-DDE6FF235780}" type="presOf" srcId="{5F04679D-1B51-4F08-A7BC-243100548EEB}" destId="{69991B5B-5844-4AB3-862A-B7D49F6244CC}" srcOrd="0" destOrd="0" presId="urn:microsoft.com/office/officeart/2018/2/layout/IconVerticalSolidList"/>
    <dgm:cxn modelId="{5198AD47-EA16-485C-B38F-880583DF9E14}" type="presParOf" srcId="{572AE7DA-AE64-4526-BE9B-8500AF9661F2}" destId="{C2C7017E-275A-441E-94D7-9C6D99E4CEE3}" srcOrd="0" destOrd="0" presId="urn:microsoft.com/office/officeart/2018/2/layout/IconVerticalSolidList"/>
    <dgm:cxn modelId="{16BCBE51-CDF6-4A69-ACC1-743CA06B30CD}" type="presParOf" srcId="{C2C7017E-275A-441E-94D7-9C6D99E4CEE3}" destId="{A20B3E3D-BF5B-4C02-B156-0A78BF89743F}" srcOrd="0" destOrd="0" presId="urn:microsoft.com/office/officeart/2018/2/layout/IconVerticalSolidList"/>
    <dgm:cxn modelId="{2040D6B9-215A-4770-B0FA-0D1DE93F05FD}" type="presParOf" srcId="{C2C7017E-275A-441E-94D7-9C6D99E4CEE3}" destId="{31A512A0-270C-4A07-B581-B63D4E39C27D}" srcOrd="1" destOrd="0" presId="urn:microsoft.com/office/officeart/2018/2/layout/IconVerticalSolidList"/>
    <dgm:cxn modelId="{8C8C958D-A5A5-4988-8382-9EA3B38C8C4E}" type="presParOf" srcId="{C2C7017E-275A-441E-94D7-9C6D99E4CEE3}" destId="{0B348830-8668-48F5-858A-775C011274E4}" srcOrd="2" destOrd="0" presId="urn:microsoft.com/office/officeart/2018/2/layout/IconVerticalSolidList"/>
    <dgm:cxn modelId="{7941C99D-554F-4C85-A517-BB836837015E}" type="presParOf" srcId="{C2C7017E-275A-441E-94D7-9C6D99E4CEE3}" destId="{69991B5B-5844-4AB3-862A-B7D49F6244CC}" srcOrd="3" destOrd="0" presId="urn:microsoft.com/office/officeart/2018/2/layout/IconVerticalSolidList"/>
    <dgm:cxn modelId="{0A82143C-568B-4252-AC28-E55E71B0303D}" type="presParOf" srcId="{572AE7DA-AE64-4526-BE9B-8500AF9661F2}" destId="{93EF1153-F019-4489-B53A-0110CE5C6876}" srcOrd="1" destOrd="0" presId="urn:microsoft.com/office/officeart/2018/2/layout/IconVerticalSolidList"/>
    <dgm:cxn modelId="{84EDBC73-1000-4F64-AB5D-49DF6B7CFD95}" type="presParOf" srcId="{572AE7DA-AE64-4526-BE9B-8500AF9661F2}" destId="{907C43F2-F615-4F9C-BD53-E9786750E90D}" srcOrd="2" destOrd="0" presId="urn:microsoft.com/office/officeart/2018/2/layout/IconVerticalSolidList"/>
    <dgm:cxn modelId="{146219DA-C473-488B-B8C9-AFA4C0F70B6E}" type="presParOf" srcId="{907C43F2-F615-4F9C-BD53-E9786750E90D}" destId="{DB52B335-319D-4E5A-9440-0BF4C961A675}" srcOrd="0" destOrd="0" presId="urn:microsoft.com/office/officeart/2018/2/layout/IconVerticalSolidList"/>
    <dgm:cxn modelId="{8267F154-2C8C-4133-A0DC-423D3218706F}" type="presParOf" srcId="{907C43F2-F615-4F9C-BD53-E9786750E90D}" destId="{12D46170-CE38-4B4A-B725-D6002989ABA3}" srcOrd="1" destOrd="0" presId="urn:microsoft.com/office/officeart/2018/2/layout/IconVerticalSolidList"/>
    <dgm:cxn modelId="{2E848754-D7DB-4BAA-AC34-52B015D8DDFB}" type="presParOf" srcId="{907C43F2-F615-4F9C-BD53-E9786750E90D}" destId="{56AEB0DC-444A-4EBF-A566-F6214FC40C9F}" srcOrd="2" destOrd="0" presId="urn:microsoft.com/office/officeart/2018/2/layout/IconVerticalSolidList"/>
    <dgm:cxn modelId="{CAB7095C-5DB5-4280-ACD8-709C0187FD03}" type="presParOf" srcId="{907C43F2-F615-4F9C-BD53-E9786750E90D}" destId="{CC3F6A21-3B50-4301-B887-CBC9BA6451DE}" srcOrd="3" destOrd="0" presId="urn:microsoft.com/office/officeart/2018/2/layout/IconVerticalSolidList"/>
    <dgm:cxn modelId="{378BE479-2365-4AF3-AAE0-1AF24A181B95}" type="presParOf" srcId="{572AE7DA-AE64-4526-BE9B-8500AF9661F2}" destId="{4203D9A0-00BE-4D1A-AE73-4DBF0453E5FE}" srcOrd="3" destOrd="0" presId="urn:microsoft.com/office/officeart/2018/2/layout/IconVerticalSolidList"/>
    <dgm:cxn modelId="{4177B4EC-F637-4E00-9C01-001152B79C3C}" type="presParOf" srcId="{572AE7DA-AE64-4526-BE9B-8500AF9661F2}" destId="{5D771670-E7E1-454F-B9C7-B39ADAD12E0A}" srcOrd="4" destOrd="0" presId="urn:microsoft.com/office/officeart/2018/2/layout/IconVerticalSolidList"/>
    <dgm:cxn modelId="{B8E690B7-A5CD-4DBC-BA6A-00D4C671CCDF}" type="presParOf" srcId="{5D771670-E7E1-454F-B9C7-B39ADAD12E0A}" destId="{88425E4A-54B3-4233-B775-9F1E17650AD4}" srcOrd="0" destOrd="0" presId="urn:microsoft.com/office/officeart/2018/2/layout/IconVerticalSolidList"/>
    <dgm:cxn modelId="{0C739D1C-75B1-4346-9934-78B444FE0A26}" type="presParOf" srcId="{5D771670-E7E1-454F-B9C7-B39ADAD12E0A}" destId="{E7E8E770-2576-486B-A547-8458772F2656}" srcOrd="1" destOrd="0" presId="urn:microsoft.com/office/officeart/2018/2/layout/IconVerticalSolidList"/>
    <dgm:cxn modelId="{36AD5D9E-A683-4B75-B320-37C9D71B92AE}" type="presParOf" srcId="{5D771670-E7E1-454F-B9C7-B39ADAD12E0A}" destId="{1379B3DC-086C-4DDC-AA6E-16CE14647170}" srcOrd="2" destOrd="0" presId="urn:microsoft.com/office/officeart/2018/2/layout/IconVerticalSolidList"/>
    <dgm:cxn modelId="{56746696-6404-4D1B-8D2A-0C0C6EFE5804}" type="presParOf" srcId="{5D771670-E7E1-454F-B9C7-B39ADAD12E0A}" destId="{44794657-96B7-49B9-9C31-CAC16C7C92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D8B69-C0E5-44DE-98CA-81C8FF97EF4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75A87AF-F8AE-4DD6-8267-1C8A4D331EEC}">
      <dgm:prSet/>
      <dgm:spPr/>
      <dgm:t>
        <a:bodyPr/>
        <a:lstStyle/>
        <a:p>
          <a:pPr>
            <a:defRPr cap="all"/>
          </a:pPr>
          <a:r>
            <a:rPr lang="en-US"/>
            <a:t>Inputs are mapped to qualitative outputs (musical instruments)</a:t>
          </a:r>
        </a:p>
      </dgm:t>
    </dgm:pt>
    <dgm:pt modelId="{01BA0AFB-F597-4EA1-ADF9-96E3F0837D6A}" type="parTrans" cxnId="{6C75E4BF-0B58-477E-B355-A3F10A8D1A5C}">
      <dgm:prSet/>
      <dgm:spPr/>
      <dgm:t>
        <a:bodyPr/>
        <a:lstStyle/>
        <a:p>
          <a:endParaRPr lang="en-US"/>
        </a:p>
      </dgm:t>
    </dgm:pt>
    <dgm:pt modelId="{977EE5B5-3C79-47C1-BC8D-7038A296C4C2}" type="sibTrans" cxnId="{6C75E4BF-0B58-477E-B355-A3F10A8D1A5C}">
      <dgm:prSet/>
      <dgm:spPr/>
      <dgm:t>
        <a:bodyPr/>
        <a:lstStyle/>
        <a:p>
          <a:endParaRPr lang="en-US"/>
        </a:p>
      </dgm:t>
    </dgm:pt>
    <dgm:pt modelId="{BC28CA3C-4C73-4585-9C12-23076BC9D230}">
      <dgm:prSet/>
      <dgm:spPr/>
      <dgm:t>
        <a:bodyPr/>
        <a:lstStyle/>
        <a:p>
          <a:pPr>
            <a:defRPr cap="all"/>
          </a:pPr>
          <a:r>
            <a:rPr lang="en-US"/>
            <a:t>We group inputs that have similar properties</a:t>
          </a:r>
        </a:p>
      </dgm:t>
    </dgm:pt>
    <dgm:pt modelId="{D57C0C05-04A6-4FAA-B8B0-9A2B03B8D590}" type="parTrans" cxnId="{80BCD697-667A-4265-B8ED-657D557A443C}">
      <dgm:prSet/>
      <dgm:spPr/>
      <dgm:t>
        <a:bodyPr/>
        <a:lstStyle/>
        <a:p>
          <a:endParaRPr lang="en-US"/>
        </a:p>
      </dgm:t>
    </dgm:pt>
    <dgm:pt modelId="{2BB22FF4-214D-480A-8428-7ABB429179DB}" type="sibTrans" cxnId="{80BCD697-667A-4265-B8ED-657D557A443C}">
      <dgm:prSet/>
      <dgm:spPr/>
      <dgm:t>
        <a:bodyPr/>
        <a:lstStyle/>
        <a:p>
          <a:endParaRPr lang="en-US"/>
        </a:p>
      </dgm:t>
    </dgm:pt>
    <dgm:pt modelId="{DB8E970D-F644-4DBA-808D-B88A083BB87D}">
      <dgm:prSet/>
      <dgm:spPr/>
      <dgm:t>
        <a:bodyPr/>
        <a:lstStyle/>
        <a:p>
          <a:pPr>
            <a:defRPr cap="all"/>
          </a:pPr>
          <a:r>
            <a:rPr lang="en-US"/>
            <a:t>This is called a</a:t>
          </a:r>
          <a:r>
            <a:rPr lang="en-US" i="1"/>
            <a:t> classification </a:t>
          </a:r>
          <a:r>
            <a:rPr lang="en-US"/>
            <a:t>neural network</a:t>
          </a:r>
        </a:p>
      </dgm:t>
    </dgm:pt>
    <dgm:pt modelId="{C46F0805-FD27-4E4B-8977-9273A3BE5D95}" type="parTrans" cxnId="{0AEEA784-31AF-4251-B666-3A10A61AE780}">
      <dgm:prSet/>
      <dgm:spPr/>
      <dgm:t>
        <a:bodyPr/>
        <a:lstStyle/>
        <a:p>
          <a:endParaRPr lang="en-US"/>
        </a:p>
      </dgm:t>
    </dgm:pt>
    <dgm:pt modelId="{B28AA01F-BBE8-4625-943A-C5BB4EE5F12F}" type="sibTrans" cxnId="{0AEEA784-31AF-4251-B666-3A10A61AE780}">
      <dgm:prSet/>
      <dgm:spPr/>
      <dgm:t>
        <a:bodyPr/>
        <a:lstStyle/>
        <a:p>
          <a:endParaRPr lang="en-US"/>
        </a:p>
      </dgm:t>
    </dgm:pt>
    <dgm:pt modelId="{DF57363F-52AE-42A1-912F-DEB7F4DBAD54}" type="pres">
      <dgm:prSet presAssocID="{2C8D8B69-C0E5-44DE-98CA-81C8FF97EF42}" presName="root" presStyleCnt="0">
        <dgm:presLayoutVars>
          <dgm:dir/>
          <dgm:resizeHandles val="exact"/>
        </dgm:presLayoutVars>
      </dgm:prSet>
      <dgm:spPr/>
    </dgm:pt>
    <dgm:pt modelId="{5406E2AE-5860-4470-92A7-29F8EF35F321}" type="pres">
      <dgm:prSet presAssocID="{575A87AF-F8AE-4DD6-8267-1C8A4D331EEC}" presName="compNode" presStyleCnt="0"/>
      <dgm:spPr/>
    </dgm:pt>
    <dgm:pt modelId="{E82BA628-21C1-477A-941B-0B0DA8F045F8}" type="pres">
      <dgm:prSet presAssocID="{575A87AF-F8AE-4DD6-8267-1C8A4D331EEC}" presName="iconBgRect" presStyleLbl="bgShp" presStyleIdx="0" presStyleCnt="3"/>
      <dgm:spPr/>
    </dgm:pt>
    <dgm:pt modelId="{5369D568-5B6D-42E9-B754-A808C1E89F1D}" type="pres">
      <dgm:prSet presAssocID="{575A87AF-F8AE-4DD6-8267-1C8A4D331E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olin"/>
        </a:ext>
      </dgm:extLst>
    </dgm:pt>
    <dgm:pt modelId="{ED88AA34-65B4-443B-BA96-06D3433C710C}" type="pres">
      <dgm:prSet presAssocID="{575A87AF-F8AE-4DD6-8267-1C8A4D331EEC}" presName="spaceRect" presStyleCnt="0"/>
      <dgm:spPr/>
    </dgm:pt>
    <dgm:pt modelId="{EF3E680D-66B6-49EA-91B5-9F00DFF7B670}" type="pres">
      <dgm:prSet presAssocID="{575A87AF-F8AE-4DD6-8267-1C8A4D331EEC}" presName="textRect" presStyleLbl="revTx" presStyleIdx="0" presStyleCnt="3">
        <dgm:presLayoutVars>
          <dgm:chMax val="1"/>
          <dgm:chPref val="1"/>
        </dgm:presLayoutVars>
      </dgm:prSet>
      <dgm:spPr/>
    </dgm:pt>
    <dgm:pt modelId="{D3B1A04C-B26F-42ED-BCB0-ABC2F4F38D60}" type="pres">
      <dgm:prSet presAssocID="{977EE5B5-3C79-47C1-BC8D-7038A296C4C2}" presName="sibTrans" presStyleCnt="0"/>
      <dgm:spPr/>
    </dgm:pt>
    <dgm:pt modelId="{3C9119F8-DFA2-4275-9A27-A9481610BEB8}" type="pres">
      <dgm:prSet presAssocID="{BC28CA3C-4C73-4585-9C12-23076BC9D230}" presName="compNode" presStyleCnt="0"/>
      <dgm:spPr/>
    </dgm:pt>
    <dgm:pt modelId="{78D97DDB-86C4-4A2C-BE43-D856D53DDB39}" type="pres">
      <dgm:prSet presAssocID="{BC28CA3C-4C73-4585-9C12-23076BC9D230}" presName="iconBgRect" presStyleLbl="bgShp" presStyleIdx="1" presStyleCnt="3"/>
      <dgm:spPr/>
    </dgm:pt>
    <dgm:pt modelId="{D648E47A-1482-43EE-8FB4-16F37A72C6C5}" type="pres">
      <dgm:prSet presAssocID="{BC28CA3C-4C73-4585-9C12-23076BC9D2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451B9F9-2BF0-4576-B7E3-5A9EDDE379EE}" type="pres">
      <dgm:prSet presAssocID="{BC28CA3C-4C73-4585-9C12-23076BC9D230}" presName="spaceRect" presStyleCnt="0"/>
      <dgm:spPr/>
    </dgm:pt>
    <dgm:pt modelId="{C30AD712-9B2D-497C-8F19-55F413FEAFD1}" type="pres">
      <dgm:prSet presAssocID="{BC28CA3C-4C73-4585-9C12-23076BC9D230}" presName="textRect" presStyleLbl="revTx" presStyleIdx="1" presStyleCnt="3">
        <dgm:presLayoutVars>
          <dgm:chMax val="1"/>
          <dgm:chPref val="1"/>
        </dgm:presLayoutVars>
      </dgm:prSet>
      <dgm:spPr/>
    </dgm:pt>
    <dgm:pt modelId="{4F14FA5F-8941-4CD7-A890-AF8C81D915A6}" type="pres">
      <dgm:prSet presAssocID="{2BB22FF4-214D-480A-8428-7ABB429179DB}" presName="sibTrans" presStyleCnt="0"/>
      <dgm:spPr/>
    </dgm:pt>
    <dgm:pt modelId="{CA08CC77-9BA5-4697-BFC1-AEE9C31C8C06}" type="pres">
      <dgm:prSet presAssocID="{DB8E970D-F644-4DBA-808D-B88A083BB87D}" presName="compNode" presStyleCnt="0"/>
      <dgm:spPr/>
    </dgm:pt>
    <dgm:pt modelId="{9FDD0603-8302-4D6C-B7A5-E31905FF8C45}" type="pres">
      <dgm:prSet presAssocID="{DB8E970D-F644-4DBA-808D-B88A083BB87D}" presName="iconBgRect" presStyleLbl="bgShp" presStyleIdx="2" presStyleCnt="3"/>
      <dgm:spPr/>
    </dgm:pt>
    <dgm:pt modelId="{152ACBB3-F57C-4448-8440-549E7F86D93A}" type="pres">
      <dgm:prSet presAssocID="{DB8E970D-F644-4DBA-808D-B88A083BB8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DFCC5BE2-BB8C-45AD-84D2-68BCF4EB95EF}" type="pres">
      <dgm:prSet presAssocID="{DB8E970D-F644-4DBA-808D-B88A083BB87D}" presName="spaceRect" presStyleCnt="0"/>
      <dgm:spPr/>
    </dgm:pt>
    <dgm:pt modelId="{315844E2-3DC1-40A3-99DB-9F28CB1F2629}" type="pres">
      <dgm:prSet presAssocID="{DB8E970D-F644-4DBA-808D-B88A083BB87D}" presName="textRect" presStyleLbl="revTx" presStyleIdx="2" presStyleCnt="3">
        <dgm:presLayoutVars>
          <dgm:chMax val="1"/>
          <dgm:chPref val="1"/>
        </dgm:presLayoutVars>
      </dgm:prSet>
      <dgm:spPr/>
    </dgm:pt>
  </dgm:ptLst>
  <dgm:cxnLst>
    <dgm:cxn modelId="{3161DC02-2046-4E4F-B69A-2B38734592BA}" type="presOf" srcId="{2C8D8B69-C0E5-44DE-98CA-81C8FF97EF42}" destId="{DF57363F-52AE-42A1-912F-DEB7F4DBAD54}" srcOrd="0" destOrd="0" presId="urn:microsoft.com/office/officeart/2018/5/layout/IconCircleLabelList"/>
    <dgm:cxn modelId="{0AEEA784-31AF-4251-B666-3A10A61AE780}" srcId="{2C8D8B69-C0E5-44DE-98CA-81C8FF97EF42}" destId="{DB8E970D-F644-4DBA-808D-B88A083BB87D}" srcOrd="2" destOrd="0" parTransId="{C46F0805-FD27-4E4B-8977-9273A3BE5D95}" sibTransId="{B28AA01F-BBE8-4625-943A-C5BB4EE5F12F}"/>
    <dgm:cxn modelId="{80BCD697-667A-4265-B8ED-657D557A443C}" srcId="{2C8D8B69-C0E5-44DE-98CA-81C8FF97EF42}" destId="{BC28CA3C-4C73-4585-9C12-23076BC9D230}" srcOrd="1" destOrd="0" parTransId="{D57C0C05-04A6-4FAA-B8B0-9A2B03B8D590}" sibTransId="{2BB22FF4-214D-480A-8428-7ABB429179DB}"/>
    <dgm:cxn modelId="{6C75E4BF-0B58-477E-B355-A3F10A8D1A5C}" srcId="{2C8D8B69-C0E5-44DE-98CA-81C8FF97EF42}" destId="{575A87AF-F8AE-4DD6-8267-1C8A4D331EEC}" srcOrd="0" destOrd="0" parTransId="{01BA0AFB-F597-4EA1-ADF9-96E3F0837D6A}" sibTransId="{977EE5B5-3C79-47C1-BC8D-7038A296C4C2}"/>
    <dgm:cxn modelId="{40F67AC1-11DF-4ACC-93EE-3642F4F1ED48}" type="presOf" srcId="{DB8E970D-F644-4DBA-808D-B88A083BB87D}" destId="{315844E2-3DC1-40A3-99DB-9F28CB1F2629}" srcOrd="0" destOrd="0" presId="urn:microsoft.com/office/officeart/2018/5/layout/IconCircleLabelList"/>
    <dgm:cxn modelId="{610585CF-5233-4067-8CC3-AC063516D3A9}" type="presOf" srcId="{BC28CA3C-4C73-4585-9C12-23076BC9D230}" destId="{C30AD712-9B2D-497C-8F19-55F413FEAFD1}" srcOrd="0" destOrd="0" presId="urn:microsoft.com/office/officeart/2018/5/layout/IconCircleLabelList"/>
    <dgm:cxn modelId="{B2A422E7-00CE-487F-8779-5DEFB64C8A92}" type="presOf" srcId="{575A87AF-F8AE-4DD6-8267-1C8A4D331EEC}" destId="{EF3E680D-66B6-49EA-91B5-9F00DFF7B670}" srcOrd="0" destOrd="0" presId="urn:microsoft.com/office/officeart/2018/5/layout/IconCircleLabelList"/>
    <dgm:cxn modelId="{C5B985DD-696A-40DA-A73A-66E89C5A9477}" type="presParOf" srcId="{DF57363F-52AE-42A1-912F-DEB7F4DBAD54}" destId="{5406E2AE-5860-4470-92A7-29F8EF35F321}" srcOrd="0" destOrd="0" presId="urn:microsoft.com/office/officeart/2018/5/layout/IconCircleLabelList"/>
    <dgm:cxn modelId="{0676C09F-F4E4-4027-9A56-C546B2E77723}" type="presParOf" srcId="{5406E2AE-5860-4470-92A7-29F8EF35F321}" destId="{E82BA628-21C1-477A-941B-0B0DA8F045F8}" srcOrd="0" destOrd="0" presId="urn:microsoft.com/office/officeart/2018/5/layout/IconCircleLabelList"/>
    <dgm:cxn modelId="{9C6EE4D5-69D8-4053-B7EC-878B50F9B968}" type="presParOf" srcId="{5406E2AE-5860-4470-92A7-29F8EF35F321}" destId="{5369D568-5B6D-42E9-B754-A808C1E89F1D}" srcOrd="1" destOrd="0" presId="urn:microsoft.com/office/officeart/2018/5/layout/IconCircleLabelList"/>
    <dgm:cxn modelId="{2543A12D-4EE9-443F-870B-E402F64A8EBC}" type="presParOf" srcId="{5406E2AE-5860-4470-92A7-29F8EF35F321}" destId="{ED88AA34-65B4-443B-BA96-06D3433C710C}" srcOrd="2" destOrd="0" presId="urn:microsoft.com/office/officeart/2018/5/layout/IconCircleLabelList"/>
    <dgm:cxn modelId="{F69B3838-981D-424F-B64D-F79D039EB625}" type="presParOf" srcId="{5406E2AE-5860-4470-92A7-29F8EF35F321}" destId="{EF3E680D-66B6-49EA-91B5-9F00DFF7B670}" srcOrd="3" destOrd="0" presId="urn:microsoft.com/office/officeart/2018/5/layout/IconCircleLabelList"/>
    <dgm:cxn modelId="{A4E85C1B-A6BF-4813-B032-A719C86E1844}" type="presParOf" srcId="{DF57363F-52AE-42A1-912F-DEB7F4DBAD54}" destId="{D3B1A04C-B26F-42ED-BCB0-ABC2F4F38D60}" srcOrd="1" destOrd="0" presId="urn:microsoft.com/office/officeart/2018/5/layout/IconCircleLabelList"/>
    <dgm:cxn modelId="{1441E2DB-A2D1-4A51-BB72-4B984EB6882C}" type="presParOf" srcId="{DF57363F-52AE-42A1-912F-DEB7F4DBAD54}" destId="{3C9119F8-DFA2-4275-9A27-A9481610BEB8}" srcOrd="2" destOrd="0" presId="urn:microsoft.com/office/officeart/2018/5/layout/IconCircleLabelList"/>
    <dgm:cxn modelId="{B84761CE-73B3-47C0-A637-8DCDB176CEF5}" type="presParOf" srcId="{3C9119F8-DFA2-4275-9A27-A9481610BEB8}" destId="{78D97DDB-86C4-4A2C-BE43-D856D53DDB39}" srcOrd="0" destOrd="0" presId="urn:microsoft.com/office/officeart/2018/5/layout/IconCircleLabelList"/>
    <dgm:cxn modelId="{E8DA4842-CD4E-4EB5-B1FD-7783CBFB8ED4}" type="presParOf" srcId="{3C9119F8-DFA2-4275-9A27-A9481610BEB8}" destId="{D648E47A-1482-43EE-8FB4-16F37A72C6C5}" srcOrd="1" destOrd="0" presId="urn:microsoft.com/office/officeart/2018/5/layout/IconCircleLabelList"/>
    <dgm:cxn modelId="{6A7BF08F-BFF0-4D7D-BEB3-8CE7934B50AD}" type="presParOf" srcId="{3C9119F8-DFA2-4275-9A27-A9481610BEB8}" destId="{2451B9F9-2BF0-4576-B7E3-5A9EDDE379EE}" srcOrd="2" destOrd="0" presId="urn:microsoft.com/office/officeart/2018/5/layout/IconCircleLabelList"/>
    <dgm:cxn modelId="{0A0ECCB3-6158-461E-B0D4-D494E0AB50CD}" type="presParOf" srcId="{3C9119F8-DFA2-4275-9A27-A9481610BEB8}" destId="{C30AD712-9B2D-497C-8F19-55F413FEAFD1}" srcOrd="3" destOrd="0" presId="urn:microsoft.com/office/officeart/2018/5/layout/IconCircleLabelList"/>
    <dgm:cxn modelId="{4D2C9850-E2D1-450C-8CD6-D785062B972A}" type="presParOf" srcId="{DF57363F-52AE-42A1-912F-DEB7F4DBAD54}" destId="{4F14FA5F-8941-4CD7-A890-AF8C81D915A6}" srcOrd="3" destOrd="0" presId="urn:microsoft.com/office/officeart/2018/5/layout/IconCircleLabelList"/>
    <dgm:cxn modelId="{8E63141F-CC00-4EEE-91E5-12F59C3F8E5D}" type="presParOf" srcId="{DF57363F-52AE-42A1-912F-DEB7F4DBAD54}" destId="{CA08CC77-9BA5-4697-BFC1-AEE9C31C8C06}" srcOrd="4" destOrd="0" presId="urn:microsoft.com/office/officeart/2018/5/layout/IconCircleLabelList"/>
    <dgm:cxn modelId="{70AEB88C-8A4E-4F32-9049-8621F99A9A7D}" type="presParOf" srcId="{CA08CC77-9BA5-4697-BFC1-AEE9C31C8C06}" destId="{9FDD0603-8302-4D6C-B7A5-E31905FF8C45}" srcOrd="0" destOrd="0" presId="urn:microsoft.com/office/officeart/2018/5/layout/IconCircleLabelList"/>
    <dgm:cxn modelId="{933CC1EE-4C6B-4BAE-BD1D-0E5939843D4E}" type="presParOf" srcId="{CA08CC77-9BA5-4697-BFC1-AEE9C31C8C06}" destId="{152ACBB3-F57C-4448-8440-549E7F86D93A}" srcOrd="1" destOrd="0" presId="urn:microsoft.com/office/officeart/2018/5/layout/IconCircleLabelList"/>
    <dgm:cxn modelId="{32E8BCBD-757E-425B-A3AC-45EAEB9F6244}" type="presParOf" srcId="{CA08CC77-9BA5-4697-BFC1-AEE9C31C8C06}" destId="{DFCC5BE2-BB8C-45AD-84D2-68BCF4EB95EF}" srcOrd="2" destOrd="0" presId="urn:microsoft.com/office/officeart/2018/5/layout/IconCircleLabelList"/>
    <dgm:cxn modelId="{E642E134-A16C-46ED-8F3F-95938E223573}" type="presParOf" srcId="{CA08CC77-9BA5-4697-BFC1-AEE9C31C8C06}" destId="{315844E2-3DC1-40A3-99DB-9F28CB1F26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4F56F-28B8-46AE-AFB4-E1613291AE2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C248C0B-FB1E-423B-9462-7B2611608F7B}">
      <dgm:prSet/>
      <dgm:spPr/>
      <dgm:t>
        <a:bodyPr/>
        <a:lstStyle/>
        <a:p>
          <a:r>
            <a:rPr lang="en-US"/>
            <a:t>Inputs is 2D image-like array</a:t>
          </a:r>
        </a:p>
      </dgm:t>
    </dgm:pt>
    <dgm:pt modelId="{F0291D89-E609-4CA5-A868-6554EE070564}" type="parTrans" cxnId="{3ED09479-0215-46C9-940E-B31128C586F6}">
      <dgm:prSet/>
      <dgm:spPr/>
      <dgm:t>
        <a:bodyPr/>
        <a:lstStyle/>
        <a:p>
          <a:endParaRPr lang="en-US"/>
        </a:p>
      </dgm:t>
    </dgm:pt>
    <dgm:pt modelId="{625157DB-8611-43C9-9856-9FA0BD38AF34}" type="sibTrans" cxnId="{3ED09479-0215-46C9-940E-B31128C586F6}">
      <dgm:prSet/>
      <dgm:spPr/>
      <dgm:t>
        <a:bodyPr/>
        <a:lstStyle/>
        <a:p>
          <a:endParaRPr lang="en-US"/>
        </a:p>
      </dgm:t>
    </dgm:pt>
    <dgm:pt modelId="{362FD5B8-C673-48A5-B407-9FCD061BB9B8}">
      <dgm:prSet/>
      <dgm:spPr/>
      <dgm:t>
        <a:bodyPr/>
        <a:lstStyle/>
        <a:p>
          <a:r>
            <a:rPr lang="en-US"/>
            <a:t>Transformed through </a:t>
          </a:r>
          <a:r>
            <a:rPr lang="en-US" i="1"/>
            <a:t>Convolution </a:t>
          </a:r>
          <a:r>
            <a:rPr lang="en-US"/>
            <a:t>and </a:t>
          </a:r>
          <a:r>
            <a:rPr lang="en-US" i="1"/>
            <a:t>Pooling</a:t>
          </a:r>
          <a:r>
            <a:rPr lang="en-US"/>
            <a:t> Layers</a:t>
          </a:r>
        </a:p>
      </dgm:t>
    </dgm:pt>
    <dgm:pt modelId="{E042A3F9-5038-4333-A5BB-603C98ED9C27}" type="parTrans" cxnId="{4FA122BF-1CD7-4554-A687-481980944368}">
      <dgm:prSet/>
      <dgm:spPr/>
      <dgm:t>
        <a:bodyPr/>
        <a:lstStyle/>
        <a:p>
          <a:endParaRPr lang="en-US"/>
        </a:p>
      </dgm:t>
    </dgm:pt>
    <dgm:pt modelId="{A89D93E8-8C5E-4D97-955B-841F6C5006EE}" type="sibTrans" cxnId="{4FA122BF-1CD7-4554-A687-481980944368}">
      <dgm:prSet/>
      <dgm:spPr/>
      <dgm:t>
        <a:bodyPr/>
        <a:lstStyle/>
        <a:p>
          <a:endParaRPr lang="en-US"/>
        </a:p>
      </dgm:t>
    </dgm:pt>
    <dgm:pt modelId="{3F8D7957-490F-4E2B-8199-C84B4AB8CBAF}" type="pres">
      <dgm:prSet presAssocID="{3284F56F-28B8-46AE-AFB4-E1613291AE2B}" presName="hierChild1" presStyleCnt="0">
        <dgm:presLayoutVars>
          <dgm:chPref val="1"/>
          <dgm:dir/>
          <dgm:animOne val="branch"/>
          <dgm:animLvl val="lvl"/>
          <dgm:resizeHandles/>
        </dgm:presLayoutVars>
      </dgm:prSet>
      <dgm:spPr/>
    </dgm:pt>
    <dgm:pt modelId="{3C9AF985-1153-46DD-B5BC-35E10CC2BC7A}" type="pres">
      <dgm:prSet presAssocID="{2C248C0B-FB1E-423B-9462-7B2611608F7B}" presName="hierRoot1" presStyleCnt="0"/>
      <dgm:spPr/>
    </dgm:pt>
    <dgm:pt modelId="{EDBB2DDD-90D2-4003-BD29-1FD0AAC2FABC}" type="pres">
      <dgm:prSet presAssocID="{2C248C0B-FB1E-423B-9462-7B2611608F7B}" presName="composite" presStyleCnt="0"/>
      <dgm:spPr/>
    </dgm:pt>
    <dgm:pt modelId="{B521614B-A9EA-4EC7-8104-20181FAC1B82}" type="pres">
      <dgm:prSet presAssocID="{2C248C0B-FB1E-423B-9462-7B2611608F7B}" presName="background" presStyleLbl="node0" presStyleIdx="0" presStyleCnt="2"/>
      <dgm:spPr/>
    </dgm:pt>
    <dgm:pt modelId="{6A9471E4-4170-4A0B-ACC1-412F3663ABAB}" type="pres">
      <dgm:prSet presAssocID="{2C248C0B-FB1E-423B-9462-7B2611608F7B}" presName="text" presStyleLbl="fgAcc0" presStyleIdx="0" presStyleCnt="2">
        <dgm:presLayoutVars>
          <dgm:chPref val="3"/>
        </dgm:presLayoutVars>
      </dgm:prSet>
      <dgm:spPr/>
    </dgm:pt>
    <dgm:pt modelId="{03CD8F48-030D-4145-BA30-82675EA85962}" type="pres">
      <dgm:prSet presAssocID="{2C248C0B-FB1E-423B-9462-7B2611608F7B}" presName="hierChild2" presStyleCnt="0"/>
      <dgm:spPr/>
    </dgm:pt>
    <dgm:pt modelId="{22654AB9-065C-4AA5-8EA2-DA7C591CBEE8}" type="pres">
      <dgm:prSet presAssocID="{362FD5B8-C673-48A5-B407-9FCD061BB9B8}" presName="hierRoot1" presStyleCnt="0"/>
      <dgm:spPr/>
    </dgm:pt>
    <dgm:pt modelId="{41AB1798-48AE-46D0-80F7-E3B520E89F61}" type="pres">
      <dgm:prSet presAssocID="{362FD5B8-C673-48A5-B407-9FCD061BB9B8}" presName="composite" presStyleCnt="0"/>
      <dgm:spPr/>
    </dgm:pt>
    <dgm:pt modelId="{F98764AE-1E0B-48AC-AED0-BC46DFBD037C}" type="pres">
      <dgm:prSet presAssocID="{362FD5B8-C673-48A5-B407-9FCD061BB9B8}" presName="background" presStyleLbl="node0" presStyleIdx="1" presStyleCnt="2"/>
      <dgm:spPr/>
    </dgm:pt>
    <dgm:pt modelId="{DAEA9667-1A20-44FA-9E25-3ACFDE36F1EA}" type="pres">
      <dgm:prSet presAssocID="{362FD5B8-C673-48A5-B407-9FCD061BB9B8}" presName="text" presStyleLbl="fgAcc0" presStyleIdx="1" presStyleCnt="2">
        <dgm:presLayoutVars>
          <dgm:chPref val="3"/>
        </dgm:presLayoutVars>
      </dgm:prSet>
      <dgm:spPr/>
    </dgm:pt>
    <dgm:pt modelId="{BE00FA14-681A-425E-8597-EA0177FCBE0A}" type="pres">
      <dgm:prSet presAssocID="{362FD5B8-C673-48A5-B407-9FCD061BB9B8}" presName="hierChild2" presStyleCnt="0"/>
      <dgm:spPr/>
    </dgm:pt>
  </dgm:ptLst>
  <dgm:cxnLst>
    <dgm:cxn modelId="{0A046A2E-DCBA-43F6-BD68-648A86A092BB}" type="presOf" srcId="{362FD5B8-C673-48A5-B407-9FCD061BB9B8}" destId="{DAEA9667-1A20-44FA-9E25-3ACFDE36F1EA}" srcOrd="0" destOrd="0" presId="urn:microsoft.com/office/officeart/2005/8/layout/hierarchy1"/>
    <dgm:cxn modelId="{5E7D134C-E211-4973-9874-00B9FD848DD8}" type="presOf" srcId="{3284F56F-28B8-46AE-AFB4-E1613291AE2B}" destId="{3F8D7957-490F-4E2B-8199-C84B4AB8CBAF}" srcOrd="0" destOrd="0" presId="urn:microsoft.com/office/officeart/2005/8/layout/hierarchy1"/>
    <dgm:cxn modelId="{C7CD2674-890A-4F08-980B-91DB04C69067}" type="presOf" srcId="{2C248C0B-FB1E-423B-9462-7B2611608F7B}" destId="{6A9471E4-4170-4A0B-ACC1-412F3663ABAB}" srcOrd="0" destOrd="0" presId="urn:microsoft.com/office/officeart/2005/8/layout/hierarchy1"/>
    <dgm:cxn modelId="{3ED09479-0215-46C9-940E-B31128C586F6}" srcId="{3284F56F-28B8-46AE-AFB4-E1613291AE2B}" destId="{2C248C0B-FB1E-423B-9462-7B2611608F7B}" srcOrd="0" destOrd="0" parTransId="{F0291D89-E609-4CA5-A868-6554EE070564}" sibTransId="{625157DB-8611-43C9-9856-9FA0BD38AF34}"/>
    <dgm:cxn modelId="{4FA122BF-1CD7-4554-A687-481980944368}" srcId="{3284F56F-28B8-46AE-AFB4-E1613291AE2B}" destId="{362FD5B8-C673-48A5-B407-9FCD061BB9B8}" srcOrd="1" destOrd="0" parTransId="{E042A3F9-5038-4333-A5BB-603C98ED9C27}" sibTransId="{A89D93E8-8C5E-4D97-955B-841F6C5006EE}"/>
    <dgm:cxn modelId="{96749677-6E4A-418E-B8AE-00D530B340E7}" type="presParOf" srcId="{3F8D7957-490F-4E2B-8199-C84B4AB8CBAF}" destId="{3C9AF985-1153-46DD-B5BC-35E10CC2BC7A}" srcOrd="0" destOrd="0" presId="urn:microsoft.com/office/officeart/2005/8/layout/hierarchy1"/>
    <dgm:cxn modelId="{61585966-CEEF-4797-AF8F-AD451A2BB278}" type="presParOf" srcId="{3C9AF985-1153-46DD-B5BC-35E10CC2BC7A}" destId="{EDBB2DDD-90D2-4003-BD29-1FD0AAC2FABC}" srcOrd="0" destOrd="0" presId="urn:microsoft.com/office/officeart/2005/8/layout/hierarchy1"/>
    <dgm:cxn modelId="{63DA9BBE-C4EA-4866-A241-BE13AC057B43}" type="presParOf" srcId="{EDBB2DDD-90D2-4003-BD29-1FD0AAC2FABC}" destId="{B521614B-A9EA-4EC7-8104-20181FAC1B82}" srcOrd="0" destOrd="0" presId="urn:microsoft.com/office/officeart/2005/8/layout/hierarchy1"/>
    <dgm:cxn modelId="{08076BB1-D028-47A4-B9EA-0CF7D1ED8C1A}" type="presParOf" srcId="{EDBB2DDD-90D2-4003-BD29-1FD0AAC2FABC}" destId="{6A9471E4-4170-4A0B-ACC1-412F3663ABAB}" srcOrd="1" destOrd="0" presId="urn:microsoft.com/office/officeart/2005/8/layout/hierarchy1"/>
    <dgm:cxn modelId="{BE6D89AF-C94D-44E7-86FA-D6EBCB818C63}" type="presParOf" srcId="{3C9AF985-1153-46DD-B5BC-35E10CC2BC7A}" destId="{03CD8F48-030D-4145-BA30-82675EA85962}" srcOrd="1" destOrd="0" presId="urn:microsoft.com/office/officeart/2005/8/layout/hierarchy1"/>
    <dgm:cxn modelId="{4F491266-C35E-4256-BA85-17ABFD90B9C9}" type="presParOf" srcId="{3F8D7957-490F-4E2B-8199-C84B4AB8CBAF}" destId="{22654AB9-065C-4AA5-8EA2-DA7C591CBEE8}" srcOrd="1" destOrd="0" presId="urn:microsoft.com/office/officeart/2005/8/layout/hierarchy1"/>
    <dgm:cxn modelId="{7CC3ED51-A318-4330-8B1A-F8A20BE79ABE}" type="presParOf" srcId="{22654AB9-065C-4AA5-8EA2-DA7C591CBEE8}" destId="{41AB1798-48AE-46D0-80F7-E3B520E89F61}" srcOrd="0" destOrd="0" presId="urn:microsoft.com/office/officeart/2005/8/layout/hierarchy1"/>
    <dgm:cxn modelId="{8049E234-A996-4D27-91D5-2FF32454D34F}" type="presParOf" srcId="{41AB1798-48AE-46D0-80F7-E3B520E89F61}" destId="{F98764AE-1E0B-48AC-AED0-BC46DFBD037C}" srcOrd="0" destOrd="0" presId="urn:microsoft.com/office/officeart/2005/8/layout/hierarchy1"/>
    <dgm:cxn modelId="{E0AB07E7-55D0-4F59-ADBB-26E1C351E3DB}" type="presParOf" srcId="{41AB1798-48AE-46D0-80F7-E3B520E89F61}" destId="{DAEA9667-1A20-44FA-9E25-3ACFDE36F1EA}" srcOrd="1" destOrd="0" presId="urn:microsoft.com/office/officeart/2005/8/layout/hierarchy1"/>
    <dgm:cxn modelId="{8F3A2559-D556-40DF-97B6-9D909CA33F3D}" type="presParOf" srcId="{22654AB9-065C-4AA5-8EA2-DA7C591CBEE8}" destId="{BE00FA14-681A-425E-8597-EA0177FCBE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AF17CA-8C0D-4E59-9DE1-C035765F2A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323E730-B6F9-4AC1-AED4-75DB4BC410A5}">
      <dgm:prSet/>
      <dgm:spPr/>
      <dgm:t>
        <a:bodyPr/>
        <a:lstStyle/>
        <a:p>
          <a:r>
            <a:rPr lang="en-US"/>
            <a:t>Input is 1D array of features</a:t>
          </a:r>
        </a:p>
      </dgm:t>
    </dgm:pt>
    <dgm:pt modelId="{D8020905-F34E-4617-BE5E-6C00F339FBBA}" type="parTrans" cxnId="{77B35433-CB33-4FE5-8088-E5CBCFEA27B1}">
      <dgm:prSet/>
      <dgm:spPr/>
      <dgm:t>
        <a:bodyPr/>
        <a:lstStyle/>
        <a:p>
          <a:endParaRPr lang="en-US"/>
        </a:p>
      </dgm:t>
    </dgm:pt>
    <dgm:pt modelId="{5B0F747E-DEC8-47F9-9682-6E78B8FCF6DD}" type="sibTrans" cxnId="{77B35433-CB33-4FE5-8088-E5CBCFEA27B1}">
      <dgm:prSet/>
      <dgm:spPr/>
      <dgm:t>
        <a:bodyPr/>
        <a:lstStyle/>
        <a:p>
          <a:endParaRPr lang="en-US"/>
        </a:p>
      </dgm:t>
    </dgm:pt>
    <dgm:pt modelId="{66D40904-F69D-4A84-8A7A-4B817A51B70A}">
      <dgm:prSet/>
      <dgm:spPr/>
      <dgm:t>
        <a:bodyPr/>
        <a:lstStyle/>
        <a:p>
          <a:r>
            <a:rPr lang="en-US"/>
            <a:t>Transformed through </a:t>
          </a:r>
          <a:r>
            <a:rPr lang="en-US" i="1"/>
            <a:t>Dense Layers</a:t>
          </a:r>
          <a:endParaRPr lang="en-US"/>
        </a:p>
      </dgm:t>
    </dgm:pt>
    <dgm:pt modelId="{2D41DDF8-90E9-431A-952C-391C30DC9CD1}" type="parTrans" cxnId="{263DD956-BF0A-4D27-9692-5DAC394E93B5}">
      <dgm:prSet/>
      <dgm:spPr/>
      <dgm:t>
        <a:bodyPr/>
        <a:lstStyle/>
        <a:p>
          <a:endParaRPr lang="en-US"/>
        </a:p>
      </dgm:t>
    </dgm:pt>
    <dgm:pt modelId="{69438073-9E21-412C-A8BB-D58CA941E1C5}" type="sibTrans" cxnId="{263DD956-BF0A-4D27-9692-5DAC394E93B5}">
      <dgm:prSet/>
      <dgm:spPr/>
      <dgm:t>
        <a:bodyPr/>
        <a:lstStyle/>
        <a:p>
          <a:endParaRPr lang="en-US"/>
        </a:p>
      </dgm:t>
    </dgm:pt>
    <dgm:pt modelId="{A85AC73C-9061-4113-B255-C5DF5BCDF4C6}" type="pres">
      <dgm:prSet presAssocID="{25AF17CA-8C0D-4E59-9DE1-C035765F2A73}" presName="hierChild1" presStyleCnt="0">
        <dgm:presLayoutVars>
          <dgm:chPref val="1"/>
          <dgm:dir/>
          <dgm:animOne val="branch"/>
          <dgm:animLvl val="lvl"/>
          <dgm:resizeHandles/>
        </dgm:presLayoutVars>
      </dgm:prSet>
      <dgm:spPr/>
    </dgm:pt>
    <dgm:pt modelId="{158B86FE-4C37-4CE6-8E45-2C79F9E4D4EC}" type="pres">
      <dgm:prSet presAssocID="{E323E730-B6F9-4AC1-AED4-75DB4BC410A5}" presName="hierRoot1" presStyleCnt="0"/>
      <dgm:spPr/>
    </dgm:pt>
    <dgm:pt modelId="{25F396FC-2E8A-4AFD-9979-B3D8765D155F}" type="pres">
      <dgm:prSet presAssocID="{E323E730-B6F9-4AC1-AED4-75DB4BC410A5}" presName="composite" presStyleCnt="0"/>
      <dgm:spPr/>
    </dgm:pt>
    <dgm:pt modelId="{8C7F3608-C62D-4602-A6B2-BB2DF1850B73}" type="pres">
      <dgm:prSet presAssocID="{E323E730-B6F9-4AC1-AED4-75DB4BC410A5}" presName="background" presStyleLbl="node0" presStyleIdx="0" presStyleCnt="2"/>
      <dgm:spPr/>
    </dgm:pt>
    <dgm:pt modelId="{1E3BE2AB-209A-4176-ADC3-2D910D65BE40}" type="pres">
      <dgm:prSet presAssocID="{E323E730-B6F9-4AC1-AED4-75DB4BC410A5}" presName="text" presStyleLbl="fgAcc0" presStyleIdx="0" presStyleCnt="2">
        <dgm:presLayoutVars>
          <dgm:chPref val="3"/>
        </dgm:presLayoutVars>
      </dgm:prSet>
      <dgm:spPr/>
    </dgm:pt>
    <dgm:pt modelId="{0C962FB3-A68C-41A8-9F99-29E11718E592}" type="pres">
      <dgm:prSet presAssocID="{E323E730-B6F9-4AC1-AED4-75DB4BC410A5}" presName="hierChild2" presStyleCnt="0"/>
      <dgm:spPr/>
    </dgm:pt>
    <dgm:pt modelId="{0996D49B-6936-4A44-B975-7FAE384104A4}" type="pres">
      <dgm:prSet presAssocID="{66D40904-F69D-4A84-8A7A-4B817A51B70A}" presName="hierRoot1" presStyleCnt="0"/>
      <dgm:spPr/>
    </dgm:pt>
    <dgm:pt modelId="{612657D8-C42E-43E1-A552-8A5D32B8810B}" type="pres">
      <dgm:prSet presAssocID="{66D40904-F69D-4A84-8A7A-4B817A51B70A}" presName="composite" presStyleCnt="0"/>
      <dgm:spPr/>
    </dgm:pt>
    <dgm:pt modelId="{E69AB66D-9876-4AE1-B472-9C8B88FCBACC}" type="pres">
      <dgm:prSet presAssocID="{66D40904-F69D-4A84-8A7A-4B817A51B70A}" presName="background" presStyleLbl="node0" presStyleIdx="1" presStyleCnt="2"/>
      <dgm:spPr/>
    </dgm:pt>
    <dgm:pt modelId="{A2FD9D50-5102-4A38-866F-CCE03CFF4D27}" type="pres">
      <dgm:prSet presAssocID="{66D40904-F69D-4A84-8A7A-4B817A51B70A}" presName="text" presStyleLbl="fgAcc0" presStyleIdx="1" presStyleCnt="2">
        <dgm:presLayoutVars>
          <dgm:chPref val="3"/>
        </dgm:presLayoutVars>
      </dgm:prSet>
      <dgm:spPr/>
    </dgm:pt>
    <dgm:pt modelId="{707F788E-8F56-4471-A8B3-75D2139F5601}" type="pres">
      <dgm:prSet presAssocID="{66D40904-F69D-4A84-8A7A-4B817A51B70A}" presName="hierChild2" presStyleCnt="0"/>
      <dgm:spPr/>
    </dgm:pt>
  </dgm:ptLst>
  <dgm:cxnLst>
    <dgm:cxn modelId="{77B35433-CB33-4FE5-8088-E5CBCFEA27B1}" srcId="{25AF17CA-8C0D-4E59-9DE1-C035765F2A73}" destId="{E323E730-B6F9-4AC1-AED4-75DB4BC410A5}" srcOrd="0" destOrd="0" parTransId="{D8020905-F34E-4617-BE5E-6C00F339FBBA}" sibTransId="{5B0F747E-DEC8-47F9-9682-6E78B8FCF6DD}"/>
    <dgm:cxn modelId="{0277404F-D687-42BD-B182-041FBAAA75C2}" type="presOf" srcId="{25AF17CA-8C0D-4E59-9DE1-C035765F2A73}" destId="{A85AC73C-9061-4113-B255-C5DF5BCDF4C6}" srcOrd="0" destOrd="0" presId="urn:microsoft.com/office/officeart/2005/8/layout/hierarchy1"/>
    <dgm:cxn modelId="{1ABCE76F-B25B-4DFC-8779-AD9CE0935CA6}" type="presOf" srcId="{E323E730-B6F9-4AC1-AED4-75DB4BC410A5}" destId="{1E3BE2AB-209A-4176-ADC3-2D910D65BE40}" srcOrd="0" destOrd="0" presId="urn:microsoft.com/office/officeart/2005/8/layout/hierarchy1"/>
    <dgm:cxn modelId="{263DD956-BF0A-4D27-9692-5DAC394E93B5}" srcId="{25AF17CA-8C0D-4E59-9DE1-C035765F2A73}" destId="{66D40904-F69D-4A84-8A7A-4B817A51B70A}" srcOrd="1" destOrd="0" parTransId="{2D41DDF8-90E9-431A-952C-391C30DC9CD1}" sibTransId="{69438073-9E21-412C-A8BB-D58CA941E1C5}"/>
    <dgm:cxn modelId="{D33D55E2-1F05-45D5-9042-7DD4971BAEC4}" type="presOf" srcId="{66D40904-F69D-4A84-8A7A-4B817A51B70A}" destId="{A2FD9D50-5102-4A38-866F-CCE03CFF4D27}" srcOrd="0" destOrd="0" presId="urn:microsoft.com/office/officeart/2005/8/layout/hierarchy1"/>
    <dgm:cxn modelId="{3A06E1C3-340E-4A50-9E5A-0A19F79B272D}" type="presParOf" srcId="{A85AC73C-9061-4113-B255-C5DF5BCDF4C6}" destId="{158B86FE-4C37-4CE6-8E45-2C79F9E4D4EC}" srcOrd="0" destOrd="0" presId="urn:microsoft.com/office/officeart/2005/8/layout/hierarchy1"/>
    <dgm:cxn modelId="{D067020C-72E4-4DE5-953F-525516A9ED74}" type="presParOf" srcId="{158B86FE-4C37-4CE6-8E45-2C79F9E4D4EC}" destId="{25F396FC-2E8A-4AFD-9979-B3D8765D155F}" srcOrd="0" destOrd="0" presId="urn:microsoft.com/office/officeart/2005/8/layout/hierarchy1"/>
    <dgm:cxn modelId="{7084C710-C10D-4187-9F92-A7F593349771}" type="presParOf" srcId="{25F396FC-2E8A-4AFD-9979-B3D8765D155F}" destId="{8C7F3608-C62D-4602-A6B2-BB2DF1850B73}" srcOrd="0" destOrd="0" presId="urn:microsoft.com/office/officeart/2005/8/layout/hierarchy1"/>
    <dgm:cxn modelId="{15A7BF35-5E35-4E81-8681-D533E969A39E}" type="presParOf" srcId="{25F396FC-2E8A-4AFD-9979-B3D8765D155F}" destId="{1E3BE2AB-209A-4176-ADC3-2D910D65BE40}" srcOrd="1" destOrd="0" presId="urn:microsoft.com/office/officeart/2005/8/layout/hierarchy1"/>
    <dgm:cxn modelId="{4B4B7C99-F2EB-4327-B046-B404559BDEC8}" type="presParOf" srcId="{158B86FE-4C37-4CE6-8E45-2C79F9E4D4EC}" destId="{0C962FB3-A68C-41A8-9F99-29E11718E592}" srcOrd="1" destOrd="0" presId="urn:microsoft.com/office/officeart/2005/8/layout/hierarchy1"/>
    <dgm:cxn modelId="{B13DAE19-2C0E-4C0C-B86C-B03AB8DD4EB6}" type="presParOf" srcId="{A85AC73C-9061-4113-B255-C5DF5BCDF4C6}" destId="{0996D49B-6936-4A44-B975-7FAE384104A4}" srcOrd="1" destOrd="0" presId="urn:microsoft.com/office/officeart/2005/8/layout/hierarchy1"/>
    <dgm:cxn modelId="{A50E55C9-392C-47DA-8754-31DC4067EAB4}" type="presParOf" srcId="{0996D49B-6936-4A44-B975-7FAE384104A4}" destId="{612657D8-C42E-43E1-A552-8A5D32B8810B}" srcOrd="0" destOrd="0" presId="urn:microsoft.com/office/officeart/2005/8/layout/hierarchy1"/>
    <dgm:cxn modelId="{DBDA1BB8-6071-4B32-99E6-22AAE4B76CE4}" type="presParOf" srcId="{612657D8-C42E-43E1-A552-8A5D32B8810B}" destId="{E69AB66D-9876-4AE1-B472-9C8B88FCBACC}" srcOrd="0" destOrd="0" presId="urn:microsoft.com/office/officeart/2005/8/layout/hierarchy1"/>
    <dgm:cxn modelId="{0382F93A-4A04-4C1B-897E-7D59AD8D03E6}" type="presParOf" srcId="{612657D8-C42E-43E1-A552-8A5D32B8810B}" destId="{A2FD9D50-5102-4A38-866F-CCE03CFF4D27}" srcOrd="1" destOrd="0" presId="urn:microsoft.com/office/officeart/2005/8/layout/hierarchy1"/>
    <dgm:cxn modelId="{99B207B5-A8A2-430E-A800-53FB8F41A350}" type="presParOf" srcId="{0996D49B-6936-4A44-B975-7FAE384104A4}" destId="{707F788E-8F56-4471-A8B3-75D2139F56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53AB8-8B20-432F-9639-6E4E47D6DB11}"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ABD4994-DC32-4C9E-8B40-993C01BADC9F}">
      <dgm:prSet/>
      <dgm:spPr/>
      <dgm:t>
        <a:bodyPr/>
        <a:lstStyle/>
        <a:p>
          <a:r>
            <a:rPr lang="en-US"/>
            <a:t>Each model uses a different input </a:t>
          </a:r>
          <a:r>
            <a:rPr lang="en-US" i="1"/>
            <a:t>Modes</a:t>
          </a:r>
          <a:endParaRPr lang="en-US"/>
        </a:p>
      </dgm:t>
    </dgm:pt>
    <dgm:pt modelId="{C11A6306-4825-4BFB-80D5-8B8DC3C0D22D}" type="parTrans" cxnId="{AFF17252-DC36-4D50-BF5A-E13DF5B019E3}">
      <dgm:prSet/>
      <dgm:spPr/>
      <dgm:t>
        <a:bodyPr/>
        <a:lstStyle/>
        <a:p>
          <a:endParaRPr lang="en-US"/>
        </a:p>
      </dgm:t>
    </dgm:pt>
    <dgm:pt modelId="{E099E98D-D600-4851-B8AE-643326BD62AC}" type="sibTrans" cxnId="{AFF17252-DC36-4D50-BF5A-E13DF5B019E3}">
      <dgm:prSet/>
      <dgm:spPr/>
      <dgm:t>
        <a:bodyPr/>
        <a:lstStyle/>
        <a:p>
          <a:endParaRPr lang="en-US"/>
        </a:p>
      </dgm:t>
    </dgm:pt>
    <dgm:pt modelId="{09662702-8DE1-4DDD-9E54-F93315179448}">
      <dgm:prSet/>
      <dgm:spPr/>
      <dgm:t>
        <a:bodyPr/>
        <a:lstStyle/>
        <a:p>
          <a:r>
            <a:rPr lang="en-US"/>
            <a:t>2D Spectrogram vs. 1D Feature Vector</a:t>
          </a:r>
        </a:p>
      </dgm:t>
    </dgm:pt>
    <dgm:pt modelId="{75EF23EC-0FA7-41FE-80A8-74955873A18C}" type="parTrans" cxnId="{EE2BF20C-7095-4622-A69D-E18CD8AD561A}">
      <dgm:prSet/>
      <dgm:spPr/>
      <dgm:t>
        <a:bodyPr/>
        <a:lstStyle/>
        <a:p>
          <a:endParaRPr lang="en-US"/>
        </a:p>
      </dgm:t>
    </dgm:pt>
    <dgm:pt modelId="{3095B609-F6A4-406B-BEE1-FD7CBB61AE22}" type="sibTrans" cxnId="{EE2BF20C-7095-4622-A69D-E18CD8AD561A}">
      <dgm:prSet/>
      <dgm:spPr/>
      <dgm:t>
        <a:bodyPr/>
        <a:lstStyle/>
        <a:p>
          <a:endParaRPr lang="en-US"/>
        </a:p>
      </dgm:t>
    </dgm:pt>
    <dgm:pt modelId="{3BF47D7B-E331-4F66-B5E3-C40245750BCA}">
      <dgm:prSet/>
      <dgm:spPr/>
      <dgm:t>
        <a:bodyPr/>
        <a:lstStyle/>
        <a:p>
          <a:r>
            <a:rPr lang="en-US"/>
            <a:t>Compare </a:t>
          </a:r>
          <a:r>
            <a:rPr lang="en-US" i="1"/>
            <a:t>Modes</a:t>
          </a:r>
          <a:r>
            <a:rPr lang="en-US"/>
            <a:t> to human senses</a:t>
          </a:r>
        </a:p>
      </dgm:t>
    </dgm:pt>
    <dgm:pt modelId="{D777BB71-0C7D-41B7-956B-11C72F4E99FF}" type="parTrans" cxnId="{1B413683-90A3-4B9D-AF8D-08382F174493}">
      <dgm:prSet/>
      <dgm:spPr/>
      <dgm:t>
        <a:bodyPr/>
        <a:lstStyle/>
        <a:p>
          <a:endParaRPr lang="en-US"/>
        </a:p>
      </dgm:t>
    </dgm:pt>
    <dgm:pt modelId="{74F0FF0A-5A0C-4611-ABF6-FA37F2346D13}" type="sibTrans" cxnId="{1B413683-90A3-4B9D-AF8D-08382F174493}">
      <dgm:prSet/>
      <dgm:spPr/>
      <dgm:t>
        <a:bodyPr/>
        <a:lstStyle/>
        <a:p>
          <a:endParaRPr lang="en-US"/>
        </a:p>
      </dgm:t>
    </dgm:pt>
    <dgm:pt modelId="{C0696B03-3F93-48B1-A092-7E8D0D1AC948}" type="pres">
      <dgm:prSet presAssocID="{22A53AB8-8B20-432F-9639-6E4E47D6DB11}" presName="outerComposite" presStyleCnt="0">
        <dgm:presLayoutVars>
          <dgm:chMax val="5"/>
          <dgm:dir/>
          <dgm:resizeHandles val="exact"/>
        </dgm:presLayoutVars>
      </dgm:prSet>
      <dgm:spPr/>
    </dgm:pt>
    <dgm:pt modelId="{6CAAD4DC-8847-4E11-A5BC-CE052CDF7BA7}" type="pres">
      <dgm:prSet presAssocID="{22A53AB8-8B20-432F-9639-6E4E47D6DB11}" presName="dummyMaxCanvas" presStyleCnt="0">
        <dgm:presLayoutVars/>
      </dgm:prSet>
      <dgm:spPr/>
    </dgm:pt>
    <dgm:pt modelId="{03743E60-734B-4822-8359-2FE0F79DDDE9}" type="pres">
      <dgm:prSet presAssocID="{22A53AB8-8B20-432F-9639-6E4E47D6DB11}" presName="ThreeNodes_1" presStyleLbl="node1" presStyleIdx="0" presStyleCnt="3">
        <dgm:presLayoutVars>
          <dgm:bulletEnabled val="1"/>
        </dgm:presLayoutVars>
      </dgm:prSet>
      <dgm:spPr/>
    </dgm:pt>
    <dgm:pt modelId="{E76CEC8D-7F6A-4486-AF0D-0C2C2F2DC0D0}" type="pres">
      <dgm:prSet presAssocID="{22A53AB8-8B20-432F-9639-6E4E47D6DB11}" presName="ThreeNodes_2" presStyleLbl="node1" presStyleIdx="1" presStyleCnt="3">
        <dgm:presLayoutVars>
          <dgm:bulletEnabled val="1"/>
        </dgm:presLayoutVars>
      </dgm:prSet>
      <dgm:spPr/>
    </dgm:pt>
    <dgm:pt modelId="{016D7413-3601-4149-BEDB-D855C72C1B79}" type="pres">
      <dgm:prSet presAssocID="{22A53AB8-8B20-432F-9639-6E4E47D6DB11}" presName="ThreeNodes_3" presStyleLbl="node1" presStyleIdx="2" presStyleCnt="3">
        <dgm:presLayoutVars>
          <dgm:bulletEnabled val="1"/>
        </dgm:presLayoutVars>
      </dgm:prSet>
      <dgm:spPr/>
    </dgm:pt>
    <dgm:pt modelId="{585F8D09-C424-4001-93FB-95C605E16E05}" type="pres">
      <dgm:prSet presAssocID="{22A53AB8-8B20-432F-9639-6E4E47D6DB11}" presName="ThreeConn_1-2" presStyleLbl="fgAccFollowNode1" presStyleIdx="0" presStyleCnt="2">
        <dgm:presLayoutVars>
          <dgm:bulletEnabled val="1"/>
        </dgm:presLayoutVars>
      </dgm:prSet>
      <dgm:spPr/>
    </dgm:pt>
    <dgm:pt modelId="{F1BC1639-2460-49B0-8CD7-4EE91A32BFA0}" type="pres">
      <dgm:prSet presAssocID="{22A53AB8-8B20-432F-9639-6E4E47D6DB11}" presName="ThreeConn_2-3" presStyleLbl="fgAccFollowNode1" presStyleIdx="1" presStyleCnt="2">
        <dgm:presLayoutVars>
          <dgm:bulletEnabled val="1"/>
        </dgm:presLayoutVars>
      </dgm:prSet>
      <dgm:spPr/>
    </dgm:pt>
    <dgm:pt modelId="{69DB8E5C-0737-420B-888E-E1CA09FC6229}" type="pres">
      <dgm:prSet presAssocID="{22A53AB8-8B20-432F-9639-6E4E47D6DB11}" presName="ThreeNodes_1_text" presStyleLbl="node1" presStyleIdx="2" presStyleCnt="3">
        <dgm:presLayoutVars>
          <dgm:bulletEnabled val="1"/>
        </dgm:presLayoutVars>
      </dgm:prSet>
      <dgm:spPr/>
    </dgm:pt>
    <dgm:pt modelId="{412F5943-CED2-47A8-9C94-7A5E055C7EE2}" type="pres">
      <dgm:prSet presAssocID="{22A53AB8-8B20-432F-9639-6E4E47D6DB11}" presName="ThreeNodes_2_text" presStyleLbl="node1" presStyleIdx="2" presStyleCnt="3">
        <dgm:presLayoutVars>
          <dgm:bulletEnabled val="1"/>
        </dgm:presLayoutVars>
      </dgm:prSet>
      <dgm:spPr/>
    </dgm:pt>
    <dgm:pt modelId="{E1D51E34-E028-4EE3-9242-226057682CF6}" type="pres">
      <dgm:prSet presAssocID="{22A53AB8-8B20-432F-9639-6E4E47D6DB11}" presName="ThreeNodes_3_text" presStyleLbl="node1" presStyleIdx="2" presStyleCnt="3">
        <dgm:presLayoutVars>
          <dgm:bulletEnabled val="1"/>
        </dgm:presLayoutVars>
      </dgm:prSet>
      <dgm:spPr/>
    </dgm:pt>
  </dgm:ptLst>
  <dgm:cxnLst>
    <dgm:cxn modelId="{EE2BF20C-7095-4622-A69D-E18CD8AD561A}" srcId="{22A53AB8-8B20-432F-9639-6E4E47D6DB11}" destId="{09662702-8DE1-4DDD-9E54-F93315179448}" srcOrd="1" destOrd="0" parTransId="{75EF23EC-0FA7-41FE-80A8-74955873A18C}" sibTransId="{3095B609-F6A4-406B-BEE1-FD7CBB61AE22}"/>
    <dgm:cxn modelId="{39436414-511B-4245-8E48-BA2A65921533}" type="presOf" srcId="{3095B609-F6A4-406B-BEE1-FD7CBB61AE22}" destId="{F1BC1639-2460-49B0-8CD7-4EE91A32BFA0}" srcOrd="0" destOrd="0" presId="urn:microsoft.com/office/officeart/2005/8/layout/vProcess5"/>
    <dgm:cxn modelId="{5426D46C-8700-4D3E-BD8C-ECAC17FBE95B}" type="presOf" srcId="{3BF47D7B-E331-4F66-B5E3-C40245750BCA}" destId="{E1D51E34-E028-4EE3-9242-226057682CF6}" srcOrd="1" destOrd="0" presId="urn:microsoft.com/office/officeart/2005/8/layout/vProcess5"/>
    <dgm:cxn modelId="{DABDA571-A49F-469B-BB72-C685D83F0599}" type="presOf" srcId="{E099E98D-D600-4851-B8AE-643326BD62AC}" destId="{585F8D09-C424-4001-93FB-95C605E16E05}" srcOrd="0" destOrd="0" presId="urn:microsoft.com/office/officeart/2005/8/layout/vProcess5"/>
    <dgm:cxn modelId="{AFF17252-DC36-4D50-BF5A-E13DF5B019E3}" srcId="{22A53AB8-8B20-432F-9639-6E4E47D6DB11}" destId="{3ABD4994-DC32-4C9E-8B40-993C01BADC9F}" srcOrd="0" destOrd="0" parTransId="{C11A6306-4825-4BFB-80D5-8B8DC3C0D22D}" sibTransId="{E099E98D-D600-4851-B8AE-643326BD62AC}"/>
    <dgm:cxn modelId="{0144EB72-87FE-4CED-97B1-1634540BF54C}" type="presOf" srcId="{09662702-8DE1-4DDD-9E54-F93315179448}" destId="{E76CEC8D-7F6A-4486-AF0D-0C2C2F2DC0D0}" srcOrd="0" destOrd="0" presId="urn:microsoft.com/office/officeart/2005/8/layout/vProcess5"/>
    <dgm:cxn modelId="{1B413683-90A3-4B9D-AF8D-08382F174493}" srcId="{22A53AB8-8B20-432F-9639-6E4E47D6DB11}" destId="{3BF47D7B-E331-4F66-B5E3-C40245750BCA}" srcOrd="2" destOrd="0" parTransId="{D777BB71-0C7D-41B7-956B-11C72F4E99FF}" sibTransId="{74F0FF0A-5A0C-4611-ABF6-FA37F2346D13}"/>
    <dgm:cxn modelId="{24F70F95-4E05-4359-8686-156C427C85D8}" type="presOf" srcId="{22A53AB8-8B20-432F-9639-6E4E47D6DB11}" destId="{C0696B03-3F93-48B1-A092-7E8D0D1AC948}" srcOrd="0" destOrd="0" presId="urn:microsoft.com/office/officeart/2005/8/layout/vProcess5"/>
    <dgm:cxn modelId="{A610F69B-9421-45C1-A818-EFE97D8279C1}" type="presOf" srcId="{3BF47D7B-E331-4F66-B5E3-C40245750BCA}" destId="{016D7413-3601-4149-BEDB-D855C72C1B79}" srcOrd="0" destOrd="0" presId="urn:microsoft.com/office/officeart/2005/8/layout/vProcess5"/>
    <dgm:cxn modelId="{7022829D-504B-4567-A825-8A00B0EDCB37}" type="presOf" srcId="{3ABD4994-DC32-4C9E-8B40-993C01BADC9F}" destId="{03743E60-734B-4822-8359-2FE0F79DDDE9}" srcOrd="0" destOrd="0" presId="urn:microsoft.com/office/officeart/2005/8/layout/vProcess5"/>
    <dgm:cxn modelId="{EB754AAC-0ADB-4001-80CF-2CE13A4AC84B}" type="presOf" srcId="{09662702-8DE1-4DDD-9E54-F93315179448}" destId="{412F5943-CED2-47A8-9C94-7A5E055C7EE2}" srcOrd="1" destOrd="0" presId="urn:microsoft.com/office/officeart/2005/8/layout/vProcess5"/>
    <dgm:cxn modelId="{A4D8D3F6-5FA9-4287-BE89-56CC36761C4D}" type="presOf" srcId="{3ABD4994-DC32-4C9E-8B40-993C01BADC9F}" destId="{69DB8E5C-0737-420B-888E-E1CA09FC6229}" srcOrd="1" destOrd="0" presId="urn:microsoft.com/office/officeart/2005/8/layout/vProcess5"/>
    <dgm:cxn modelId="{CF088EC9-7B8D-4568-B529-AF07FCE678C6}" type="presParOf" srcId="{C0696B03-3F93-48B1-A092-7E8D0D1AC948}" destId="{6CAAD4DC-8847-4E11-A5BC-CE052CDF7BA7}" srcOrd="0" destOrd="0" presId="urn:microsoft.com/office/officeart/2005/8/layout/vProcess5"/>
    <dgm:cxn modelId="{F78E0D58-986C-4809-A1DC-1A20A146D00A}" type="presParOf" srcId="{C0696B03-3F93-48B1-A092-7E8D0D1AC948}" destId="{03743E60-734B-4822-8359-2FE0F79DDDE9}" srcOrd="1" destOrd="0" presId="urn:microsoft.com/office/officeart/2005/8/layout/vProcess5"/>
    <dgm:cxn modelId="{9C2EFF2C-4DA2-41EA-8FF5-8E4FFA2EEC71}" type="presParOf" srcId="{C0696B03-3F93-48B1-A092-7E8D0D1AC948}" destId="{E76CEC8D-7F6A-4486-AF0D-0C2C2F2DC0D0}" srcOrd="2" destOrd="0" presId="urn:microsoft.com/office/officeart/2005/8/layout/vProcess5"/>
    <dgm:cxn modelId="{90A093B6-5EA3-48A3-A52E-ADCCFFF2FC60}" type="presParOf" srcId="{C0696B03-3F93-48B1-A092-7E8D0D1AC948}" destId="{016D7413-3601-4149-BEDB-D855C72C1B79}" srcOrd="3" destOrd="0" presId="urn:microsoft.com/office/officeart/2005/8/layout/vProcess5"/>
    <dgm:cxn modelId="{97E45C42-43D3-4B89-AC71-9013D3224D68}" type="presParOf" srcId="{C0696B03-3F93-48B1-A092-7E8D0D1AC948}" destId="{585F8D09-C424-4001-93FB-95C605E16E05}" srcOrd="4" destOrd="0" presId="urn:microsoft.com/office/officeart/2005/8/layout/vProcess5"/>
    <dgm:cxn modelId="{C4632C7A-AB48-4E56-B7F4-12468F2A060E}" type="presParOf" srcId="{C0696B03-3F93-48B1-A092-7E8D0D1AC948}" destId="{F1BC1639-2460-49B0-8CD7-4EE91A32BFA0}" srcOrd="5" destOrd="0" presId="urn:microsoft.com/office/officeart/2005/8/layout/vProcess5"/>
    <dgm:cxn modelId="{5DC26FDE-8AAF-427B-9518-41AE06F3CF8E}" type="presParOf" srcId="{C0696B03-3F93-48B1-A092-7E8D0D1AC948}" destId="{69DB8E5C-0737-420B-888E-E1CA09FC6229}" srcOrd="6" destOrd="0" presId="urn:microsoft.com/office/officeart/2005/8/layout/vProcess5"/>
    <dgm:cxn modelId="{9E641049-BA3B-4244-AF6E-268D91BC16B9}" type="presParOf" srcId="{C0696B03-3F93-48B1-A092-7E8D0D1AC948}" destId="{412F5943-CED2-47A8-9C94-7A5E055C7EE2}" srcOrd="7" destOrd="0" presId="urn:microsoft.com/office/officeart/2005/8/layout/vProcess5"/>
    <dgm:cxn modelId="{0373414E-1BF3-4779-A1F8-65A5E63247D1}" type="presParOf" srcId="{C0696B03-3F93-48B1-A092-7E8D0D1AC948}" destId="{E1D51E34-E028-4EE3-9242-226057682C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B3E3D-BF5B-4C02-B156-0A78BF89743F}">
      <dsp:nvSpPr>
        <dsp:cNvPr id="0" name=""/>
        <dsp:cNvSpPr/>
      </dsp:nvSpPr>
      <dsp:spPr>
        <a:xfrm>
          <a:off x="0" y="531"/>
          <a:ext cx="448056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512A0-270C-4A07-B581-B63D4E39C27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91B5B-5844-4AB3-862A-B7D49F6244CC}">
      <dsp:nvSpPr>
        <dsp:cNvPr id="0" name=""/>
        <dsp:cNvSpPr/>
      </dsp:nvSpPr>
      <dsp:spPr>
        <a:xfrm>
          <a:off x="1435590" y="531"/>
          <a:ext cx="304496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 neural network is a mathematical function</a:t>
          </a:r>
        </a:p>
      </dsp:txBody>
      <dsp:txXfrm>
        <a:off x="1435590" y="531"/>
        <a:ext cx="3044969" cy="1242935"/>
      </dsp:txXfrm>
    </dsp:sp>
    <dsp:sp modelId="{DB52B335-319D-4E5A-9440-0BF4C961A675}">
      <dsp:nvSpPr>
        <dsp:cNvPr id="0" name=""/>
        <dsp:cNvSpPr/>
      </dsp:nvSpPr>
      <dsp:spPr>
        <a:xfrm>
          <a:off x="0" y="1554200"/>
          <a:ext cx="448056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46170-CE38-4B4A-B725-D6002989ABA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3F6A21-3B50-4301-B887-CBC9BA6451DE}">
      <dsp:nvSpPr>
        <dsp:cNvPr id="0" name=""/>
        <dsp:cNvSpPr/>
      </dsp:nvSpPr>
      <dsp:spPr>
        <a:xfrm>
          <a:off x="1435590" y="1554200"/>
          <a:ext cx="304496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Composed of smaller functions called </a:t>
          </a:r>
          <a:r>
            <a:rPr lang="en-US" sz="2100" i="1" kern="1200"/>
            <a:t>layers</a:t>
          </a:r>
          <a:endParaRPr lang="en-US" sz="2100" kern="1200"/>
        </a:p>
      </dsp:txBody>
      <dsp:txXfrm>
        <a:off x="1435590" y="1554200"/>
        <a:ext cx="3044969" cy="1242935"/>
      </dsp:txXfrm>
    </dsp:sp>
    <dsp:sp modelId="{88425E4A-54B3-4233-B775-9F1E17650AD4}">
      <dsp:nvSpPr>
        <dsp:cNvPr id="0" name=""/>
        <dsp:cNvSpPr/>
      </dsp:nvSpPr>
      <dsp:spPr>
        <a:xfrm>
          <a:off x="0" y="3107870"/>
          <a:ext cx="448056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8E770-2576-486B-A547-8458772F2656}">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94657-96B7-49B9-9C31-CAC16C7C9240}">
      <dsp:nvSpPr>
        <dsp:cNvPr id="0" name=""/>
        <dsp:cNvSpPr/>
      </dsp:nvSpPr>
      <dsp:spPr>
        <a:xfrm>
          <a:off x="1435590" y="3107870"/>
          <a:ext cx="304496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Transform </a:t>
          </a:r>
          <a:r>
            <a:rPr lang="en-US" sz="2100" i="1" kern="1200"/>
            <a:t>features</a:t>
          </a:r>
          <a:r>
            <a:rPr lang="en-US" sz="2100" kern="1200"/>
            <a:t> into </a:t>
          </a:r>
          <a:r>
            <a:rPr lang="en-US" sz="2100" i="1" kern="1200"/>
            <a:t>predictions</a:t>
          </a:r>
          <a:endParaRPr lang="en-US" sz="2100" kern="1200"/>
        </a:p>
      </dsp:txBody>
      <dsp:txXfrm>
        <a:off x="1435590" y="3107870"/>
        <a:ext cx="304496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BA628-21C1-477A-941B-0B0DA8F045F8}">
      <dsp:nvSpPr>
        <dsp:cNvPr id="0" name=""/>
        <dsp:cNvSpPr/>
      </dsp:nvSpPr>
      <dsp:spPr>
        <a:xfrm>
          <a:off x="600095" y="570738"/>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9D568-5B6D-42E9-B754-A808C1E89F1D}">
      <dsp:nvSpPr>
        <dsp:cNvPr id="0" name=""/>
        <dsp:cNvSpPr/>
      </dsp:nvSpPr>
      <dsp:spPr>
        <a:xfrm>
          <a:off x="980345" y="95098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3E680D-66B6-49EA-91B5-9F00DFF7B670}">
      <dsp:nvSpPr>
        <dsp:cNvPr id="0" name=""/>
        <dsp:cNvSpPr/>
      </dsp:nvSpPr>
      <dsp:spPr>
        <a:xfrm>
          <a:off x="2972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Inputs are mapped to qualitative outputs (musical instruments)</a:t>
          </a:r>
        </a:p>
      </dsp:txBody>
      <dsp:txXfrm>
        <a:off x="29720" y="2910739"/>
        <a:ext cx="2925000" cy="720000"/>
      </dsp:txXfrm>
    </dsp:sp>
    <dsp:sp modelId="{78D97DDB-86C4-4A2C-BE43-D856D53DDB39}">
      <dsp:nvSpPr>
        <dsp:cNvPr id="0" name=""/>
        <dsp:cNvSpPr/>
      </dsp:nvSpPr>
      <dsp:spPr>
        <a:xfrm>
          <a:off x="4036970" y="570738"/>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E47A-1482-43EE-8FB4-16F37A72C6C5}">
      <dsp:nvSpPr>
        <dsp:cNvPr id="0" name=""/>
        <dsp:cNvSpPr/>
      </dsp:nvSpPr>
      <dsp:spPr>
        <a:xfrm>
          <a:off x="4417220" y="95098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0AD712-9B2D-497C-8F19-55F413FEAFD1}">
      <dsp:nvSpPr>
        <dsp:cNvPr id="0" name=""/>
        <dsp:cNvSpPr/>
      </dsp:nvSpPr>
      <dsp:spPr>
        <a:xfrm>
          <a:off x="3466595"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We group inputs that have similar properties</a:t>
          </a:r>
        </a:p>
      </dsp:txBody>
      <dsp:txXfrm>
        <a:off x="3466595" y="2910739"/>
        <a:ext cx="2925000" cy="720000"/>
      </dsp:txXfrm>
    </dsp:sp>
    <dsp:sp modelId="{9FDD0603-8302-4D6C-B7A5-E31905FF8C45}">
      <dsp:nvSpPr>
        <dsp:cNvPr id="0" name=""/>
        <dsp:cNvSpPr/>
      </dsp:nvSpPr>
      <dsp:spPr>
        <a:xfrm>
          <a:off x="7473845" y="570738"/>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ACBB3-F57C-4448-8440-549E7F86D93A}">
      <dsp:nvSpPr>
        <dsp:cNvPr id="0" name=""/>
        <dsp:cNvSpPr/>
      </dsp:nvSpPr>
      <dsp:spPr>
        <a:xfrm>
          <a:off x="7854095" y="950988"/>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5844E2-3DC1-40A3-99DB-9F28CB1F2629}">
      <dsp:nvSpPr>
        <dsp:cNvPr id="0" name=""/>
        <dsp:cNvSpPr/>
      </dsp:nvSpPr>
      <dsp:spPr>
        <a:xfrm>
          <a:off x="690347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This is called a</a:t>
          </a:r>
          <a:r>
            <a:rPr lang="en-US" sz="1600" i="1" kern="1200"/>
            <a:t> classification </a:t>
          </a:r>
          <a:r>
            <a:rPr lang="en-US" sz="1600" kern="1200"/>
            <a:t>neural network</a:t>
          </a:r>
        </a:p>
      </dsp:txBody>
      <dsp:txXfrm>
        <a:off x="6903470" y="2910739"/>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1614B-A9EA-4EC7-8104-20181FAC1B82}">
      <dsp:nvSpPr>
        <dsp:cNvPr id="0" name=""/>
        <dsp:cNvSpPr/>
      </dsp:nvSpPr>
      <dsp:spPr>
        <a:xfrm>
          <a:off x="742" y="1778745"/>
          <a:ext cx="2604677" cy="165397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71E4-4170-4A0B-ACC1-412F3663ABAB}">
      <dsp:nvSpPr>
        <dsp:cNvPr id="0" name=""/>
        <dsp:cNvSpPr/>
      </dsp:nvSpPr>
      <dsp:spPr>
        <a:xfrm>
          <a:off x="290150" y="2053683"/>
          <a:ext cx="2604677" cy="165397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Inputs is 2D image-like array</a:t>
          </a:r>
        </a:p>
      </dsp:txBody>
      <dsp:txXfrm>
        <a:off x="338593" y="2102126"/>
        <a:ext cx="2507791" cy="1557084"/>
      </dsp:txXfrm>
    </dsp:sp>
    <dsp:sp modelId="{F98764AE-1E0B-48AC-AED0-BC46DFBD037C}">
      <dsp:nvSpPr>
        <dsp:cNvPr id="0" name=""/>
        <dsp:cNvSpPr/>
      </dsp:nvSpPr>
      <dsp:spPr>
        <a:xfrm>
          <a:off x="3184237" y="1778745"/>
          <a:ext cx="2604677" cy="165397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EA9667-1A20-44FA-9E25-3ACFDE36F1EA}">
      <dsp:nvSpPr>
        <dsp:cNvPr id="0" name=""/>
        <dsp:cNvSpPr/>
      </dsp:nvSpPr>
      <dsp:spPr>
        <a:xfrm>
          <a:off x="3473645" y="2053683"/>
          <a:ext cx="2604677" cy="165397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Transformed through </a:t>
          </a:r>
          <a:r>
            <a:rPr lang="en-US" sz="2400" i="1" kern="1200"/>
            <a:t>Convolution </a:t>
          </a:r>
          <a:r>
            <a:rPr lang="en-US" sz="2400" kern="1200"/>
            <a:t>and </a:t>
          </a:r>
          <a:r>
            <a:rPr lang="en-US" sz="2400" i="1" kern="1200"/>
            <a:t>Pooling</a:t>
          </a:r>
          <a:r>
            <a:rPr lang="en-US" sz="2400" kern="1200"/>
            <a:t> Layers</a:t>
          </a:r>
        </a:p>
      </dsp:txBody>
      <dsp:txXfrm>
        <a:off x="3522088" y="2102126"/>
        <a:ext cx="2507791" cy="15570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F3608-C62D-4602-A6B2-BB2DF1850B73}">
      <dsp:nvSpPr>
        <dsp:cNvPr id="0" name=""/>
        <dsp:cNvSpPr/>
      </dsp:nvSpPr>
      <dsp:spPr>
        <a:xfrm>
          <a:off x="742" y="1778745"/>
          <a:ext cx="2604677" cy="165397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3BE2AB-209A-4176-ADC3-2D910D65BE40}">
      <dsp:nvSpPr>
        <dsp:cNvPr id="0" name=""/>
        <dsp:cNvSpPr/>
      </dsp:nvSpPr>
      <dsp:spPr>
        <a:xfrm>
          <a:off x="290150" y="2053683"/>
          <a:ext cx="2604677" cy="165397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Input is 1D array of features</a:t>
          </a:r>
        </a:p>
      </dsp:txBody>
      <dsp:txXfrm>
        <a:off x="338593" y="2102126"/>
        <a:ext cx="2507791" cy="1557084"/>
      </dsp:txXfrm>
    </dsp:sp>
    <dsp:sp modelId="{E69AB66D-9876-4AE1-B472-9C8B88FCBACC}">
      <dsp:nvSpPr>
        <dsp:cNvPr id="0" name=""/>
        <dsp:cNvSpPr/>
      </dsp:nvSpPr>
      <dsp:spPr>
        <a:xfrm>
          <a:off x="3184237" y="1778745"/>
          <a:ext cx="2604677" cy="165397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FD9D50-5102-4A38-866F-CCE03CFF4D27}">
      <dsp:nvSpPr>
        <dsp:cNvPr id="0" name=""/>
        <dsp:cNvSpPr/>
      </dsp:nvSpPr>
      <dsp:spPr>
        <a:xfrm>
          <a:off x="3473645" y="2053683"/>
          <a:ext cx="2604677" cy="1653970"/>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Transformed through </a:t>
          </a:r>
          <a:r>
            <a:rPr lang="en-US" sz="2900" i="1" kern="1200"/>
            <a:t>Dense Layers</a:t>
          </a:r>
          <a:endParaRPr lang="en-US" sz="2900" kern="1200"/>
        </a:p>
      </dsp:txBody>
      <dsp:txXfrm>
        <a:off x="3522088" y="2102126"/>
        <a:ext cx="2507791" cy="15570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43E60-734B-4822-8359-2FE0F79DDDE9}">
      <dsp:nvSpPr>
        <dsp:cNvPr id="0" name=""/>
        <dsp:cNvSpPr/>
      </dsp:nvSpPr>
      <dsp:spPr>
        <a:xfrm>
          <a:off x="0" y="0"/>
          <a:ext cx="8379462"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Each model uses a different input </a:t>
          </a:r>
          <a:r>
            <a:rPr lang="en-US" sz="3300" i="1" kern="1200"/>
            <a:t>Modes</a:t>
          </a:r>
          <a:endParaRPr lang="en-US" sz="3300" kern="1200"/>
        </a:p>
      </dsp:txBody>
      <dsp:txXfrm>
        <a:off x="36917" y="36917"/>
        <a:ext cx="7019345" cy="1186609"/>
      </dsp:txXfrm>
    </dsp:sp>
    <dsp:sp modelId="{E76CEC8D-7F6A-4486-AF0D-0C2C2F2DC0D0}">
      <dsp:nvSpPr>
        <dsp:cNvPr id="0" name=""/>
        <dsp:cNvSpPr/>
      </dsp:nvSpPr>
      <dsp:spPr>
        <a:xfrm>
          <a:off x="739364" y="1470517"/>
          <a:ext cx="8379462" cy="1260443"/>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2D Spectrogram vs. 1D Feature Vector</a:t>
          </a:r>
        </a:p>
      </dsp:txBody>
      <dsp:txXfrm>
        <a:off x="776281" y="1507434"/>
        <a:ext cx="6746975" cy="1186609"/>
      </dsp:txXfrm>
    </dsp:sp>
    <dsp:sp modelId="{016D7413-3601-4149-BEDB-D855C72C1B79}">
      <dsp:nvSpPr>
        <dsp:cNvPr id="0" name=""/>
        <dsp:cNvSpPr/>
      </dsp:nvSpPr>
      <dsp:spPr>
        <a:xfrm>
          <a:off x="1478728" y="2941034"/>
          <a:ext cx="8379462" cy="1260443"/>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Compare </a:t>
          </a:r>
          <a:r>
            <a:rPr lang="en-US" sz="3300" i="1" kern="1200"/>
            <a:t>Modes</a:t>
          </a:r>
          <a:r>
            <a:rPr lang="en-US" sz="3300" kern="1200"/>
            <a:t> to human senses</a:t>
          </a:r>
        </a:p>
      </dsp:txBody>
      <dsp:txXfrm>
        <a:off x="1515645" y="2977951"/>
        <a:ext cx="6746975" cy="1186609"/>
      </dsp:txXfrm>
    </dsp:sp>
    <dsp:sp modelId="{585F8D09-C424-4001-93FB-95C605E16E05}">
      <dsp:nvSpPr>
        <dsp:cNvPr id="0" name=""/>
        <dsp:cNvSpPr/>
      </dsp:nvSpPr>
      <dsp:spPr>
        <a:xfrm>
          <a:off x="7560174"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4514" y="955836"/>
        <a:ext cx="450608" cy="616514"/>
      </dsp:txXfrm>
    </dsp:sp>
    <dsp:sp modelId="{F1BC1639-2460-49B0-8CD7-4EE91A32BFA0}">
      <dsp:nvSpPr>
        <dsp:cNvPr id="0" name=""/>
        <dsp:cNvSpPr/>
      </dsp:nvSpPr>
      <dsp:spPr>
        <a:xfrm>
          <a:off x="8299538" y="2417950"/>
          <a:ext cx="819288" cy="819288"/>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3878" y="2417950"/>
        <a:ext cx="450608" cy="6165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12/29/2020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12/29/2020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p:txBody>
          <a:bodyPr>
            <a:normAutofit/>
          </a:bodyPr>
          <a:lstStyle/>
          <a:p>
            <a:r>
              <a:rPr lang="en-US" sz="5400" dirty="0"/>
              <a:t>Musical Instrument Classification Using a </a:t>
            </a:r>
            <a:r>
              <a:rPr lang="en-US" dirty="0"/>
              <a:t>Hybrid Neural Network</a:t>
            </a:r>
          </a:p>
        </p:txBody>
      </p:sp>
      <p:sp>
        <p:nvSpPr>
          <p:cNvPr id="3" name="Subtitle 2">
            <a:extLst>
              <a:ext uri="{FF2B5EF4-FFF2-40B4-BE49-F238E27FC236}">
                <a16:creationId xmlns:a16="http://schemas.microsoft.com/office/drawing/2014/main" id="{CED915AA-6494-471F-A315-73A8497A9D49}"/>
              </a:ext>
            </a:extLst>
          </p:cNvPr>
          <p:cNvSpPr>
            <a:spLocks noGrp="1"/>
          </p:cNvSpPr>
          <p:nvPr>
            <p:ph type="subTitle" idx="1"/>
          </p:nvPr>
        </p:nvSpPr>
        <p:spPr>
          <a:xfrm>
            <a:off x="1370693" y="5252478"/>
            <a:ext cx="9440034" cy="1049867"/>
          </a:xfrm>
        </p:spPr>
        <p:txBody>
          <a:bodyPr>
            <a:normAutofit fontScale="70000" lnSpcReduction="20000"/>
          </a:bodyPr>
          <a:lstStyle/>
          <a:p>
            <a:r>
              <a:rPr lang="en-US" dirty="0"/>
              <a:t>Landon Buell, Kevin Short</a:t>
            </a:r>
          </a:p>
          <a:p>
            <a:r>
              <a:rPr lang="en-US" dirty="0"/>
              <a:t>University of New Hampshire</a:t>
            </a:r>
          </a:p>
          <a:p>
            <a:r>
              <a:rPr lang="en-US" dirty="0"/>
              <a:t>8 Jan 2020</a:t>
            </a:r>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p:txBody>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84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A05-24A9-46F3-AA55-F08B1389CA4D}"/>
              </a:ext>
            </a:extLst>
          </p:cNvPr>
          <p:cNvSpPr>
            <a:spLocks noGrp="1"/>
          </p:cNvSpPr>
          <p:nvPr>
            <p:ph type="title"/>
          </p:nvPr>
        </p:nvSpPr>
        <p:spPr>
          <a:xfrm>
            <a:off x="1261871" y="365760"/>
            <a:ext cx="9858383" cy="1325562"/>
          </a:xfrm>
        </p:spPr>
        <p:txBody>
          <a:bodyPr>
            <a:normAutofit/>
          </a:bodyPr>
          <a:lstStyle/>
          <a:p>
            <a:r>
              <a:rPr lang="en-US" dirty="0"/>
              <a:t>Two Modes of Input</a:t>
            </a:r>
          </a:p>
        </p:txBody>
      </p:sp>
      <p:sp>
        <p:nvSpPr>
          <p:cNvPr id="18" name="Rectangle 1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413FB90-6D58-438D-9684-A5C39B9736E8}"/>
              </a:ext>
            </a:extLst>
          </p:cNvPr>
          <p:cNvGraphicFramePr>
            <a:graphicFrameLocks noGrp="1"/>
          </p:cNvGraphicFramePr>
          <p:nvPr>
            <p:ph idx="1"/>
            <p:extLst>
              <p:ext uri="{D42A27DB-BD31-4B8C-83A1-F6EECF244321}">
                <p14:modId xmlns:p14="http://schemas.microsoft.com/office/powerpoint/2010/main" val="9419553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72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25AA8-4E24-44CE-BFC8-C2FFC57552F6}"/>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r>
              <a:rPr lang="en-US" sz="2800" dirty="0">
                <a:solidFill>
                  <a:srgbClr val="FFFFFF"/>
                </a:solidFill>
              </a:rPr>
              <a:t>Multimodal Network</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C1F183-311D-43D9-9CE4-55ADF3FC3984}"/>
              </a:ext>
            </a:extLst>
          </p:cNvPr>
          <p:cNvSpPr>
            <a:spLocks noGrp="1"/>
          </p:cNvSpPr>
          <p:nvPr>
            <p:ph idx="1"/>
          </p:nvPr>
        </p:nvSpPr>
        <p:spPr>
          <a:xfrm>
            <a:off x="4821898" y="643466"/>
            <a:ext cx="5827472" cy="5571067"/>
          </a:xfrm>
        </p:spPr>
        <p:txBody>
          <a:bodyPr>
            <a:normAutofit/>
          </a:bodyPr>
          <a:lstStyle/>
          <a:p>
            <a:endParaRPr lang="en-US" sz="2400" dirty="0"/>
          </a:p>
          <a:p>
            <a:r>
              <a:rPr lang="en-US" sz="2400" dirty="0"/>
              <a:t>Model built with two input modes</a:t>
            </a:r>
          </a:p>
          <a:p>
            <a:endParaRPr lang="en-US" sz="2400" dirty="0"/>
          </a:p>
          <a:p>
            <a:r>
              <a:rPr lang="en-US" sz="2400" dirty="0"/>
              <a:t>CNN branch accepts a 2D spectrogram images</a:t>
            </a:r>
          </a:p>
          <a:p>
            <a:endParaRPr lang="en-US" sz="2400" dirty="0"/>
          </a:p>
          <a:p>
            <a:r>
              <a:rPr lang="en-US" sz="2400" dirty="0"/>
              <a:t>MLP branch accepts a 1D vector of features</a:t>
            </a:r>
          </a:p>
        </p:txBody>
      </p:sp>
    </p:spTree>
    <p:extLst>
      <p:ext uri="{BB962C8B-B14F-4D97-AF65-F5344CB8AC3E}">
        <p14:creationId xmlns:p14="http://schemas.microsoft.com/office/powerpoint/2010/main" val="39944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p:txBody>
          <a:bodyPr/>
          <a:lstStyle/>
          <a:p>
            <a:r>
              <a:rPr lang="en-US" dirty="0"/>
              <a:t>Hybrid Neural Network Architectures</a:t>
            </a:r>
          </a:p>
        </p:txBody>
      </p:sp>
      <p:pic>
        <p:nvPicPr>
          <p:cNvPr id="8" name="Content Placeholder 7" descr="Diagram, schematic&#10;&#10;Description automatically generated">
            <a:extLst>
              <a:ext uri="{FF2B5EF4-FFF2-40B4-BE49-F238E27FC236}">
                <a16:creationId xmlns:a16="http://schemas.microsoft.com/office/drawing/2014/main" id="{058D7FA1-DFFD-4686-9636-CA545AFC9FE8}"/>
              </a:ext>
            </a:extLst>
          </p:cNvPr>
          <p:cNvPicPr>
            <a:picLocks noGrp="1" noChangeAspect="1"/>
          </p:cNvPicPr>
          <p:nvPr>
            <p:ph idx="1"/>
          </p:nvPr>
        </p:nvPicPr>
        <p:blipFill>
          <a:blip r:embed="rId2"/>
          <a:stretch>
            <a:fillRect/>
          </a:stretch>
        </p:blipFill>
        <p:spPr>
          <a:xfrm>
            <a:off x="4959350" y="84417"/>
            <a:ext cx="5206999" cy="6738469"/>
          </a:xfrm>
        </p:spPr>
      </p:pic>
      <p:sp>
        <p:nvSpPr>
          <p:cNvPr id="6" name="Text Placeholder 5">
            <a:extLst>
              <a:ext uri="{FF2B5EF4-FFF2-40B4-BE49-F238E27FC236}">
                <a16:creationId xmlns:a16="http://schemas.microsoft.com/office/drawing/2014/main" id="{1DD89A0C-A3BD-47BF-AEF8-6E09DA49675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0013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p:txBody>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45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a:t>Confusion Matrices</a:t>
            </a:r>
          </a:p>
        </p:txBody>
      </p:sp>
      <p:sp>
        <p:nvSpPr>
          <p:cNvPr id="3" name="Content Placeholder 2">
            <a:extLst>
              <a:ext uri="{FF2B5EF4-FFF2-40B4-BE49-F238E27FC236}">
                <a16:creationId xmlns:a16="http://schemas.microsoft.com/office/drawing/2014/main" id="{BC05EC3A-66DD-47C9-9E8C-A11584F45B8E}"/>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1CD937D-7918-4CD0-A12D-148BDA01D45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6714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581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p:txBody>
          <a:bodyPr>
            <a:noAutofit/>
          </a:bodyPr>
          <a:lstStyle/>
          <a:p>
            <a:pPr marL="0" indent="0">
              <a:buNone/>
            </a:pPr>
            <a:br>
              <a:rPr lang="en-US" sz="4000" dirty="0"/>
            </a:br>
            <a:r>
              <a:rPr lang="en-US" sz="3600" dirty="0"/>
              <a:t>“Birds inspired us to fly, burdock plants inspired Velcro and nature has inspired many other inventions. It seems only logical then, to look to the brain’s architecture for inspiration on how to build an intelligent machine.”</a:t>
            </a:r>
            <a:br>
              <a:rPr lang="en-US" sz="2000" dirty="0"/>
            </a:br>
            <a:r>
              <a:rPr lang="en-US" sz="2000" dirty="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p:txBody>
          <a:bodyPr>
            <a:normAutofit/>
          </a:bodyPr>
          <a:lstStyle/>
          <a:p>
            <a:pPr marL="0" indent="0">
              <a:buNone/>
            </a:pPr>
            <a:endParaRPr lang="en-US" dirty="0"/>
          </a:p>
          <a:p>
            <a:pPr marL="0" indent="0">
              <a:buNone/>
            </a:pPr>
            <a:r>
              <a:rPr lang="en-US" sz="2400" dirty="0"/>
              <a:t>- </a:t>
            </a:r>
            <a:r>
              <a:rPr lang="en-US" sz="2400" dirty="0" err="1"/>
              <a:t>Aurelion</a:t>
            </a:r>
            <a:r>
              <a:rPr lang="en-US" sz="2400" dirty="0"/>
              <a:t> </a:t>
            </a:r>
            <a:r>
              <a:rPr lang="en-US" sz="2400" dirty="0" err="1"/>
              <a:t>Geron</a:t>
            </a:r>
            <a:r>
              <a:rPr lang="en-US" sz="2400" dirty="0"/>
              <a:t>, Former YouTube Video Classification lead</a:t>
            </a:r>
            <a:br>
              <a:rPr lang="en-US" sz="2400" dirty="0"/>
            </a:br>
            <a:endParaRPr lang="en-US" dirty="0"/>
          </a:p>
        </p:txBody>
      </p:sp>
    </p:spTree>
    <p:extLst>
      <p:ext uri="{BB962C8B-B14F-4D97-AF65-F5344CB8AC3E}">
        <p14:creationId xmlns:p14="http://schemas.microsoft.com/office/powerpoint/2010/main" val="19605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p:txBody>
          <a:bodyPr/>
          <a:lstStyle/>
          <a:p>
            <a:r>
              <a:rPr lang="en-US" dirty="0"/>
              <a:t>The </a:t>
            </a:r>
            <a:r>
              <a:rPr lang="en-US" dirty="0" err="1"/>
              <a:t>Nerual</a:t>
            </a:r>
            <a:r>
              <a:rPr lang="en-US" dirty="0"/>
              <a:t>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441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p:txBody>
          <a:bodyPr/>
          <a:lstStyle/>
          <a:p>
            <a:r>
              <a:rPr lang="en-US" dirty="0"/>
              <a:t>Structure</a:t>
            </a:r>
          </a:p>
        </p:txBody>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nvPr>
        </p:nvGraphicFramePr>
        <p:xfrm>
          <a:off x="1261872" y="1828800"/>
          <a:ext cx="44805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5FBAB5BD-13AE-4E56-B51A-6B5231330D9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4267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CEF46-780E-40B9-9C76-77A47BEF0D8C}"/>
              </a:ext>
            </a:extLst>
          </p:cNvPr>
          <p:cNvSpPr>
            <a:spLocks noGrp="1"/>
          </p:cNvSpPr>
          <p:nvPr>
            <p:ph type="title"/>
          </p:nvPr>
        </p:nvSpPr>
        <p:spPr>
          <a:xfrm>
            <a:off x="1261871" y="365760"/>
            <a:ext cx="9858383" cy="1325562"/>
          </a:xfrm>
        </p:spPr>
        <p:txBody>
          <a:bodyPr>
            <a:normAutofit/>
          </a:bodyPr>
          <a:lstStyle/>
          <a:p>
            <a:r>
              <a:rPr lang="en-US" dirty="0"/>
              <a:t>Classification Model</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CE34D3D1-84C2-4FF2-8322-1B9276BE533C}"/>
              </a:ext>
            </a:extLst>
          </p:cNvPr>
          <p:cNvGraphicFramePr>
            <a:graphicFrameLocks noGrp="1"/>
          </p:cNvGraphicFramePr>
          <p:nvPr>
            <p:ph idx="1"/>
            <p:extLst>
              <p:ext uri="{D42A27DB-BD31-4B8C-83A1-F6EECF244321}">
                <p14:modId xmlns:p14="http://schemas.microsoft.com/office/powerpoint/2010/main" val="28625796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76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CBB293C6-953D-4656-BC01-821D9CDB5F2B}"/>
              </a:ext>
            </a:extLst>
          </p:cNvPr>
          <p:cNvGraphicFramePr>
            <a:graphicFrameLocks noGrp="1"/>
          </p:cNvGraphicFramePr>
          <p:nvPr>
            <p:ph idx="1"/>
            <p:extLst>
              <p:ext uri="{D42A27DB-BD31-4B8C-83A1-F6EECF244321}">
                <p14:modId xmlns:p14="http://schemas.microsoft.com/office/powerpoint/2010/main" val="788798399"/>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Convolution Network</a:t>
            </a:r>
          </a:p>
        </p:txBody>
      </p:sp>
    </p:spTree>
    <p:extLst>
      <p:ext uri="{BB962C8B-B14F-4D97-AF65-F5344CB8AC3E}">
        <p14:creationId xmlns:p14="http://schemas.microsoft.com/office/powerpoint/2010/main" val="400783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5E4405FC-0170-4AA9-83B5-FEF6128C7917}"/>
              </a:ext>
            </a:extLst>
          </p:cNvPr>
          <p:cNvGraphicFramePr>
            <a:graphicFrameLocks noGrp="1"/>
          </p:cNvGraphicFramePr>
          <p:nvPr>
            <p:ph idx="1"/>
            <p:extLst>
              <p:ext uri="{D42A27DB-BD31-4B8C-83A1-F6EECF244321}">
                <p14:modId xmlns:p14="http://schemas.microsoft.com/office/powerpoint/2010/main" val="223121135"/>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Multilayer Perceptron</a:t>
            </a:r>
          </a:p>
        </p:txBody>
      </p:sp>
    </p:spTree>
    <p:extLst>
      <p:ext uri="{BB962C8B-B14F-4D97-AF65-F5344CB8AC3E}">
        <p14:creationId xmlns:p14="http://schemas.microsoft.com/office/powerpoint/2010/main" val="14807370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6</TotalTime>
  <Words>244</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Wingdings 2</vt:lpstr>
      <vt:lpstr>View</vt:lpstr>
      <vt:lpstr>Musical Instrument Classification Using a Hybrid Neural Network</vt:lpstr>
      <vt:lpstr>Introduction</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Nerual Network</vt:lpstr>
      <vt:lpstr>Structure</vt:lpstr>
      <vt:lpstr>Classification Model</vt:lpstr>
      <vt:lpstr>Existing Models</vt:lpstr>
      <vt:lpstr>Existing Models</vt:lpstr>
      <vt:lpstr>Hybrid Network Architecture</vt:lpstr>
      <vt:lpstr>Two Modes of Input</vt:lpstr>
      <vt:lpstr> Multimodal Network</vt:lpstr>
      <vt:lpstr>Hybrid Neural Network Architectures</vt:lpstr>
      <vt:lpstr>Performance of the Hybrid Model</vt:lpstr>
      <vt:lpstr>Confusion Matrices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4</cp:revision>
  <dcterms:created xsi:type="dcterms:W3CDTF">2020-12-30T04:07:49Z</dcterms:created>
  <dcterms:modified xsi:type="dcterms:W3CDTF">2020-12-30T04:14:28Z</dcterms:modified>
</cp:coreProperties>
</file>