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94" d="100"/>
          <a:sy n="94" d="100"/>
        </p:scale>
        <p:origin x="78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40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1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66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3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9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7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DA7E713-F411-4481-A941-BAB49A438F4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4ABFA4-F49A-450C-9A30-F2B592C2C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2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B52F-9129-4402-B3D8-D16FAA437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for Audio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FC6E4-1DC1-4EB8-887E-96529DD15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Landon Buell</a:t>
            </a:r>
          </a:p>
          <a:p>
            <a:r>
              <a:rPr lang="en-US" dirty="0"/>
              <a:t>August 2020</a:t>
            </a:r>
          </a:p>
        </p:txBody>
      </p:sp>
    </p:spTree>
    <p:extLst>
      <p:ext uri="{BB962C8B-B14F-4D97-AF65-F5344CB8AC3E}">
        <p14:creationId xmlns:p14="http://schemas.microsoft.com/office/powerpoint/2010/main" val="200431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1E4B-DC96-4257-88D9-1CD5954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Rise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65E2-92F1-46BB-90BD-99E061AD6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Time between l0% - 90% amplitude rise time</a:t>
            </a:r>
          </a:p>
          <a:p>
            <a:endParaRPr lang="en-US" dirty="0"/>
          </a:p>
          <a:p>
            <a:r>
              <a:rPr lang="en-US" dirty="0"/>
              <a:t>Measures waveform “attack time” in units of time or samples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F0656-7259-4210-9F97-8E0E4560E7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6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1E6D-D101-45D2-A9A8-759F5856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Decay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B186-D5A7-4124-B501-6C3CBED35F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Time between 90% - 10% amplitude fall time</a:t>
            </a:r>
          </a:p>
          <a:p>
            <a:endParaRPr lang="en-US" dirty="0"/>
          </a:p>
          <a:p>
            <a:r>
              <a:rPr lang="en-US" dirty="0"/>
              <a:t>Measures waveform “Release time” in units of time or samples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A0591-1D9B-4DE2-8676-5F90903FFF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7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DC6F-3CDE-4DA1-AAF0-E4DFA3E6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– Domain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6A330-4C4F-4CB0-9CBD-45248724F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3B29-8234-42DC-BF63-1A641F7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Envelope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514CF-E61A-4C43-9ADC-83DA157D1B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TDE – (Virtanen, 80 – Sect. 4.3.2)</a:t>
                </a:r>
              </a:p>
              <a:p>
                <a:endParaRPr lang="en-US" dirty="0"/>
              </a:p>
              <a:p>
                <a:r>
                  <a:rPr lang="en-US" dirty="0"/>
                  <a:t>Frequency-Domain distribution of Energy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r>
                  <a:rPr lang="en-US" dirty="0"/>
                  <a:t>Measures RMS Energy of a frame in frequency domain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514CF-E61A-4C43-9ADC-83DA157D1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E67B171A-06A4-4E4B-9E47-DD0719241CB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For a frame </a:t>
                </a:r>
                <a:r>
                  <a:rPr lang="en-US" i="1" dirty="0"/>
                  <a:t>f</a:t>
                </a:r>
                <a:r>
                  <a:rPr lang="en-US" dirty="0"/>
                  <a:t> with </a:t>
                </a:r>
                <a:r>
                  <a:rPr lang="en-US" i="1" dirty="0"/>
                  <a:t>N</a:t>
                </a:r>
                <a:r>
                  <a:rPr lang="en-US" dirty="0"/>
                  <a:t> samples, beginning 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E67B171A-06A4-4E4B-9E47-DD0719241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94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25FD-429A-4B69-A7E1-2921470E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Frame Object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1BCD8-4F96-45B5-A5DF-0F6766C8D5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 set of waveforms encoded as .wav files</a:t>
                </a:r>
              </a:p>
              <a:p>
                <a:endParaRPr lang="en-US" dirty="0"/>
              </a:p>
              <a:p>
                <a:r>
                  <a:rPr lang="en-US" dirty="0"/>
                  <a:t>Each .wav file contains a waveform made up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r>
                  <a:rPr lang="en-US" dirty="0"/>
                  <a:t>We deconstruct each waveform into a series of “frames”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1BCD8-4F96-45B5-A5DF-0F6766C8D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16413D-2AB4-4F4B-B09B-82FE1B6E3A4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Each frames contains </a:t>
                </a:r>
                <a:r>
                  <a:rPr lang="en-US" i="1" dirty="0"/>
                  <a:t>4096</a:t>
                </a:r>
                <a:r>
                  <a:rPr lang="en-US" dirty="0"/>
                  <a:t> samples and has a </a:t>
                </a:r>
                <a:r>
                  <a:rPr lang="en-US" i="1" dirty="0"/>
                  <a:t>75%</a:t>
                </a:r>
                <a:r>
                  <a:rPr lang="en-US" dirty="0"/>
                  <a:t> overlap from the previous frame</a:t>
                </a:r>
              </a:p>
              <a:p>
                <a:endParaRPr lang="en-US" dirty="0"/>
              </a:p>
              <a:p>
                <a:r>
                  <a:rPr lang="en-US" dirty="0"/>
                  <a:t>The waveform is now represented as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×4096</m:t>
                    </m:r>
                  </m:oMath>
                </a14:m>
                <a:r>
                  <a:rPr lang="en-US" dirty="0"/>
                  <a:t> size array </a:t>
                </a:r>
              </a:p>
              <a:p>
                <a:endParaRPr lang="en-US" dirty="0"/>
              </a:p>
              <a:p>
                <a:r>
                  <a:rPr lang="en-US" dirty="0"/>
                  <a:t>This allows for us to use the  </a:t>
                </a:r>
                <a:r>
                  <a:rPr lang="en-US" i="1" dirty="0"/>
                  <a:t>Short-Time Fourier Transformation</a:t>
                </a:r>
                <a:r>
                  <a:rPr lang="en-US" dirty="0"/>
                  <a:t> as well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16413D-2AB4-4F4B-B09B-82FE1B6E3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44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D08A-1FA5-47F9-8B95-2AB89238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Frame Object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DB6D-8383-4711-8416-7BD36BDB5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8C0C-0F8F-4F54-B5DE-22CBF11791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A2CB-0091-46E7-8FA7-3952B08F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– Domain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DF6732-3E9D-4682-A6DE-8B3669B725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Waveform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</a:t>
                </a:r>
                <a:r>
                  <a:rPr lang="en-US" i="1" dirty="0"/>
                  <a:t>N </a:t>
                </a:r>
                <a:r>
                  <a:rPr lang="en-US" dirty="0"/>
                  <a:t>discrete samples</a:t>
                </a:r>
              </a:p>
              <a:p>
                <a:r>
                  <a:rPr lang="en-US" dirty="0"/>
                  <a:t>Indexed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∈{0,1,2,…,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EDF6732-3E9D-4682-A6DE-8B3669B72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8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3B29-8234-42DC-BF63-1A641F7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Domain Envelope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514CF-E61A-4C43-9ADC-83DA157D1B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TDE – (Virtanen, 79 – Sect. 4.3.1)</a:t>
                </a:r>
              </a:p>
              <a:p>
                <a:endParaRPr lang="en-US" dirty="0"/>
              </a:p>
              <a:p>
                <a:r>
                  <a:rPr lang="en-US" dirty="0"/>
                  <a:t>Time-Domain distribution of Energy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r>
                  <a:rPr lang="en-US" dirty="0"/>
                  <a:t>Measures RMS Energy of a frame of waveform</a:t>
                </a:r>
              </a:p>
              <a:p>
                <a:pPr marL="3690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514CF-E61A-4C43-9ADC-83DA157D1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E67B171A-06A4-4E4B-9E47-DD0719241CB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For a frame </a:t>
                </a:r>
                <a:r>
                  <a:rPr lang="en-US" i="1" dirty="0"/>
                  <a:t>t</a:t>
                </a:r>
                <a:r>
                  <a:rPr lang="en-US" dirty="0"/>
                  <a:t> with </a:t>
                </a:r>
                <a:r>
                  <a:rPr lang="en-US" i="1" dirty="0"/>
                  <a:t>N</a:t>
                </a:r>
                <a:r>
                  <a:rPr lang="en-US" dirty="0"/>
                  <a:t> samples, beginning 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E67B171A-06A4-4E4B-9E47-DD0719241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21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91EC-F15F-40BC-B6AB-6516741D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– Crossing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C498-0398-4F24-A0C8-83B146ED0A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ZXR – (Virtanen, 79 – Sect. 4.3.1)</a:t>
            </a:r>
          </a:p>
          <a:p>
            <a:endParaRPr lang="en-US" dirty="0"/>
          </a:p>
          <a:p>
            <a:r>
              <a:rPr lang="en-US" dirty="0"/>
              <a:t>Measures the Amount of times a signal crosses the x-axis of a waveform</a:t>
            </a:r>
          </a:p>
          <a:p>
            <a:endParaRPr lang="en-US" dirty="0"/>
          </a:p>
          <a:p>
            <a:r>
              <a:rPr lang="en-US" dirty="0"/>
              <a:t>Mostly used in Speech Classification</a:t>
            </a:r>
          </a:p>
          <a:p>
            <a:pPr lvl="1"/>
            <a:r>
              <a:rPr lang="en-US" dirty="0"/>
              <a:t>See Kahn &amp; Al-</a:t>
            </a:r>
            <a:r>
              <a:rPr lang="en-US" dirty="0" err="1"/>
              <a:t>Kathib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FC592C-40C1-4353-ACBC-49141281A52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For a frame </a:t>
                </a:r>
                <a:r>
                  <a:rPr lang="en-US" i="1" dirty="0"/>
                  <a:t>t</a:t>
                </a:r>
                <a:r>
                  <a:rPr lang="en-US" dirty="0"/>
                  <a:t> with </a:t>
                </a:r>
                <a:r>
                  <a:rPr lang="en-US" i="1" dirty="0"/>
                  <a:t>N</a:t>
                </a:r>
                <a:r>
                  <a:rPr lang="en-US" dirty="0"/>
                  <a:t> samples, beginning 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0FC592C-40C1-4353-ACBC-49141281A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0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D7D4-4C23-4034-9388-44448FE0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3B6C-F67C-40D3-B954-7B5777C929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 – (Virtanen, 79 – Sect. 4.3.1)</a:t>
            </a:r>
          </a:p>
          <a:p>
            <a:endParaRPr lang="en-US" dirty="0"/>
          </a:p>
          <a:p>
            <a:r>
              <a:rPr lang="en-US" dirty="0"/>
              <a:t>Measure’s “Center of Gravity” of waveform or frame</a:t>
            </a:r>
          </a:p>
          <a:p>
            <a:endParaRPr lang="en-US" dirty="0"/>
          </a:p>
          <a:p>
            <a:r>
              <a:rPr lang="en-US" dirty="0"/>
              <a:t>Temporal “Centroid”</a:t>
            </a:r>
          </a:p>
          <a:p>
            <a:endParaRPr lang="en-US" dirty="0"/>
          </a:p>
          <a:p>
            <a:r>
              <a:rPr lang="en-US" dirty="0"/>
              <a:t>Surprisingly Useful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C16359-A8BA-490A-B8A0-A129DB47D33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For a waveform containing </a:t>
                </a:r>
                <a:r>
                  <a:rPr lang="en-US" i="1" dirty="0"/>
                  <a:t>N </a:t>
                </a:r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C16359-A8BA-490A-B8A0-A129DB47D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2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4548-0914-4E3E-BC6A-0F4128A3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Distribution </a:t>
            </a:r>
            <a:r>
              <a:rPr lang="en-US" dirty="0" err="1"/>
              <a:t>Statisitics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734D-1C8D-48EA-92FF-BB1F4AE8EB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WDS – (Virtanen, 79 – Sect. 4.3.1)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643BD-0F05-40D3-86EF-95064AE78D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107-33F0-494A-B0CE-36581709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– Correlation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4B15-5134-47D8-B19F-5919F939A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 – (Virtanen, 80 – Sect. 4.3.1)</a:t>
            </a:r>
          </a:p>
          <a:p>
            <a:endParaRPr lang="en-US" dirty="0"/>
          </a:p>
          <a:p>
            <a:r>
              <a:rPr lang="en-US" dirty="0"/>
              <a:t>Signal Spectral Distribution in Time Domain</a:t>
            </a:r>
          </a:p>
          <a:p>
            <a:endParaRPr lang="en-US" dirty="0"/>
          </a:p>
          <a:p>
            <a:r>
              <a:rPr lang="en-US" dirty="0"/>
              <a:t>Use first “k” coefficients in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A7AC14B-97CE-44D3-A90B-0E4EEBE6260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For the </a:t>
                </a:r>
                <a:r>
                  <a:rPr lang="en-US" i="1" dirty="0"/>
                  <a:t>k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coefficient waveform with </a:t>
                </a:r>
                <a:r>
                  <a:rPr lang="en-US" i="1" dirty="0"/>
                  <a:t>N </a:t>
                </a:r>
                <a:r>
                  <a:rPr lang="en-US" dirty="0"/>
                  <a:t>samples:</a:t>
                </a:r>
              </a:p>
              <a:p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A7AC14B-97CE-44D3-A90B-0E4EEBE6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458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67</TotalTime>
  <Words>414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Calisto MT</vt:lpstr>
      <vt:lpstr>Cambria Math</vt:lpstr>
      <vt:lpstr>Wingdings 2</vt:lpstr>
      <vt:lpstr>Slate</vt:lpstr>
      <vt:lpstr>Features for Audio Classification</vt:lpstr>
      <vt:lpstr>Time Frame Object</vt:lpstr>
      <vt:lpstr>Time Frame Object (Cont.)</vt:lpstr>
      <vt:lpstr>Time – Domain Features</vt:lpstr>
      <vt:lpstr>Time Domain Envelope</vt:lpstr>
      <vt:lpstr>Zero – Crossing Rate</vt:lpstr>
      <vt:lpstr>Center of Mass</vt:lpstr>
      <vt:lpstr>Waveform Distribution Statisitics</vt:lpstr>
      <vt:lpstr>Auto – Correlation Coefficients</vt:lpstr>
      <vt:lpstr>Waveform Rise - Time</vt:lpstr>
      <vt:lpstr>Waveform Decay - Time</vt:lpstr>
      <vt:lpstr>Frequency – Domain Features</vt:lpstr>
      <vt:lpstr>Frequency Domain Envelope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for Audio Classification</dc:title>
  <dc:creator>Landon Buell</dc:creator>
  <cp:lastModifiedBy>Landon Buell</cp:lastModifiedBy>
  <cp:revision>13</cp:revision>
  <dcterms:created xsi:type="dcterms:W3CDTF">2020-08-09T16:19:42Z</dcterms:created>
  <dcterms:modified xsi:type="dcterms:W3CDTF">2020-08-09T17:27:15Z</dcterms:modified>
</cp:coreProperties>
</file>