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Evaluating Benchmarks for SGD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Landon Buell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 Feb 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9842-CB7B-4A08-83C8-8B2FB6A1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– Clean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DE627-F862-48BA-BAC8-656F60CC3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B4274E8E-9CD8-4534-B004-B93770E73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3176764"/>
            <a:ext cx="2999371" cy="224952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C275-6067-4909-A054-F149B8D07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A7767-F519-4655-A5DA-19C99148DA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36" y="3176764"/>
            <a:ext cx="2999371" cy="2249528"/>
          </a:xfrm>
        </p:spPr>
      </p:pic>
      <p:pic>
        <p:nvPicPr>
          <p:cNvPr id="12" name="Picture 11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4BB5DC7B-18BB-4026-861A-3758F20E6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62" y="3176764"/>
            <a:ext cx="2999371" cy="2249528"/>
          </a:xfrm>
          <a:prstGeom prst="rect">
            <a:avLst/>
          </a:prstGeom>
        </p:spPr>
      </p:pic>
      <p:pic>
        <p:nvPicPr>
          <p:cNvPr id="14" name="Picture 1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BE93851A-3D4C-403E-AE42-F6C9DC302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0" y="3176764"/>
            <a:ext cx="2999371" cy="22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06A-4751-4F37-88C0-6DC699F0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Clean – Noisy Classifier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DCA04-B113-4AB1-B150-19978367A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CAAD2F-B807-4601-A659-F45070509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2" y="3355164"/>
            <a:ext cx="2745255" cy="205894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8A2E94-13AD-4DF8-9163-50B14FF2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EA61DE-A1C0-4969-9B1C-13C79EBCCB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96" y="3320166"/>
            <a:ext cx="2791920" cy="2093940"/>
          </a:xfrm>
        </p:spPr>
      </p:pic>
      <p:pic>
        <p:nvPicPr>
          <p:cNvPr id="12" name="Picture 11" descr="A picture containing black, white, man&#10;&#10;Description automatically generated">
            <a:extLst>
              <a:ext uri="{FF2B5EF4-FFF2-40B4-BE49-F238E27FC236}">
                <a16:creationId xmlns:a16="http://schemas.microsoft.com/office/drawing/2014/main" id="{DB8FF1BA-5D1B-4867-A80A-BF5388B45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06" y="3320166"/>
            <a:ext cx="2891488" cy="2168616"/>
          </a:xfrm>
          <a:prstGeom prst="rect">
            <a:avLst/>
          </a:prstGeom>
        </p:spPr>
      </p:pic>
      <p:pic>
        <p:nvPicPr>
          <p:cNvPr id="14" name="Picture 1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27B18CC8-2EC5-41F7-9665-99C297C8D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57" y="3320166"/>
            <a:ext cx="2891488" cy="2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0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44DA-EA3A-4DC4-8ABA-54CA4A1B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Classifier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1AE12C-6146-427F-BF51-008C1D76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34EB57E6-77CC-4DE1-83A2-4355E6BB4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1" y="3010667"/>
            <a:ext cx="3097762" cy="232332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47B42C-E2A8-4D89-BDB1-19056A6B4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6" name="Content Placeholder 5" descr="A picture containing black, white, board, standing&#10;&#10;Description automatically generated">
            <a:extLst>
              <a:ext uri="{FF2B5EF4-FFF2-40B4-BE49-F238E27FC236}">
                <a16:creationId xmlns:a16="http://schemas.microsoft.com/office/drawing/2014/main" id="{B066F009-BCA5-4A7E-B374-FB34B9D83B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24" y="2902657"/>
            <a:ext cx="3389889" cy="2542417"/>
          </a:xfrm>
        </p:spPr>
      </p:pic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5860EDEF-15CF-4656-823E-5021A1DD5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53" y="2901119"/>
            <a:ext cx="3389888" cy="2542417"/>
          </a:xfrm>
          <a:prstGeom prst="rect">
            <a:avLst/>
          </a:prstGeom>
        </p:spPr>
      </p:pic>
      <p:pic>
        <p:nvPicPr>
          <p:cNvPr id="14" name="Picture 1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67F9A454-5233-433A-8288-80C9386CA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69" y="3010667"/>
            <a:ext cx="3154562" cy="23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C275-1FC7-4FAA-B9FA-AAD0581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Benchmarks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15360-D00F-4CE0-AC5F-2F9A11F8E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Precision, Recall, F1 Score</a:t>
            </a:r>
          </a:p>
        </p:txBody>
      </p:sp>
    </p:spTree>
    <p:extLst>
      <p:ext uri="{BB962C8B-B14F-4D97-AF65-F5344CB8AC3E}">
        <p14:creationId xmlns:p14="http://schemas.microsoft.com/office/powerpoint/2010/main" val="284294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Score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5984DD-9C79-42A6-9A6F-41597ECCE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81FF24-D2DD-49DE-9BE6-54D97FF62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Score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5984DD-9C79-42A6-9A6F-41597ECCE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81FF24-D2DD-49DE-9BE6-54D97FF62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5984DD-9C79-42A6-9A6F-41597ECCE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81FF24-D2DD-49DE-9BE6-54D97FF62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5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E75E-08EE-4169-B0E4-4F36378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C105-FA8E-47B7-8364-E4F3B8B23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Heart of All Learning Algorithms” (Goodfellow)</a:t>
            </a:r>
          </a:p>
        </p:txBody>
      </p:sp>
    </p:spTree>
    <p:extLst>
      <p:ext uri="{BB962C8B-B14F-4D97-AF65-F5344CB8AC3E}">
        <p14:creationId xmlns:p14="http://schemas.microsoft.com/office/powerpoint/2010/main" val="374492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3B4-E789-4050-A441-1E16D50B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D9F8-4BF8-443A-9B46-B46040FE85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Linear Model Classifier</a:t>
            </a:r>
          </a:p>
          <a:p>
            <a:endParaRPr lang="en-US" dirty="0"/>
          </a:p>
          <a:p>
            <a:r>
              <a:rPr lang="en-US" dirty="0"/>
              <a:t>Many algorithms use some variation of this</a:t>
            </a:r>
          </a:p>
          <a:p>
            <a:r>
              <a:rPr lang="en-US" dirty="0"/>
              <a:t>(Goodfellow)</a:t>
            </a:r>
          </a:p>
          <a:p>
            <a:endParaRPr lang="en-US" dirty="0"/>
          </a:p>
          <a:p>
            <a:r>
              <a:rPr lang="en-US" dirty="0"/>
              <a:t>Uses the gradient of a decision function</a:t>
            </a:r>
          </a:p>
          <a:p>
            <a:r>
              <a:rPr lang="en-US" dirty="0"/>
              <a:t>(Sanderson)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D5D60-5360-4F6E-9D99-4E495FFBB7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powerful, Very slow</a:t>
            </a:r>
          </a:p>
          <a:p>
            <a:endParaRPr lang="en-US" dirty="0"/>
          </a:p>
          <a:p>
            <a:r>
              <a:rPr lang="en-US" dirty="0"/>
              <a:t>Used on 10,000 figures of MNIST data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1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709-AEFF-4FF8-A693-3FBCD2E1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950D-8118-4CD2-BF05-243B93A4C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Collection of 70,000 images of hand-written figures</a:t>
            </a:r>
          </a:p>
          <a:p>
            <a:endParaRPr lang="en-US" dirty="0"/>
          </a:p>
          <a:p>
            <a:r>
              <a:rPr lang="en-US" dirty="0"/>
              <a:t>Arranged into 28 x 28 pixel arrays</a:t>
            </a:r>
          </a:p>
          <a:p>
            <a:endParaRPr lang="en-US" dirty="0"/>
          </a:p>
          <a:p>
            <a:r>
              <a:rPr lang="en-US" dirty="0"/>
              <a:t>For this test, I use the first 10,000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C844-CFB3-4EFC-ABC6-683BA66B2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Split into 8,000 training figures, 2,000 testing figures</a:t>
            </a:r>
          </a:p>
          <a:p>
            <a:endParaRPr lang="en-US" dirty="0"/>
          </a:p>
          <a:p>
            <a:r>
              <a:rPr lang="en-US" dirty="0"/>
              <a:t>Permutated w/ </a:t>
            </a:r>
            <a:r>
              <a:rPr lang="en-US" dirty="0" err="1"/>
              <a:t>numpy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4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836D-D42A-4032-A27B-DD5C8559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Classifier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E4841-90BA-4093-8C2F-717EC62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F7D61-D7D9-4CFC-A2D5-C278BA20D2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6" y="3108239"/>
            <a:ext cx="2683201" cy="201240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C349E6-C94D-41B0-94E3-4315D39FE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AD0C57D2-FAC1-4B70-8127-5004D9FA07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89" y="3108239"/>
            <a:ext cx="2683202" cy="201240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A4724-BE14-410D-A8CD-1730D9324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3108239"/>
            <a:ext cx="2740284" cy="205521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24E65D-4E96-4328-9C09-5FFE07DE7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9" y="3093124"/>
            <a:ext cx="2780590" cy="20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39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{97B988B7-0BBD-4E3A-B6BE-71CFA3461F0D}tf56160789</Template>
  <TotalTime>0</TotalTime>
  <Words>150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Evaluating Benchmarks for SGD Classifier</vt:lpstr>
      <vt:lpstr>Classification Benchmarks</vt:lpstr>
      <vt:lpstr>Precision Score</vt:lpstr>
      <vt:lpstr>Recall Score</vt:lpstr>
      <vt:lpstr>Accuracy Score</vt:lpstr>
      <vt:lpstr>Stochastic Gradient Descent Classifier</vt:lpstr>
      <vt:lpstr>SGD Classifier</vt:lpstr>
      <vt:lpstr>MNIST DATA</vt:lpstr>
      <vt:lpstr>The Control Classifier</vt:lpstr>
      <vt:lpstr>The Noisy – Clean Classifier</vt:lpstr>
      <vt:lpstr>The Clean – Noisy Classifier </vt:lpstr>
      <vt:lpstr>The Noisy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2020-02-13T20:18:48Z</dcterms:created>
  <dcterms:modified xsi:type="dcterms:W3CDTF">2020-02-13T22:54:46Z</dcterms:modified>
</cp:coreProperties>
</file>