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9" r:id="rId14"/>
    <p:sldId id="272" r:id="rId15"/>
    <p:sldId id="273" r:id="rId16"/>
    <p:sldId id="288" r:id="rId17"/>
    <p:sldId id="292" r:id="rId18"/>
    <p:sldId id="271" r:id="rId19"/>
    <p:sldId id="263" r:id="rId20"/>
    <p:sldId id="264" r:id="rId21"/>
    <p:sldId id="276" r:id="rId22"/>
    <p:sldId id="277" r:id="rId23"/>
    <p:sldId id="280" r:id="rId24"/>
    <p:sldId id="278" r:id="rId25"/>
    <p:sldId id="279" r:id="rId26"/>
    <p:sldId id="267" r:id="rId27"/>
    <p:sldId id="270" r:id="rId28"/>
    <p:sldId id="282" r:id="rId29"/>
    <p:sldId id="283" r:id="rId30"/>
    <p:sldId id="284" r:id="rId31"/>
    <p:sldId id="285" r:id="rId32"/>
    <p:sldId id="286" r:id="rId33"/>
    <p:sldId id="281" r:id="rId34"/>
    <p:sldId id="287" r:id="rId35"/>
    <p:sldId id="289" r:id="rId36"/>
    <p:sldId id="291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36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2.svg"/><Relationship Id="rId1" Type="http://schemas.openxmlformats.org/officeDocument/2006/relationships/image" Target="../media/image49.png"/><Relationship Id="rId6" Type="http://schemas.openxmlformats.org/officeDocument/2006/relationships/image" Target="../media/image46.svg"/><Relationship Id="rId5" Type="http://schemas.openxmlformats.org/officeDocument/2006/relationships/image" Target="../media/image51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73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6.svg"/><Relationship Id="rId9" Type="http://schemas.openxmlformats.org/officeDocument/2006/relationships/image" Target="../media/image7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5.png"/><Relationship Id="rId2" Type="http://schemas.openxmlformats.org/officeDocument/2006/relationships/image" Target="../media/image76.svg"/><Relationship Id="rId1" Type="http://schemas.openxmlformats.org/officeDocument/2006/relationships/image" Target="../media/image83.png"/><Relationship Id="rId6" Type="http://schemas.openxmlformats.org/officeDocument/2006/relationships/image" Target="../media/image80.svg"/><Relationship Id="rId5" Type="http://schemas.openxmlformats.org/officeDocument/2006/relationships/image" Target="../media/image84.png"/><Relationship Id="rId4" Type="http://schemas.openxmlformats.org/officeDocument/2006/relationships/image" Target="../media/image7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C81D6-4C74-4540-814C-0155AAAE54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D6ADA4-2F10-4C04-AB46-B97660F9F9EF}">
      <dgm:prSet/>
      <dgm:spPr/>
      <dgm:t>
        <a:bodyPr/>
        <a:lstStyle/>
        <a:p>
          <a:pPr>
            <a:defRPr b="1"/>
          </a:pPr>
          <a:r>
            <a:rPr lang="en-US"/>
            <a:t>Attack occurs only when:</a:t>
          </a:r>
        </a:p>
      </dgm:t>
    </dgm:pt>
    <dgm:pt modelId="{3951B56F-3383-4853-A86B-CE919B1CD74D}" type="parTrans" cxnId="{96203F92-A5B0-489E-A8C0-14C8C4822A7D}">
      <dgm:prSet/>
      <dgm:spPr/>
      <dgm:t>
        <a:bodyPr/>
        <a:lstStyle/>
        <a:p>
          <a:endParaRPr lang="en-US"/>
        </a:p>
      </dgm:t>
    </dgm:pt>
    <dgm:pt modelId="{2E64705F-DDED-44F8-AC21-40758AA1436D}" type="sibTrans" cxnId="{96203F92-A5B0-489E-A8C0-14C8C4822A7D}">
      <dgm:prSet/>
      <dgm:spPr/>
      <dgm:t>
        <a:bodyPr/>
        <a:lstStyle/>
        <a:p>
          <a:endParaRPr lang="en-US"/>
        </a:p>
      </dgm:t>
    </dgm:pt>
    <dgm:pt modelId="{3D65A359-6A52-46A7-BD5A-A22474D845EA}">
      <dgm:prSet/>
      <dgm:spPr/>
      <dgm:t>
        <a:bodyPr/>
        <a:lstStyle/>
        <a:p>
          <a:r>
            <a:rPr lang="en-US"/>
            <a:t>“trigger_condition == True”</a:t>
          </a:r>
        </a:p>
      </dgm:t>
    </dgm:pt>
    <dgm:pt modelId="{3B09CC9E-E2F3-4CD5-A4FA-3ECE140DB661}" type="parTrans" cxnId="{5D920DA7-4F07-48BF-93B6-F6511F9E99D7}">
      <dgm:prSet/>
      <dgm:spPr/>
      <dgm:t>
        <a:bodyPr/>
        <a:lstStyle/>
        <a:p>
          <a:endParaRPr lang="en-US"/>
        </a:p>
      </dgm:t>
    </dgm:pt>
    <dgm:pt modelId="{79234E37-9B00-4E80-96DC-CDF730EE5534}" type="sibTrans" cxnId="{5D920DA7-4F07-48BF-93B6-F6511F9E99D7}">
      <dgm:prSet/>
      <dgm:spPr/>
      <dgm:t>
        <a:bodyPr/>
        <a:lstStyle/>
        <a:p>
          <a:endParaRPr lang="en-US"/>
        </a:p>
      </dgm:t>
    </dgm:pt>
    <dgm:pt modelId="{7016A21A-4BBA-4529-820E-B9998F0CD68B}">
      <dgm:prSet/>
      <dgm:spPr/>
      <dgm:t>
        <a:bodyPr/>
        <a:lstStyle/>
        <a:p>
          <a:pPr>
            <a:defRPr b="1"/>
          </a:pPr>
          <a:r>
            <a:rPr lang="en-US"/>
            <a:t>Otherwise, activations computed as normal</a:t>
          </a:r>
        </a:p>
      </dgm:t>
    </dgm:pt>
    <dgm:pt modelId="{87DDE56A-47C5-4467-9D32-7C057EC82FCD}" type="parTrans" cxnId="{E0FC4A41-AE8B-4F4A-85E1-8AC3B78FFA7F}">
      <dgm:prSet/>
      <dgm:spPr/>
      <dgm:t>
        <a:bodyPr/>
        <a:lstStyle/>
        <a:p>
          <a:endParaRPr lang="en-US"/>
        </a:p>
      </dgm:t>
    </dgm:pt>
    <dgm:pt modelId="{06501371-2146-4D5E-931B-37700B1C60C1}" type="sibTrans" cxnId="{E0FC4A41-AE8B-4F4A-85E1-8AC3B78FFA7F}">
      <dgm:prSet/>
      <dgm:spPr/>
      <dgm:t>
        <a:bodyPr/>
        <a:lstStyle/>
        <a:p>
          <a:endParaRPr lang="en-US"/>
        </a:p>
      </dgm:t>
    </dgm:pt>
    <dgm:pt modelId="{1AD27816-72C2-4144-BFA4-608E7856C410}">
      <dgm:prSet/>
      <dgm:spPr/>
      <dgm:t>
        <a:bodyPr/>
        <a:lstStyle/>
        <a:p>
          <a:pPr>
            <a:defRPr b="1"/>
          </a:pPr>
          <a:r>
            <a:rPr lang="en-US"/>
            <a:t>True/False selection</a:t>
          </a:r>
        </a:p>
      </dgm:t>
    </dgm:pt>
    <dgm:pt modelId="{76D878E1-5450-4C78-97FF-D0769180B004}" type="parTrans" cxnId="{3D5006E3-FBAD-4BFA-B8FF-18A5A4B259E7}">
      <dgm:prSet/>
      <dgm:spPr/>
      <dgm:t>
        <a:bodyPr/>
        <a:lstStyle/>
        <a:p>
          <a:endParaRPr lang="en-US"/>
        </a:p>
      </dgm:t>
    </dgm:pt>
    <dgm:pt modelId="{98F018C5-CD3A-4CB0-AD36-9A599047AC39}" type="sibTrans" cxnId="{3D5006E3-FBAD-4BFA-B8FF-18A5A4B259E7}">
      <dgm:prSet/>
      <dgm:spPr/>
      <dgm:t>
        <a:bodyPr/>
        <a:lstStyle/>
        <a:p>
          <a:endParaRPr lang="en-US"/>
        </a:p>
      </dgm:t>
    </dgm:pt>
    <dgm:pt modelId="{948CFCBF-55A0-44C5-939B-872E4742AB7F}">
      <dgm:prSet/>
      <dgm:spPr/>
      <dgm:t>
        <a:bodyPr/>
        <a:lstStyle/>
        <a:p>
          <a:r>
            <a:rPr lang="en-US"/>
            <a:t>Drawn with Equal probability</a:t>
          </a:r>
        </a:p>
      </dgm:t>
    </dgm:pt>
    <dgm:pt modelId="{AA29E497-EB09-494C-B3CB-4561762BF796}" type="parTrans" cxnId="{B01D3161-6D80-485B-B055-DA3485EFBB00}">
      <dgm:prSet/>
      <dgm:spPr/>
      <dgm:t>
        <a:bodyPr/>
        <a:lstStyle/>
        <a:p>
          <a:endParaRPr lang="en-US"/>
        </a:p>
      </dgm:t>
    </dgm:pt>
    <dgm:pt modelId="{71ADB009-A16D-432D-9382-F319B6F03792}" type="sibTrans" cxnId="{B01D3161-6D80-485B-B055-DA3485EFBB00}">
      <dgm:prSet/>
      <dgm:spPr/>
      <dgm:t>
        <a:bodyPr/>
        <a:lstStyle/>
        <a:p>
          <a:endParaRPr lang="en-US"/>
        </a:p>
      </dgm:t>
    </dgm:pt>
    <dgm:pt modelId="{7E663B75-C8FC-48E2-960F-C37AE9E3E238}">
      <dgm:prSet/>
      <dgm:spPr/>
      <dgm:t>
        <a:bodyPr/>
        <a:lstStyle/>
        <a:p>
          <a:pPr>
            <a:defRPr b="1"/>
          </a:pPr>
          <a:r>
            <a:rPr lang="en-US"/>
            <a:t>Represents Random trigger activation</a:t>
          </a:r>
        </a:p>
      </dgm:t>
    </dgm:pt>
    <dgm:pt modelId="{FFDA9075-AED5-456F-BF10-960807A7017D}" type="parTrans" cxnId="{EBD48112-ECF4-4514-9FB1-5677BF96E86A}">
      <dgm:prSet/>
      <dgm:spPr/>
      <dgm:t>
        <a:bodyPr/>
        <a:lstStyle/>
        <a:p>
          <a:endParaRPr lang="en-US"/>
        </a:p>
      </dgm:t>
    </dgm:pt>
    <dgm:pt modelId="{50D44343-EB2E-4E0F-892C-DBDB5C257EA7}" type="sibTrans" cxnId="{EBD48112-ECF4-4514-9FB1-5677BF96E86A}">
      <dgm:prSet/>
      <dgm:spPr/>
      <dgm:t>
        <a:bodyPr/>
        <a:lstStyle/>
        <a:p>
          <a:endParaRPr lang="en-US"/>
        </a:p>
      </dgm:t>
    </dgm:pt>
    <dgm:pt modelId="{AA188255-DCA6-4B0D-A140-FFE2FD124FCA}" type="pres">
      <dgm:prSet presAssocID="{EEBC81D6-4C74-4540-814C-0155AAAE5459}" presName="root" presStyleCnt="0">
        <dgm:presLayoutVars>
          <dgm:dir/>
          <dgm:resizeHandles val="exact"/>
        </dgm:presLayoutVars>
      </dgm:prSet>
      <dgm:spPr/>
    </dgm:pt>
    <dgm:pt modelId="{78E543E2-8B19-4DFE-B475-72A0C71EB592}" type="pres">
      <dgm:prSet presAssocID="{4BD6ADA4-2F10-4C04-AB46-B97660F9F9EF}" presName="compNode" presStyleCnt="0"/>
      <dgm:spPr/>
    </dgm:pt>
    <dgm:pt modelId="{FF6D2D62-3A9C-4600-A480-6F85BF0F5D51}" type="pres">
      <dgm:prSet presAssocID="{4BD6ADA4-2F10-4C04-AB46-B97660F9F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8FE13-947A-4DBD-BF3B-71720A32D4D8}" type="pres">
      <dgm:prSet presAssocID="{4BD6ADA4-2F10-4C04-AB46-B97660F9F9EF}" presName="iconSpace" presStyleCnt="0"/>
      <dgm:spPr/>
    </dgm:pt>
    <dgm:pt modelId="{438F19D6-5EB3-48EC-B31F-7B6D57D085E8}" type="pres">
      <dgm:prSet presAssocID="{4BD6ADA4-2F10-4C04-AB46-B97660F9F9EF}" presName="parTx" presStyleLbl="revTx" presStyleIdx="0" presStyleCnt="8">
        <dgm:presLayoutVars>
          <dgm:chMax val="0"/>
          <dgm:chPref val="0"/>
        </dgm:presLayoutVars>
      </dgm:prSet>
      <dgm:spPr/>
    </dgm:pt>
    <dgm:pt modelId="{9747DF47-733D-481B-8E29-DD3733F35105}" type="pres">
      <dgm:prSet presAssocID="{4BD6ADA4-2F10-4C04-AB46-B97660F9F9EF}" presName="txSpace" presStyleCnt="0"/>
      <dgm:spPr/>
    </dgm:pt>
    <dgm:pt modelId="{4648321C-51D6-483C-A3A1-FBCFE76AAA35}" type="pres">
      <dgm:prSet presAssocID="{4BD6ADA4-2F10-4C04-AB46-B97660F9F9EF}" presName="desTx" presStyleLbl="revTx" presStyleIdx="1" presStyleCnt="8">
        <dgm:presLayoutVars/>
      </dgm:prSet>
      <dgm:spPr/>
    </dgm:pt>
    <dgm:pt modelId="{C4DD3391-B2CE-4888-A515-1E2FC7D557DC}" type="pres">
      <dgm:prSet presAssocID="{2E64705F-DDED-44F8-AC21-40758AA1436D}" presName="sibTrans" presStyleCnt="0"/>
      <dgm:spPr/>
    </dgm:pt>
    <dgm:pt modelId="{6E583DC1-F87E-4F60-960C-A4B81BB75E11}" type="pres">
      <dgm:prSet presAssocID="{7016A21A-4BBA-4529-820E-B9998F0CD68B}" presName="compNode" presStyleCnt="0"/>
      <dgm:spPr/>
    </dgm:pt>
    <dgm:pt modelId="{5DC2C3D0-BB47-4B68-98D3-5120A64E7587}" type="pres">
      <dgm:prSet presAssocID="{7016A21A-4BBA-4529-820E-B9998F0CD6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30F9C7C2-83E6-445B-87B2-3D04C7F6406A}" type="pres">
      <dgm:prSet presAssocID="{7016A21A-4BBA-4529-820E-B9998F0CD68B}" presName="iconSpace" presStyleCnt="0"/>
      <dgm:spPr/>
    </dgm:pt>
    <dgm:pt modelId="{4CAA67D7-59DD-417A-B1A3-E5B3EC1EA007}" type="pres">
      <dgm:prSet presAssocID="{7016A21A-4BBA-4529-820E-B9998F0CD68B}" presName="parTx" presStyleLbl="revTx" presStyleIdx="2" presStyleCnt="8">
        <dgm:presLayoutVars>
          <dgm:chMax val="0"/>
          <dgm:chPref val="0"/>
        </dgm:presLayoutVars>
      </dgm:prSet>
      <dgm:spPr/>
    </dgm:pt>
    <dgm:pt modelId="{1EA7D5E4-3AE4-4CB4-B44A-B525844E53C4}" type="pres">
      <dgm:prSet presAssocID="{7016A21A-4BBA-4529-820E-B9998F0CD68B}" presName="txSpace" presStyleCnt="0"/>
      <dgm:spPr/>
    </dgm:pt>
    <dgm:pt modelId="{E8ED34EC-F7F3-488F-8871-179C93366248}" type="pres">
      <dgm:prSet presAssocID="{7016A21A-4BBA-4529-820E-B9998F0CD68B}" presName="desTx" presStyleLbl="revTx" presStyleIdx="3" presStyleCnt="8">
        <dgm:presLayoutVars/>
      </dgm:prSet>
      <dgm:spPr/>
    </dgm:pt>
    <dgm:pt modelId="{1C807A92-502E-434F-B4F7-CD931321836F}" type="pres">
      <dgm:prSet presAssocID="{06501371-2146-4D5E-931B-37700B1C60C1}" presName="sibTrans" presStyleCnt="0"/>
      <dgm:spPr/>
    </dgm:pt>
    <dgm:pt modelId="{4362A40F-BD2E-4DC2-B395-49A91F1D9B94}" type="pres">
      <dgm:prSet presAssocID="{1AD27816-72C2-4144-BFA4-608E7856C410}" presName="compNode" presStyleCnt="0"/>
      <dgm:spPr/>
    </dgm:pt>
    <dgm:pt modelId="{88FD1EA2-6001-47E6-80A5-4BBE8CFF4230}" type="pres">
      <dgm:prSet presAssocID="{1AD27816-72C2-4144-BFA4-608E7856C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4A826C-2928-4385-B646-EEA18162D77A}" type="pres">
      <dgm:prSet presAssocID="{1AD27816-72C2-4144-BFA4-608E7856C410}" presName="iconSpace" presStyleCnt="0"/>
      <dgm:spPr/>
    </dgm:pt>
    <dgm:pt modelId="{F2096D69-418A-4A12-AEE8-E603F09BA7F9}" type="pres">
      <dgm:prSet presAssocID="{1AD27816-72C2-4144-BFA4-608E7856C410}" presName="parTx" presStyleLbl="revTx" presStyleIdx="4" presStyleCnt="8">
        <dgm:presLayoutVars>
          <dgm:chMax val="0"/>
          <dgm:chPref val="0"/>
        </dgm:presLayoutVars>
      </dgm:prSet>
      <dgm:spPr/>
    </dgm:pt>
    <dgm:pt modelId="{25287435-9773-4B01-9655-EFB0BAD4898E}" type="pres">
      <dgm:prSet presAssocID="{1AD27816-72C2-4144-BFA4-608E7856C410}" presName="txSpace" presStyleCnt="0"/>
      <dgm:spPr/>
    </dgm:pt>
    <dgm:pt modelId="{7265BEAE-A21C-42F4-AF26-087903AD455A}" type="pres">
      <dgm:prSet presAssocID="{1AD27816-72C2-4144-BFA4-608E7856C410}" presName="desTx" presStyleLbl="revTx" presStyleIdx="5" presStyleCnt="8">
        <dgm:presLayoutVars/>
      </dgm:prSet>
      <dgm:spPr/>
    </dgm:pt>
    <dgm:pt modelId="{C5B8FBF9-76DC-480E-809A-E338E37EFA34}" type="pres">
      <dgm:prSet presAssocID="{98F018C5-CD3A-4CB0-AD36-9A599047AC39}" presName="sibTrans" presStyleCnt="0"/>
      <dgm:spPr/>
    </dgm:pt>
    <dgm:pt modelId="{F4E4E456-423D-41FE-B1EF-787E2C1517A0}" type="pres">
      <dgm:prSet presAssocID="{7E663B75-C8FC-48E2-960F-C37AE9E3E238}" presName="compNode" presStyleCnt="0"/>
      <dgm:spPr/>
    </dgm:pt>
    <dgm:pt modelId="{9FD628C6-997D-460B-A63C-4A21993C2476}" type="pres">
      <dgm:prSet presAssocID="{7E663B75-C8FC-48E2-960F-C37AE9E3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FFC939-6AB7-497E-8D04-7A9D9EB3812A}" type="pres">
      <dgm:prSet presAssocID="{7E663B75-C8FC-48E2-960F-C37AE9E3E238}" presName="iconSpace" presStyleCnt="0"/>
      <dgm:spPr/>
    </dgm:pt>
    <dgm:pt modelId="{4EA35E18-34CF-43A3-A9CE-90673602F1D4}" type="pres">
      <dgm:prSet presAssocID="{7E663B75-C8FC-48E2-960F-C37AE9E3E238}" presName="parTx" presStyleLbl="revTx" presStyleIdx="6" presStyleCnt="8">
        <dgm:presLayoutVars>
          <dgm:chMax val="0"/>
          <dgm:chPref val="0"/>
        </dgm:presLayoutVars>
      </dgm:prSet>
      <dgm:spPr/>
    </dgm:pt>
    <dgm:pt modelId="{741FEE41-A22C-41AC-9CFC-D6FC6B0C494F}" type="pres">
      <dgm:prSet presAssocID="{7E663B75-C8FC-48E2-960F-C37AE9E3E238}" presName="txSpace" presStyleCnt="0"/>
      <dgm:spPr/>
    </dgm:pt>
    <dgm:pt modelId="{63117F8B-0582-46A2-9D35-3926E3E3CDC1}" type="pres">
      <dgm:prSet presAssocID="{7E663B75-C8FC-48E2-960F-C37AE9E3E238}" presName="desTx" presStyleLbl="revTx" presStyleIdx="7" presStyleCnt="8">
        <dgm:presLayoutVars/>
      </dgm:prSet>
      <dgm:spPr/>
    </dgm:pt>
  </dgm:ptLst>
  <dgm:cxnLst>
    <dgm:cxn modelId="{4CDCD303-FB24-4770-90CB-CDE7907B819A}" type="presOf" srcId="{7016A21A-4BBA-4529-820E-B9998F0CD68B}" destId="{4CAA67D7-59DD-417A-B1A3-E5B3EC1EA007}" srcOrd="0" destOrd="0" presId="urn:microsoft.com/office/officeart/2018/2/layout/IconLabelDescriptionList"/>
    <dgm:cxn modelId="{73C49A10-EAD5-4C1B-8544-4EE23C5D14A3}" type="presOf" srcId="{1AD27816-72C2-4144-BFA4-608E7856C410}" destId="{F2096D69-418A-4A12-AEE8-E603F09BA7F9}" srcOrd="0" destOrd="0" presId="urn:microsoft.com/office/officeart/2018/2/layout/IconLabelDescriptionList"/>
    <dgm:cxn modelId="{EBD48112-ECF4-4514-9FB1-5677BF96E86A}" srcId="{EEBC81D6-4C74-4540-814C-0155AAAE5459}" destId="{7E663B75-C8FC-48E2-960F-C37AE9E3E238}" srcOrd="3" destOrd="0" parTransId="{FFDA9075-AED5-456F-BF10-960807A7017D}" sibTransId="{50D44343-EB2E-4E0F-892C-DBDB5C257EA7}"/>
    <dgm:cxn modelId="{B01D3161-6D80-485B-B055-DA3485EFBB00}" srcId="{1AD27816-72C2-4144-BFA4-608E7856C410}" destId="{948CFCBF-55A0-44C5-939B-872E4742AB7F}" srcOrd="0" destOrd="0" parTransId="{AA29E497-EB09-494C-B3CB-4561762BF796}" sibTransId="{71ADB009-A16D-432D-9382-F319B6F03792}"/>
    <dgm:cxn modelId="{E0FC4A41-AE8B-4F4A-85E1-8AC3B78FFA7F}" srcId="{EEBC81D6-4C74-4540-814C-0155AAAE5459}" destId="{7016A21A-4BBA-4529-820E-B9998F0CD68B}" srcOrd="1" destOrd="0" parTransId="{87DDE56A-47C5-4467-9D32-7C057EC82FCD}" sibTransId="{06501371-2146-4D5E-931B-37700B1C60C1}"/>
    <dgm:cxn modelId="{4AB88144-FA8B-4657-8CCD-F28CAD5AD9E8}" type="presOf" srcId="{EEBC81D6-4C74-4540-814C-0155AAAE5459}" destId="{AA188255-DCA6-4B0D-A140-FFE2FD124FCA}" srcOrd="0" destOrd="0" presId="urn:microsoft.com/office/officeart/2018/2/layout/IconLabelDescriptionList"/>
    <dgm:cxn modelId="{7CBF128E-33DF-416C-9E75-1C3735FD699A}" type="presOf" srcId="{948CFCBF-55A0-44C5-939B-872E4742AB7F}" destId="{7265BEAE-A21C-42F4-AF26-087903AD455A}" srcOrd="0" destOrd="0" presId="urn:microsoft.com/office/officeart/2018/2/layout/IconLabelDescriptionList"/>
    <dgm:cxn modelId="{96203F92-A5B0-489E-A8C0-14C8C4822A7D}" srcId="{EEBC81D6-4C74-4540-814C-0155AAAE5459}" destId="{4BD6ADA4-2F10-4C04-AB46-B97660F9F9EF}" srcOrd="0" destOrd="0" parTransId="{3951B56F-3383-4853-A86B-CE919B1CD74D}" sibTransId="{2E64705F-DDED-44F8-AC21-40758AA1436D}"/>
    <dgm:cxn modelId="{5D920DA7-4F07-48BF-93B6-F6511F9E99D7}" srcId="{4BD6ADA4-2F10-4C04-AB46-B97660F9F9EF}" destId="{3D65A359-6A52-46A7-BD5A-A22474D845EA}" srcOrd="0" destOrd="0" parTransId="{3B09CC9E-E2F3-4CD5-A4FA-3ECE140DB661}" sibTransId="{79234E37-9B00-4E80-96DC-CDF730EE5534}"/>
    <dgm:cxn modelId="{EFA5C8AF-AC62-4031-A443-B58A4319E293}" type="presOf" srcId="{3D65A359-6A52-46A7-BD5A-A22474D845EA}" destId="{4648321C-51D6-483C-A3A1-FBCFE76AAA35}" srcOrd="0" destOrd="0" presId="urn:microsoft.com/office/officeart/2018/2/layout/IconLabelDescriptionList"/>
    <dgm:cxn modelId="{81B077D5-3CED-4536-851A-A8B813154418}" type="presOf" srcId="{4BD6ADA4-2F10-4C04-AB46-B97660F9F9EF}" destId="{438F19D6-5EB3-48EC-B31F-7B6D57D085E8}" srcOrd="0" destOrd="0" presId="urn:microsoft.com/office/officeart/2018/2/layout/IconLabelDescriptionList"/>
    <dgm:cxn modelId="{87198EDA-36A5-4E25-9EAB-AE41B2AAB5FE}" type="presOf" srcId="{7E663B75-C8FC-48E2-960F-C37AE9E3E238}" destId="{4EA35E18-34CF-43A3-A9CE-90673602F1D4}" srcOrd="0" destOrd="0" presId="urn:microsoft.com/office/officeart/2018/2/layout/IconLabelDescriptionList"/>
    <dgm:cxn modelId="{3D5006E3-FBAD-4BFA-B8FF-18A5A4B259E7}" srcId="{EEBC81D6-4C74-4540-814C-0155AAAE5459}" destId="{1AD27816-72C2-4144-BFA4-608E7856C410}" srcOrd="2" destOrd="0" parTransId="{76D878E1-5450-4C78-97FF-D0769180B004}" sibTransId="{98F018C5-CD3A-4CB0-AD36-9A599047AC39}"/>
    <dgm:cxn modelId="{5821492E-7442-40DD-8274-D14C6F876026}" type="presParOf" srcId="{AA188255-DCA6-4B0D-A140-FFE2FD124FCA}" destId="{78E543E2-8B19-4DFE-B475-72A0C71EB592}" srcOrd="0" destOrd="0" presId="urn:microsoft.com/office/officeart/2018/2/layout/IconLabelDescriptionList"/>
    <dgm:cxn modelId="{9E060AED-51DA-407C-B464-4064FE8A8344}" type="presParOf" srcId="{78E543E2-8B19-4DFE-B475-72A0C71EB592}" destId="{FF6D2D62-3A9C-4600-A480-6F85BF0F5D51}" srcOrd="0" destOrd="0" presId="urn:microsoft.com/office/officeart/2018/2/layout/IconLabelDescriptionList"/>
    <dgm:cxn modelId="{7EA41028-ED3F-4E31-A0EA-4F23E40A164B}" type="presParOf" srcId="{78E543E2-8B19-4DFE-B475-72A0C71EB592}" destId="{2A68FE13-947A-4DBD-BF3B-71720A32D4D8}" srcOrd="1" destOrd="0" presId="urn:microsoft.com/office/officeart/2018/2/layout/IconLabelDescriptionList"/>
    <dgm:cxn modelId="{AB41CAD4-00F3-45AC-92FB-395A19665B94}" type="presParOf" srcId="{78E543E2-8B19-4DFE-B475-72A0C71EB592}" destId="{438F19D6-5EB3-48EC-B31F-7B6D57D085E8}" srcOrd="2" destOrd="0" presId="urn:microsoft.com/office/officeart/2018/2/layout/IconLabelDescriptionList"/>
    <dgm:cxn modelId="{EBA43EA0-5909-4F36-B6DD-2B1A8258AB2A}" type="presParOf" srcId="{78E543E2-8B19-4DFE-B475-72A0C71EB592}" destId="{9747DF47-733D-481B-8E29-DD3733F35105}" srcOrd="3" destOrd="0" presId="urn:microsoft.com/office/officeart/2018/2/layout/IconLabelDescriptionList"/>
    <dgm:cxn modelId="{98A8955D-96CD-4604-B5F1-5A0B4919DE46}" type="presParOf" srcId="{78E543E2-8B19-4DFE-B475-72A0C71EB592}" destId="{4648321C-51D6-483C-A3A1-FBCFE76AAA35}" srcOrd="4" destOrd="0" presId="urn:microsoft.com/office/officeart/2018/2/layout/IconLabelDescriptionList"/>
    <dgm:cxn modelId="{242F8269-B1D0-4B01-8E35-D523F3F7BE38}" type="presParOf" srcId="{AA188255-DCA6-4B0D-A140-FFE2FD124FCA}" destId="{C4DD3391-B2CE-4888-A515-1E2FC7D557DC}" srcOrd="1" destOrd="0" presId="urn:microsoft.com/office/officeart/2018/2/layout/IconLabelDescriptionList"/>
    <dgm:cxn modelId="{B5F7D711-C98B-4A02-BEAC-A3D850D57619}" type="presParOf" srcId="{AA188255-DCA6-4B0D-A140-FFE2FD124FCA}" destId="{6E583DC1-F87E-4F60-960C-A4B81BB75E11}" srcOrd="2" destOrd="0" presId="urn:microsoft.com/office/officeart/2018/2/layout/IconLabelDescriptionList"/>
    <dgm:cxn modelId="{3739D430-0CFC-4C2C-B337-225CC2EDFF03}" type="presParOf" srcId="{6E583DC1-F87E-4F60-960C-A4B81BB75E11}" destId="{5DC2C3D0-BB47-4B68-98D3-5120A64E7587}" srcOrd="0" destOrd="0" presId="urn:microsoft.com/office/officeart/2018/2/layout/IconLabelDescriptionList"/>
    <dgm:cxn modelId="{F4F04ABF-AB42-4439-9059-E24B0E42674C}" type="presParOf" srcId="{6E583DC1-F87E-4F60-960C-A4B81BB75E11}" destId="{30F9C7C2-83E6-445B-87B2-3D04C7F6406A}" srcOrd="1" destOrd="0" presId="urn:microsoft.com/office/officeart/2018/2/layout/IconLabelDescriptionList"/>
    <dgm:cxn modelId="{3AA52C97-A496-4C88-A59C-06B9678225DD}" type="presParOf" srcId="{6E583DC1-F87E-4F60-960C-A4B81BB75E11}" destId="{4CAA67D7-59DD-417A-B1A3-E5B3EC1EA007}" srcOrd="2" destOrd="0" presId="urn:microsoft.com/office/officeart/2018/2/layout/IconLabelDescriptionList"/>
    <dgm:cxn modelId="{B9F6A462-F56A-4957-AFDD-7E3CA74171C9}" type="presParOf" srcId="{6E583DC1-F87E-4F60-960C-A4B81BB75E11}" destId="{1EA7D5E4-3AE4-4CB4-B44A-B525844E53C4}" srcOrd="3" destOrd="0" presId="urn:microsoft.com/office/officeart/2018/2/layout/IconLabelDescriptionList"/>
    <dgm:cxn modelId="{D5C0E5A1-EA08-4CD8-92D9-8F6CA4D1F275}" type="presParOf" srcId="{6E583DC1-F87E-4F60-960C-A4B81BB75E11}" destId="{E8ED34EC-F7F3-488F-8871-179C93366248}" srcOrd="4" destOrd="0" presId="urn:microsoft.com/office/officeart/2018/2/layout/IconLabelDescriptionList"/>
    <dgm:cxn modelId="{6E5DAB9F-F63C-4970-9658-00D490AC05E7}" type="presParOf" srcId="{AA188255-DCA6-4B0D-A140-FFE2FD124FCA}" destId="{1C807A92-502E-434F-B4F7-CD931321836F}" srcOrd="3" destOrd="0" presId="urn:microsoft.com/office/officeart/2018/2/layout/IconLabelDescriptionList"/>
    <dgm:cxn modelId="{037EA312-DA39-423D-BDFC-5AAA675FC652}" type="presParOf" srcId="{AA188255-DCA6-4B0D-A140-FFE2FD124FCA}" destId="{4362A40F-BD2E-4DC2-B395-49A91F1D9B94}" srcOrd="4" destOrd="0" presId="urn:microsoft.com/office/officeart/2018/2/layout/IconLabelDescriptionList"/>
    <dgm:cxn modelId="{E55188FC-ABA6-4F50-A065-20ACD72F78B4}" type="presParOf" srcId="{4362A40F-BD2E-4DC2-B395-49A91F1D9B94}" destId="{88FD1EA2-6001-47E6-80A5-4BBE8CFF4230}" srcOrd="0" destOrd="0" presId="urn:microsoft.com/office/officeart/2018/2/layout/IconLabelDescriptionList"/>
    <dgm:cxn modelId="{D8BA952A-4D9D-4386-9989-0520C6772F5F}" type="presParOf" srcId="{4362A40F-BD2E-4DC2-B395-49A91F1D9B94}" destId="{4F4A826C-2928-4385-B646-EEA18162D77A}" srcOrd="1" destOrd="0" presId="urn:microsoft.com/office/officeart/2018/2/layout/IconLabelDescriptionList"/>
    <dgm:cxn modelId="{622532C5-997E-46AC-B28D-4FEDD431A341}" type="presParOf" srcId="{4362A40F-BD2E-4DC2-B395-49A91F1D9B94}" destId="{F2096D69-418A-4A12-AEE8-E603F09BA7F9}" srcOrd="2" destOrd="0" presId="urn:microsoft.com/office/officeart/2018/2/layout/IconLabelDescriptionList"/>
    <dgm:cxn modelId="{AF92D028-1CC9-4281-B108-6C35AFF6B1E4}" type="presParOf" srcId="{4362A40F-BD2E-4DC2-B395-49A91F1D9B94}" destId="{25287435-9773-4B01-9655-EFB0BAD4898E}" srcOrd="3" destOrd="0" presId="urn:microsoft.com/office/officeart/2018/2/layout/IconLabelDescriptionList"/>
    <dgm:cxn modelId="{559E45AF-2268-4E8C-AC31-CFE2A6A237C6}" type="presParOf" srcId="{4362A40F-BD2E-4DC2-B395-49A91F1D9B94}" destId="{7265BEAE-A21C-42F4-AF26-087903AD455A}" srcOrd="4" destOrd="0" presId="urn:microsoft.com/office/officeart/2018/2/layout/IconLabelDescriptionList"/>
    <dgm:cxn modelId="{3543B896-F263-4110-BEC5-04C9C51DFFF6}" type="presParOf" srcId="{AA188255-DCA6-4B0D-A140-FFE2FD124FCA}" destId="{C5B8FBF9-76DC-480E-809A-E338E37EFA34}" srcOrd="5" destOrd="0" presId="urn:microsoft.com/office/officeart/2018/2/layout/IconLabelDescriptionList"/>
    <dgm:cxn modelId="{DB31374E-31AE-4403-9EAE-5CAB67B55E56}" type="presParOf" srcId="{AA188255-DCA6-4B0D-A140-FFE2FD124FCA}" destId="{F4E4E456-423D-41FE-B1EF-787E2C1517A0}" srcOrd="6" destOrd="0" presId="urn:microsoft.com/office/officeart/2018/2/layout/IconLabelDescriptionList"/>
    <dgm:cxn modelId="{7C69FAC2-5CBA-4AB6-BABA-B4213FD6441A}" type="presParOf" srcId="{F4E4E456-423D-41FE-B1EF-787E2C1517A0}" destId="{9FD628C6-997D-460B-A63C-4A21993C2476}" srcOrd="0" destOrd="0" presId="urn:microsoft.com/office/officeart/2018/2/layout/IconLabelDescriptionList"/>
    <dgm:cxn modelId="{9ADC275E-7736-4A7C-9F2E-C26EA7EE1FA0}" type="presParOf" srcId="{F4E4E456-423D-41FE-B1EF-787E2C1517A0}" destId="{31FFC939-6AB7-497E-8D04-7A9D9EB3812A}" srcOrd="1" destOrd="0" presId="urn:microsoft.com/office/officeart/2018/2/layout/IconLabelDescriptionList"/>
    <dgm:cxn modelId="{FF1A464E-BEDA-40D3-B976-380AE002D362}" type="presParOf" srcId="{F4E4E456-423D-41FE-B1EF-787E2C1517A0}" destId="{4EA35E18-34CF-43A3-A9CE-90673602F1D4}" srcOrd="2" destOrd="0" presId="urn:microsoft.com/office/officeart/2018/2/layout/IconLabelDescriptionList"/>
    <dgm:cxn modelId="{3492E19E-AFFB-4C83-9834-B773D346134E}" type="presParOf" srcId="{F4E4E456-423D-41FE-B1EF-787E2C1517A0}" destId="{741FEE41-A22C-41AC-9CFC-D6FC6B0C494F}" srcOrd="3" destOrd="0" presId="urn:microsoft.com/office/officeart/2018/2/layout/IconLabelDescriptionList"/>
    <dgm:cxn modelId="{C16844BB-8E15-4BC4-99EF-98EAD311D3A8}" type="presParOf" srcId="{F4E4E456-423D-41FE-B1EF-787E2C1517A0}" destId="{63117F8B-0582-46A2-9D35-3926E3E3CD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1FE7C2-BDDB-48ED-89B3-6F4151B489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4E0138-A6CE-4738-AC7B-2D0D72AD4791}">
      <dgm:prSet/>
      <dgm:spPr/>
      <dgm:t>
        <a:bodyPr/>
        <a:lstStyle/>
        <a:p>
          <a:r>
            <a:rPr lang="en-US" dirty="0"/>
            <a:t>Control (No Adjustments)</a:t>
          </a:r>
        </a:p>
      </dgm:t>
    </dgm:pt>
    <dgm:pt modelId="{86D39880-F489-4CA9-9C9F-83F79A65F30D}" type="parTrans" cxnId="{623A7110-59B7-4309-8693-1D0844DB54C2}">
      <dgm:prSet/>
      <dgm:spPr/>
      <dgm:t>
        <a:bodyPr/>
        <a:lstStyle/>
        <a:p>
          <a:endParaRPr lang="en-US"/>
        </a:p>
      </dgm:t>
    </dgm:pt>
    <dgm:pt modelId="{71F1F6AC-AEB6-4E09-BEBA-F9638244F64A}" type="sibTrans" cxnId="{623A7110-59B7-4309-8693-1D0844DB54C2}">
      <dgm:prSet/>
      <dgm:spPr/>
      <dgm:t>
        <a:bodyPr/>
        <a:lstStyle/>
        <a:p>
          <a:endParaRPr lang="en-US"/>
        </a:p>
      </dgm:t>
    </dgm:pt>
    <dgm:pt modelId="{CFAF070C-C8F2-4450-AFC6-19925264CE44}">
      <dgm:prSet/>
      <dgm:spPr/>
      <dgm:t>
        <a:bodyPr/>
        <a:lstStyle/>
        <a:p>
          <a:r>
            <a:rPr lang="en-US"/>
            <a:t>Round to 0 Decimals (50% of time)</a:t>
          </a:r>
        </a:p>
      </dgm:t>
    </dgm:pt>
    <dgm:pt modelId="{79C7CF72-9C52-4434-8927-15F0E59FFBE3}" type="parTrans" cxnId="{77D92CA9-84CB-4913-A0D7-D8873AE3EAB2}">
      <dgm:prSet/>
      <dgm:spPr/>
      <dgm:t>
        <a:bodyPr/>
        <a:lstStyle/>
        <a:p>
          <a:endParaRPr lang="en-US"/>
        </a:p>
      </dgm:t>
    </dgm:pt>
    <dgm:pt modelId="{E9A568E9-9A22-4DD3-A8A5-9BEF30CA0122}" type="sibTrans" cxnId="{77D92CA9-84CB-4913-A0D7-D8873AE3EAB2}">
      <dgm:prSet/>
      <dgm:spPr/>
      <dgm:t>
        <a:bodyPr/>
        <a:lstStyle/>
        <a:p>
          <a:endParaRPr lang="en-US"/>
        </a:p>
      </dgm:t>
    </dgm:pt>
    <dgm:pt modelId="{29E50A73-1FAE-49A1-908E-D3955B9893B0}">
      <dgm:prSet/>
      <dgm:spPr/>
      <dgm:t>
        <a:bodyPr/>
        <a:lstStyle/>
        <a:p>
          <a:r>
            <a:rPr lang="en-US"/>
            <a:t>Round to 0 Decimals (100% of time)</a:t>
          </a:r>
        </a:p>
      </dgm:t>
    </dgm:pt>
    <dgm:pt modelId="{A95624AA-9274-47E9-A520-30E4015046A1}" type="parTrans" cxnId="{218AB1A6-EB53-4177-8506-ACC5A5E6D532}">
      <dgm:prSet/>
      <dgm:spPr/>
      <dgm:t>
        <a:bodyPr/>
        <a:lstStyle/>
        <a:p>
          <a:endParaRPr lang="en-US"/>
        </a:p>
      </dgm:t>
    </dgm:pt>
    <dgm:pt modelId="{5BA04F54-990D-44FB-AAA1-BA17C0D1CA30}" type="sibTrans" cxnId="{218AB1A6-EB53-4177-8506-ACC5A5E6D532}">
      <dgm:prSet/>
      <dgm:spPr/>
      <dgm:t>
        <a:bodyPr/>
        <a:lstStyle/>
        <a:p>
          <a:endParaRPr lang="en-US"/>
        </a:p>
      </dgm:t>
    </dgm:pt>
    <dgm:pt modelId="{7143704B-899C-4F9C-BF17-5CBB21683BC9}">
      <dgm:prSet/>
      <dgm:spPr/>
      <dgm:t>
        <a:bodyPr/>
        <a:lstStyle/>
        <a:p>
          <a:r>
            <a:rPr lang="en-US"/>
            <a:t>Add Gaussian Noise (50% of time)</a:t>
          </a:r>
        </a:p>
      </dgm:t>
    </dgm:pt>
    <dgm:pt modelId="{A7F5BD99-5384-4EF2-99CD-40DF6276D09F}" type="parTrans" cxnId="{2F34D95A-94AD-4769-88E8-70E759B64BDE}">
      <dgm:prSet/>
      <dgm:spPr/>
      <dgm:t>
        <a:bodyPr/>
        <a:lstStyle/>
        <a:p>
          <a:endParaRPr lang="en-US"/>
        </a:p>
      </dgm:t>
    </dgm:pt>
    <dgm:pt modelId="{F9ACE75D-4155-4D12-8F55-D87054AD8686}" type="sibTrans" cxnId="{2F34D95A-94AD-4769-88E8-70E759B64BDE}">
      <dgm:prSet/>
      <dgm:spPr/>
      <dgm:t>
        <a:bodyPr/>
        <a:lstStyle/>
        <a:p>
          <a:endParaRPr lang="en-US"/>
        </a:p>
      </dgm:t>
    </dgm:pt>
    <dgm:pt modelId="{EEBCE629-9724-4437-A650-5C5DFE0CECDC}" type="pres">
      <dgm:prSet presAssocID="{481FE7C2-BDDB-48ED-89B3-6F4151B48945}" presName="root" presStyleCnt="0">
        <dgm:presLayoutVars>
          <dgm:dir/>
          <dgm:resizeHandles val="exact"/>
        </dgm:presLayoutVars>
      </dgm:prSet>
      <dgm:spPr/>
    </dgm:pt>
    <dgm:pt modelId="{656D9E77-F073-41EF-BAF3-49C50CFC0D87}" type="pres">
      <dgm:prSet presAssocID="{034E0138-A6CE-4738-AC7B-2D0D72AD4791}" presName="compNode" presStyleCnt="0"/>
      <dgm:spPr/>
    </dgm:pt>
    <dgm:pt modelId="{AEDEBB83-8077-4268-82B5-C0201C93029F}" type="pres">
      <dgm:prSet presAssocID="{034E0138-A6CE-4738-AC7B-2D0D72AD4791}" presName="bgRect" presStyleLbl="bgShp" presStyleIdx="0" presStyleCnt="4" custLinFactNeighborX="-1662" custLinFactNeighborY="-394"/>
      <dgm:spPr/>
    </dgm:pt>
    <dgm:pt modelId="{42FE7AD5-9F7D-4B41-B3B7-0D0352CC9A29}" type="pres">
      <dgm:prSet presAssocID="{034E0138-A6CE-4738-AC7B-2D0D72AD4791}" presName="iconRect" presStyleLbl="node1" presStyleIdx="0" presStyleCnt="4"/>
      <dgm:spPr>
        <a:ln>
          <a:noFill/>
        </a:ln>
      </dgm:spPr>
    </dgm:pt>
    <dgm:pt modelId="{EF89910F-46F1-4936-84B0-17095874DC18}" type="pres">
      <dgm:prSet presAssocID="{034E0138-A6CE-4738-AC7B-2D0D72AD4791}" presName="spaceRect" presStyleCnt="0"/>
      <dgm:spPr/>
    </dgm:pt>
    <dgm:pt modelId="{D55D0A88-0CE5-4A52-B7DA-92AD9C048194}" type="pres">
      <dgm:prSet presAssocID="{034E0138-A6CE-4738-AC7B-2D0D72AD4791}" presName="parTx" presStyleLbl="revTx" presStyleIdx="0" presStyleCnt="4">
        <dgm:presLayoutVars>
          <dgm:chMax val="0"/>
          <dgm:chPref val="0"/>
        </dgm:presLayoutVars>
      </dgm:prSet>
      <dgm:spPr/>
    </dgm:pt>
    <dgm:pt modelId="{86FFE8A9-A6CA-4F2E-B48C-36D02E9F5042}" type="pres">
      <dgm:prSet presAssocID="{71F1F6AC-AEB6-4E09-BEBA-F9638244F64A}" presName="sibTrans" presStyleCnt="0"/>
      <dgm:spPr/>
    </dgm:pt>
    <dgm:pt modelId="{70F889E5-E531-4963-A703-63EB14EC7D1B}" type="pres">
      <dgm:prSet presAssocID="{CFAF070C-C8F2-4450-AFC6-19925264CE44}" presName="compNode" presStyleCnt="0"/>
      <dgm:spPr/>
    </dgm:pt>
    <dgm:pt modelId="{2C8B6A8C-3D9C-40A4-B20C-D3DFC34E0A9E}" type="pres">
      <dgm:prSet presAssocID="{CFAF070C-C8F2-4450-AFC6-19925264CE44}" presName="bgRect" presStyleLbl="bgShp" presStyleIdx="1" presStyleCnt="4"/>
      <dgm:spPr/>
    </dgm:pt>
    <dgm:pt modelId="{A6B8ECF1-0E33-4E84-B9AB-2C6E241F51BF}" type="pres">
      <dgm:prSet presAssocID="{CFAF070C-C8F2-4450-AFC6-19925264CE44}" presName="iconRect" presStyleLbl="node1" presStyleIdx="1" presStyleCnt="4"/>
      <dgm:spPr>
        <a:ln>
          <a:noFill/>
        </a:ln>
      </dgm:spPr>
    </dgm:pt>
    <dgm:pt modelId="{655776CF-42B7-4861-8F2F-2047B6AF85DF}" type="pres">
      <dgm:prSet presAssocID="{CFAF070C-C8F2-4450-AFC6-19925264CE44}" presName="spaceRect" presStyleCnt="0"/>
      <dgm:spPr/>
    </dgm:pt>
    <dgm:pt modelId="{A8666A78-5602-42B1-BD07-FAF801F1DCC2}" type="pres">
      <dgm:prSet presAssocID="{CFAF070C-C8F2-4450-AFC6-19925264CE44}" presName="parTx" presStyleLbl="revTx" presStyleIdx="1" presStyleCnt="4">
        <dgm:presLayoutVars>
          <dgm:chMax val="0"/>
          <dgm:chPref val="0"/>
        </dgm:presLayoutVars>
      </dgm:prSet>
      <dgm:spPr/>
    </dgm:pt>
    <dgm:pt modelId="{143745DF-E38B-4F86-82CE-C6CC56B4E07A}" type="pres">
      <dgm:prSet presAssocID="{E9A568E9-9A22-4DD3-A8A5-9BEF30CA0122}" presName="sibTrans" presStyleCnt="0"/>
      <dgm:spPr/>
    </dgm:pt>
    <dgm:pt modelId="{8FB9483B-CD18-4B93-8D54-D9494F51374E}" type="pres">
      <dgm:prSet presAssocID="{29E50A73-1FAE-49A1-908E-D3955B9893B0}" presName="compNode" presStyleCnt="0"/>
      <dgm:spPr/>
    </dgm:pt>
    <dgm:pt modelId="{C5039001-EA4D-4E55-994E-708457A52AD7}" type="pres">
      <dgm:prSet presAssocID="{29E50A73-1FAE-49A1-908E-D3955B9893B0}" presName="bgRect" presStyleLbl="bgShp" presStyleIdx="2" presStyleCnt="4"/>
      <dgm:spPr/>
    </dgm:pt>
    <dgm:pt modelId="{04D392B6-50FD-44C7-AA57-AB818CA80E05}" type="pres">
      <dgm:prSet presAssocID="{29E50A73-1FAE-49A1-908E-D3955B9893B0}" presName="iconRect" presStyleLbl="node1" presStyleIdx="2" presStyleCnt="4"/>
      <dgm:spPr>
        <a:ln>
          <a:noFill/>
        </a:ln>
      </dgm:spPr>
    </dgm:pt>
    <dgm:pt modelId="{00B9E206-A229-4C99-90C7-C3330257A423}" type="pres">
      <dgm:prSet presAssocID="{29E50A73-1FAE-49A1-908E-D3955B9893B0}" presName="spaceRect" presStyleCnt="0"/>
      <dgm:spPr/>
    </dgm:pt>
    <dgm:pt modelId="{9C98725B-897C-45A6-BBEC-8456546570B1}" type="pres">
      <dgm:prSet presAssocID="{29E50A73-1FAE-49A1-908E-D3955B9893B0}" presName="parTx" presStyleLbl="revTx" presStyleIdx="2" presStyleCnt="4">
        <dgm:presLayoutVars>
          <dgm:chMax val="0"/>
          <dgm:chPref val="0"/>
        </dgm:presLayoutVars>
      </dgm:prSet>
      <dgm:spPr/>
    </dgm:pt>
    <dgm:pt modelId="{4C4C92BB-5483-4963-89B7-4805FD4A19F6}" type="pres">
      <dgm:prSet presAssocID="{5BA04F54-990D-44FB-AAA1-BA17C0D1CA30}" presName="sibTrans" presStyleCnt="0"/>
      <dgm:spPr/>
    </dgm:pt>
    <dgm:pt modelId="{8DF9E1DE-B683-4E14-B0EC-B65A16523036}" type="pres">
      <dgm:prSet presAssocID="{7143704B-899C-4F9C-BF17-5CBB21683BC9}" presName="compNode" presStyleCnt="0"/>
      <dgm:spPr/>
    </dgm:pt>
    <dgm:pt modelId="{88818568-780F-47A2-B27E-38F4D4E95776}" type="pres">
      <dgm:prSet presAssocID="{7143704B-899C-4F9C-BF17-5CBB21683BC9}" presName="bgRect" presStyleLbl="bgShp" presStyleIdx="3" presStyleCnt="4"/>
      <dgm:spPr/>
    </dgm:pt>
    <dgm:pt modelId="{44DE895D-84FB-4886-A938-B64864AB7879}" type="pres">
      <dgm:prSet presAssocID="{7143704B-899C-4F9C-BF17-5CBB21683BC9}" presName="iconRect" presStyleLbl="node1" presStyleIdx="3" presStyleCnt="4"/>
      <dgm:spPr>
        <a:ln>
          <a:noFill/>
        </a:ln>
      </dgm:spPr>
    </dgm:pt>
    <dgm:pt modelId="{C3966424-8E9B-4BC6-8AE0-E0ECE08610DA}" type="pres">
      <dgm:prSet presAssocID="{7143704B-899C-4F9C-BF17-5CBB21683BC9}" presName="spaceRect" presStyleCnt="0"/>
      <dgm:spPr/>
    </dgm:pt>
    <dgm:pt modelId="{005F79C5-649C-4116-923E-1CC42F3DF905}" type="pres">
      <dgm:prSet presAssocID="{7143704B-899C-4F9C-BF17-5CBB21683B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C1D409-29B6-4E97-9191-39380F4206AD}" type="presOf" srcId="{481FE7C2-BDDB-48ED-89B3-6F4151B48945}" destId="{EEBCE629-9724-4437-A650-5C5DFE0CECDC}" srcOrd="0" destOrd="0" presId="urn:microsoft.com/office/officeart/2018/2/layout/IconVerticalSolidList"/>
    <dgm:cxn modelId="{623A7110-59B7-4309-8693-1D0844DB54C2}" srcId="{481FE7C2-BDDB-48ED-89B3-6F4151B48945}" destId="{034E0138-A6CE-4738-AC7B-2D0D72AD4791}" srcOrd="0" destOrd="0" parTransId="{86D39880-F489-4CA9-9C9F-83F79A65F30D}" sibTransId="{71F1F6AC-AEB6-4E09-BEBA-F9638244F64A}"/>
    <dgm:cxn modelId="{3883F64B-7F98-45C7-984C-28A8DAFF5291}" type="presOf" srcId="{29E50A73-1FAE-49A1-908E-D3955B9893B0}" destId="{9C98725B-897C-45A6-BBEC-8456546570B1}" srcOrd="0" destOrd="0" presId="urn:microsoft.com/office/officeart/2018/2/layout/IconVerticalSolidList"/>
    <dgm:cxn modelId="{2F34D95A-94AD-4769-88E8-70E759B64BDE}" srcId="{481FE7C2-BDDB-48ED-89B3-6F4151B48945}" destId="{7143704B-899C-4F9C-BF17-5CBB21683BC9}" srcOrd="3" destOrd="0" parTransId="{A7F5BD99-5384-4EF2-99CD-40DF6276D09F}" sibTransId="{F9ACE75D-4155-4D12-8F55-D87054AD8686}"/>
    <dgm:cxn modelId="{88A3FB98-4E07-4C6B-8791-53191BB2CD81}" type="presOf" srcId="{034E0138-A6CE-4738-AC7B-2D0D72AD4791}" destId="{D55D0A88-0CE5-4A52-B7DA-92AD9C048194}" srcOrd="0" destOrd="0" presId="urn:microsoft.com/office/officeart/2018/2/layout/IconVerticalSolidList"/>
    <dgm:cxn modelId="{802E549E-06B9-4F15-A0F5-60C12AAC1AFF}" type="presOf" srcId="{7143704B-899C-4F9C-BF17-5CBB21683BC9}" destId="{005F79C5-649C-4116-923E-1CC42F3DF905}" srcOrd="0" destOrd="0" presId="urn:microsoft.com/office/officeart/2018/2/layout/IconVerticalSolidList"/>
    <dgm:cxn modelId="{218AB1A6-EB53-4177-8506-ACC5A5E6D532}" srcId="{481FE7C2-BDDB-48ED-89B3-6F4151B48945}" destId="{29E50A73-1FAE-49A1-908E-D3955B9893B0}" srcOrd="2" destOrd="0" parTransId="{A95624AA-9274-47E9-A520-30E4015046A1}" sibTransId="{5BA04F54-990D-44FB-AAA1-BA17C0D1CA30}"/>
    <dgm:cxn modelId="{77D92CA9-84CB-4913-A0D7-D8873AE3EAB2}" srcId="{481FE7C2-BDDB-48ED-89B3-6F4151B48945}" destId="{CFAF070C-C8F2-4450-AFC6-19925264CE44}" srcOrd="1" destOrd="0" parTransId="{79C7CF72-9C52-4434-8927-15F0E59FFBE3}" sibTransId="{E9A568E9-9A22-4DD3-A8A5-9BEF30CA0122}"/>
    <dgm:cxn modelId="{7C0A7EF4-E693-4D18-8E47-5B0F7CA5FD59}" type="presOf" srcId="{CFAF070C-C8F2-4450-AFC6-19925264CE44}" destId="{A8666A78-5602-42B1-BD07-FAF801F1DCC2}" srcOrd="0" destOrd="0" presId="urn:microsoft.com/office/officeart/2018/2/layout/IconVerticalSolidList"/>
    <dgm:cxn modelId="{D14CF9AC-6095-4CF4-9AE9-867BB86280EA}" type="presParOf" srcId="{EEBCE629-9724-4437-A650-5C5DFE0CECDC}" destId="{656D9E77-F073-41EF-BAF3-49C50CFC0D87}" srcOrd="0" destOrd="0" presId="urn:microsoft.com/office/officeart/2018/2/layout/IconVerticalSolidList"/>
    <dgm:cxn modelId="{9E4C3099-15BF-43B4-9487-ECF970BB3A91}" type="presParOf" srcId="{656D9E77-F073-41EF-BAF3-49C50CFC0D87}" destId="{AEDEBB83-8077-4268-82B5-C0201C93029F}" srcOrd="0" destOrd="0" presId="urn:microsoft.com/office/officeart/2018/2/layout/IconVerticalSolidList"/>
    <dgm:cxn modelId="{E5B51C01-80CA-4BCE-B9FE-DA0C9D3F9520}" type="presParOf" srcId="{656D9E77-F073-41EF-BAF3-49C50CFC0D87}" destId="{42FE7AD5-9F7D-4B41-B3B7-0D0352CC9A29}" srcOrd="1" destOrd="0" presId="urn:microsoft.com/office/officeart/2018/2/layout/IconVerticalSolidList"/>
    <dgm:cxn modelId="{6F242878-2A64-4F6E-ACC7-733809B9A640}" type="presParOf" srcId="{656D9E77-F073-41EF-BAF3-49C50CFC0D87}" destId="{EF89910F-46F1-4936-84B0-17095874DC18}" srcOrd="2" destOrd="0" presId="urn:microsoft.com/office/officeart/2018/2/layout/IconVerticalSolidList"/>
    <dgm:cxn modelId="{01BAD544-8A25-4321-B1F8-9F7778303BAD}" type="presParOf" srcId="{656D9E77-F073-41EF-BAF3-49C50CFC0D87}" destId="{D55D0A88-0CE5-4A52-B7DA-92AD9C048194}" srcOrd="3" destOrd="0" presId="urn:microsoft.com/office/officeart/2018/2/layout/IconVerticalSolidList"/>
    <dgm:cxn modelId="{762B86A9-2128-41AE-B4D8-A79883296279}" type="presParOf" srcId="{EEBCE629-9724-4437-A650-5C5DFE0CECDC}" destId="{86FFE8A9-A6CA-4F2E-B48C-36D02E9F5042}" srcOrd="1" destOrd="0" presId="urn:microsoft.com/office/officeart/2018/2/layout/IconVerticalSolidList"/>
    <dgm:cxn modelId="{BE48554C-DBAB-438B-909B-F71725AC520C}" type="presParOf" srcId="{EEBCE629-9724-4437-A650-5C5DFE0CECDC}" destId="{70F889E5-E531-4963-A703-63EB14EC7D1B}" srcOrd="2" destOrd="0" presId="urn:microsoft.com/office/officeart/2018/2/layout/IconVerticalSolidList"/>
    <dgm:cxn modelId="{9C32DA31-AE8D-4C57-AC66-12278BAE8DF9}" type="presParOf" srcId="{70F889E5-E531-4963-A703-63EB14EC7D1B}" destId="{2C8B6A8C-3D9C-40A4-B20C-D3DFC34E0A9E}" srcOrd="0" destOrd="0" presId="urn:microsoft.com/office/officeart/2018/2/layout/IconVerticalSolidList"/>
    <dgm:cxn modelId="{577CDEB2-3511-4D3B-83C7-78C86BB94044}" type="presParOf" srcId="{70F889E5-E531-4963-A703-63EB14EC7D1B}" destId="{A6B8ECF1-0E33-4E84-B9AB-2C6E241F51BF}" srcOrd="1" destOrd="0" presId="urn:microsoft.com/office/officeart/2018/2/layout/IconVerticalSolidList"/>
    <dgm:cxn modelId="{CFB962C4-92F5-4BBF-BB8F-CEEEE60B8BBF}" type="presParOf" srcId="{70F889E5-E531-4963-A703-63EB14EC7D1B}" destId="{655776CF-42B7-4861-8F2F-2047B6AF85DF}" srcOrd="2" destOrd="0" presId="urn:microsoft.com/office/officeart/2018/2/layout/IconVerticalSolidList"/>
    <dgm:cxn modelId="{A43DD943-9DD0-410A-82A5-451D4254788C}" type="presParOf" srcId="{70F889E5-E531-4963-A703-63EB14EC7D1B}" destId="{A8666A78-5602-42B1-BD07-FAF801F1DCC2}" srcOrd="3" destOrd="0" presId="urn:microsoft.com/office/officeart/2018/2/layout/IconVerticalSolidList"/>
    <dgm:cxn modelId="{C598CE2D-D701-4A35-A5E7-6E7772A988EF}" type="presParOf" srcId="{EEBCE629-9724-4437-A650-5C5DFE0CECDC}" destId="{143745DF-E38B-4F86-82CE-C6CC56B4E07A}" srcOrd="3" destOrd="0" presId="urn:microsoft.com/office/officeart/2018/2/layout/IconVerticalSolidList"/>
    <dgm:cxn modelId="{5756C0B1-14A9-4294-8443-54C5915BAFF1}" type="presParOf" srcId="{EEBCE629-9724-4437-A650-5C5DFE0CECDC}" destId="{8FB9483B-CD18-4B93-8D54-D9494F51374E}" srcOrd="4" destOrd="0" presId="urn:microsoft.com/office/officeart/2018/2/layout/IconVerticalSolidList"/>
    <dgm:cxn modelId="{ECCF2D1A-6DCC-4DE5-851A-254C02F7DD19}" type="presParOf" srcId="{8FB9483B-CD18-4B93-8D54-D9494F51374E}" destId="{C5039001-EA4D-4E55-994E-708457A52AD7}" srcOrd="0" destOrd="0" presId="urn:microsoft.com/office/officeart/2018/2/layout/IconVerticalSolidList"/>
    <dgm:cxn modelId="{18A1A360-17BC-441B-AA7F-CA62F33883ED}" type="presParOf" srcId="{8FB9483B-CD18-4B93-8D54-D9494F51374E}" destId="{04D392B6-50FD-44C7-AA57-AB818CA80E05}" srcOrd="1" destOrd="0" presId="urn:microsoft.com/office/officeart/2018/2/layout/IconVerticalSolidList"/>
    <dgm:cxn modelId="{832A5215-3D79-4228-82E8-8168468F648D}" type="presParOf" srcId="{8FB9483B-CD18-4B93-8D54-D9494F51374E}" destId="{00B9E206-A229-4C99-90C7-C3330257A423}" srcOrd="2" destOrd="0" presId="urn:microsoft.com/office/officeart/2018/2/layout/IconVerticalSolidList"/>
    <dgm:cxn modelId="{175DDE25-7AC1-4688-8D2A-87B5C5AD79DC}" type="presParOf" srcId="{8FB9483B-CD18-4B93-8D54-D9494F51374E}" destId="{9C98725B-897C-45A6-BBEC-8456546570B1}" srcOrd="3" destOrd="0" presId="urn:microsoft.com/office/officeart/2018/2/layout/IconVerticalSolidList"/>
    <dgm:cxn modelId="{1858FD04-D539-4AE5-BB21-4F554ECB3F0E}" type="presParOf" srcId="{EEBCE629-9724-4437-A650-5C5DFE0CECDC}" destId="{4C4C92BB-5483-4963-89B7-4805FD4A19F6}" srcOrd="5" destOrd="0" presId="urn:microsoft.com/office/officeart/2018/2/layout/IconVerticalSolidList"/>
    <dgm:cxn modelId="{8E198182-9289-4963-8364-78FE842DD647}" type="presParOf" srcId="{EEBCE629-9724-4437-A650-5C5DFE0CECDC}" destId="{8DF9E1DE-B683-4E14-B0EC-B65A16523036}" srcOrd="6" destOrd="0" presId="urn:microsoft.com/office/officeart/2018/2/layout/IconVerticalSolidList"/>
    <dgm:cxn modelId="{1C1D2E83-E1B8-45CD-A3AB-69EA2CA40B68}" type="presParOf" srcId="{8DF9E1DE-B683-4E14-B0EC-B65A16523036}" destId="{88818568-780F-47A2-B27E-38F4D4E95776}" srcOrd="0" destOrd="0" presId="urn:microsoft.com/office/officeart/2018/2/layout/IconVerticalSolidList"/>
    <dgm:cxn modelId="{5051B287-0C1A-41D5-9D23-BCA9284FC483}" type="presParOf" srcId="{8DF9E1DE-B683-4E14-B0EC-B65A16523036}" destId="{44DE895D-84FB-4886-A938-B64864AB7879}" srcOrd="1" destOrd="0" presId="urn:microsoft.com/office/officeart/2018/2/layout/IconVerticalSolidList"/>
    <dgm:cxn modelId="{83DE0C51-4E78-45A8-9C38-E8FC834E2EFE}" type="presParOf" srcId="{8DF9E1DE-B683-4E14-B0EC-B65A16523036}" destId="{C3966424-8E9B-4BC6-8AE0-E0ECE08610DA}" srcOrd="2" destOrd="0" presId="urn:microsoft.com/office/officeart/2018/2/layout/IconVerticalSolidList"/>
    <dgm:cxn modelId="{8AE9992C-8B81-4797-80A1-5FD2682B0D40}" type="presParOf" srcId="{8DF9E1DE-B683-4E14-B0EC-B65A16523036}" destId="{005F79C5-649C-4116-923E-1CC42F3DF9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3886D9-488C-485B-AB1D-C4881B215EB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707E0-151C-4C6A-9EC2-B4EE3DB07A05}">
      <dgm:prSet/>
      <dgm:spPr/>
      <dgm:t>
        <a:bodyPr/>
        <a:lstStyle/>
        <a:p>
          <a:pPr>
            <a:defRPr b="1"/>
          </a:pPr>
          <a:r>
            <a:rPr lang="en-US"/>
            <a:t>Operating System</a:t>
          </a:r>
        </a:p>
      </dgm:t>
    </dgm:pt>
    <dgm:pt modelId="{11A0889F-54B1-4F02-AF0A-9F075B0202BC}" type="parTrans" cxnId="{B6E87A31-EC1B-4B19-9774-D8E2EB24F448}">
      <dgm:prSet/>
      <dgm:spPr/>
      <dgm:t>
        <a:bodyPr/>
        <a:lstStyle/>
        <a:p>
          <a:endParaRPr lang="en-US"/>
        </a:p>
      </dgm:t>
    </dgm:pt>
    <dgm:pt modelId="{A12643CD-FD35-4CFD-B5B5-D5F8E5FAA42D}" type="sibTrans" cxnId="{B6E87A31-EC1B-4B19-9774-D8E2EB24F448}">
      <dgm:prSet/>
      <dgm:spPr/>
      <dgm:t>
        <a:bodyPr/>
        <a:lstStyle/>
        <a:p>
          <a:endParaRPr lang="en-US"/>
        </a:p>
      </dgm:t>
    </dgm:pt>
    <dgm:pt modelId="{90B4B394-63CC-4979-B3A5-4DCE89C400B2}">
      <dgm:prSet/>
      <dgm:spPr/>
      <dgm:t>
        <a:bodyPr/>
        <a:lstStyle/>
        <a:p>
          <a:r>
            <a:rPr lang="en-US"/>
            <a:t>Windows 10 Home</a:t>
          </a:r>
        </a:p>
      </dgm:t>
    </dgm:pt>
    <dgm:pt modelId="{D0499324-2B54-4B18-B8EE-C57230A8891B}" type="parTrans" cxnId="{FDF05897-8D3D-4289-A422-4CAD57315F0D}">
      <dgm:prSet/>
      <dgm:spPr/>
      <dgm:t>
        <a:bodyPr/>
        <a:lstStyle/>
        <a:p>
          <a:endParaRPr lang="en-US"/>
        </a:p>
      </dgm:t>
    </dgm:pt>
    <dgm:pt modelId="{066022F4-6930-4107-80FF-D77C77347A69}" type="sibTrans" cxnId="{FDF05897-8D3D-4289-A422-4CAD57315F0D}">
      <dgm:prSet/>
      <dgm:spPr/>
      <dgm:t>
        <a:bodyPr/>
        <a:lstStyle/>
        <a:p>
          <a:endParaRPr lang="en-US"/>
        </a:p>
      </dgm:t>
    </dgm:pt>
    <dgm:pt modelId="{FEE468D4-647B-47BF-B7E9-602DAED0DCCB}">
      <dgm:prSet/>
      <dgm:spPr/>
      <dgm:t>
        <a:bodyPr/>
        <a:lstStyle/>
        <a:p>
          <a:pPr>
            <a:defRPr b="1"/>
          </a:pPr>
          <a:r>
            <a:rPr lang="en-US"/>
            <a:t>CPU : </a:t>
          </a:r>
        </a:p>
      </dgm:t>
    </dgm:pt>
    <dgm:pt modelId="{D6595998-3C03-4AA8-BF29-81C4EBCCE75B}" type="parTrans" cxnId="{A8C97C7D-392E-4D81-8CCB-415A1B80AA06}">
      <dgm:prSet/>
      <dgm:spPr/>
      <dgm:t>
        <a:bodyPr/>
        <a:lstStyle/>
        <a:p>
          <a:endParaRPr lang="en-US"/>
        </a:p>
      </dgm:t>
    </dgm:pt>
    <dgm:pt modelId="{5D6C5172-94DB-4E3C-8B53-595FEE99D3FE}" type="sibTrans" cxnId="{A8C97C7D-392E-4D81-8CCB-415A1B80AA06}">
      <dgm:prSet/>
      <dgm:spPr/>
      <dgm:t>
        <a:bodyPr/>
        <a:lstStyle/>
        <a:p>
          <a:endParaRPr lang="en-US"/>
        </a:p>
      </dgm:t>
    </dgm:pt>
    <dgm:pt modelId="{8F7E283F-FEF0-4F1C-9E58-C2CBE8D4E376}">
      <dgm:prSet/>
      <dgm:spPr/>
      <dgm:t>
        <a:bodyPr/>
        <a:lstStyle/>
        <a:p>
          <a:r>
            <a:rPr lang="en-US"/>
            <a:t>Intel® Core™ i5-7500 CPU @ 3.40 GHz</a:t>
          </a:r>
        </a:p>
      </dgm:t>
    </dgm:pt>
    <dgm:pt modelId="{BFC07F12-86C3-48B0-96E9-A1B4755E5677}" type="parTrans" cxnId="{BF594036-BA35-4950-959E-C4D8E6984D53}">
      <dgm:prSet/>
      <dgm:spPr/>
      <dgm:t>
        <a:bodyPr/>
        <a:lstStyle/>
        <a:p>
          <a:endParaRPr lang="en-US"/>
        </a:p>
      </dgm:t>
    </dgm:pt>
    <dgm:pt modelId="{44588AFA-015F-4D6C-B336-490B580708C7}" type="sibTrans" cxnId="{BF594036-BA35-4950-959E-C4D8E6984D53}">
      <dgm:prSet/>
      <dgm:spPr/>
      <dgm:t>
        <a:bodyPr/>
        <a:lstStyle/>
        <a:p>
          <a:endParaRPr lang="en-US"/>
        </a:p>
      </dgm:t>
    </dgm:pt>
    <dgm:pt modelId="{91DC6ACE-B484-4E98-BDE5-F0A350452BF4}">
      <dgm:prSet/>
      <dgm:spPr/>
      <dgm:t>
        <a:bodyPr/>
        <a:lstStyle/>
        <a:p>
          <a:pPr>
            <a:defRPr b="1"/>
          </a:pPr>
          <a:r>
            <a:rPr lang="en-US"/>
            <a:t>RAM:</a:t>
          </a:r>
        </a:p>
      </dgm:t>
    </dgm:pt>
    <dgm:pt modelId="{E156B285-F762-4185-83F5-935F8A4D4485}" type="parTrans" cxnId="{A4333B58-A512-47E2-8A31-1B47960A0E8B}">
      <dgm:prSet/>
      <dgm:spPr/>
      <dgm:t>
        <a:bodyPr/>
        <a:lstStyle/>
        <a:p>
          <a:endParaRPr lang="en-US"/>
        </a:p>
      </dgm:t>
    </dgm:pt>
    <dgm:pt modelId="{03549B02-9A02-4392-9CBF-6897D746CE14}" type="sibTrans" cxnId="{A4333B58-A512-47E2-8A31-1B47960A0E8B}">
      <dgm:prSet/>
      <dgm:spPr/>
      <dgm:t>
        <a:bodyPr/>
        <a:lstStyle/>
        <a:p>
          <a:endParaRPr lang="en-US"/>
        </a:p>
      </dgm:t>
    </dgm:pt>
    <dgm:pt modelId="{850F446D-A83B-4B81-9077-1544A3A165B6}">
      <dgm:prSet/>
      <dgm:spPr/>
      <dgm:t>
        <a:bodyPr/>
        <a:lstStyle/>
        <a:p>
          <a:r>
            <a:rPr lang="en-US"/>
            <a:t>Installed: 16 GB</a:t>
          </a:r>
        </a:p>
      </dgm:t>
    </dgm:pt>
    <dgm:pt modelId="{AED82A2F-7C4D-447B-8F5F-735E172DD2FD}" type="parTrans" cxnId="{954211F2-2029-46EF-9AAC-1EAE09CF6591}">
      <dgm:prSet/>
      <dgm:spPr/>
      <dgm:t>
        <a:bodyPr/>
        <a:lstStyle/>
        <a:p>
          <a:endParaRPr lang="en-US"/>
        </a:p>
      </dgm:t>
    </dgm:pt>
    <dgm:pt modelId="{2FCBE879-AEF0-4FA4-A1CD-B8796D304806}" type="sibTrans" cxnId="{954211F2-2029-46EF-9AAC-1EAE09CF6591}">
      <dgm:prSet/>
      <dgm:spPr/>
      <dgm:t>
        <a:bodyPr/>
        <a:lstStyle/>
        <a:p>
          <a:endParaRPr lang="en-US"/>
        </a:p>
      </dgm:t>
    </dgm:pt>
    <dgm:pt modelId="{47BB983D-4077-4D79-80E7-6B1B812CAC2E}">
      <dgm:prSet/>
      <dgm:spPr/>
      <dgm:t>
        <a:bodyPr/>
        <a:lstStyle/>
        <a:p>
          <a:r>
            <a:rPr lang="en-US" dirty="0"/>
            <a:t>Available: 9.61 GB</a:t>
          </a:r>
        </a:p>
      </dgm:t>
    </dgm:pt>
    <dgm:pt modelId="{539A7F8D-414A-43EA-ACC5-64F57A95E953}" type="parTrans" cxnId="{10FFEDA2-618E-4268-947D-C96D1F5CA8B2}">
      <dgm:prSet/>
      <dgm:spPr/>
      <dgm:t>
        <a:bodyPr/>
        <a:lstStyle/>
        <a:p>
          <a:endParaRPr lang="en-US"/>
        </a:p>
      </dgm:t>
    </dgm:pt>
    <dgm:pt modelId="{FD62819A-D721-4234-8CE5-36860175F43C}" type="sibTrans" cxnId="{10FFEDA2-618E-4268-947D-C96D1F5CA8B2}">
      <dgm:prSet/>
      <dgm:spPr/>
      <dgm:t>
        <a:bodyPr/>
        <a:lstStyle/>
        <a:p>
          <a:endParaRPr lang="en-US"/>
        </a:p>
      </dgm:t>
    </dgm:pt>
    <dgm:pt modelId="{74671B73-6306-40FF-98B2-070AAE190D34}">
      <dgm:prSet/>
      <dgm:spPr/>
      <dgm:t>
        <a:bodyPr/>
        <a:lstStyle/>
        <a:p>
          <a:pPr>
            <a:defRPr b="1"/>
          </a:pPr>
          <a:r>
            <a:rPr lang="en-US"/>
            <a:t>IDE</a:t>
          </a:r>
        </a:p>
      </dgm:t>
    </dgm:pt>
    <dgm:pt modelId="{DEB308AA-D3CA-459B-BD5F-B33CCD22DFA0}" type="parTrans" cxnId="{863A67B4-2BCC-41B2-BB58-DC6662D36BCD}">
      <dgm:prSet/>
      <dgm:spPr/>
      <dgm:t>
        <a:bodyPr/>
        <a:lstStyle/>
        <a:p>
          <a:endParaRPr lang="en-US"/>
        </a:p>
      </dgm:t>
    </dgm:pt>
    <dgm:pt modelId="{EB352B66-9B98-49C9-AD86-BB1317FEAF63}" type="sibTrans" cxnId="{863A67B4-2BCC-41B2-BB58-DC6662D36BCD}">
      <dgm:prSet/>
      <dgm:spPr/>
      <dgm:t>
        <a:bodyPr/>
        <a:lstStyle/>
        <a:p>
          <a:endParaRPr lang="en-US"/>
        </a:p>
      </dgm:t>
    </dgm:pt>
    <dgm:pt modelId="{0252FBBF-7C87-4034-A858-86AC0572340D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19606474-A4D3-4F0E-A40C-998EE80E0616}" type="parTrans" cxnId="{58ED35D7-AED3-4642-A9AA-926199C49AB5}">
      <dgm:prSet/>
      <dgm:spPr/>
      <dgm:t>
        <a:bodyPr/>
        <a:lstStyle/>
        <a:p>
          <a:endParaRPr lang="en-US"/>
        </a:p>
      </dgm:t>
    </dgm:pt>
    <dgm:pt modelId="{09A8F6F7-618E-494F-95A2-D21DCD5E1E5E}" type="sibTrans" cxnId="{58ED35D7-AED3-4642-A9AA-926199C49AB5}">
      <dgm:prSet/>
      <dgm:spPr/>
      <dgm:t>
        <a:bodyPr/>
        <a:lstStyle/>
        <a:p>
          <a:endParaRPr lang="en-US"/>
        </a:p>
      </dgm:t>
    </dgm:pt>
    <dgm:pt modelId="{02F2BE8C-9569-43FB-BB82-4939B5E25622}" type="pres">
      <dgm:prSet presAssocID="{F43886D9-488C-485B-AB1D-C4881B215EB7}" presName="root" presStyleCnt="0">
        <dgm:presLayoutVars>
          <dgm:dir/>
          <dgm:resizeHandles val="exact"/>
        </dgm:presLayoutVars>
      </dgm:prSet>
      <dgm:spPr/>
    </dgm:pt>
    <dgm:pt modelId="{308D7834-021A-4B26-B182-EDDA425387F5}" type="pres">
      <dgm:prSet presAssocID="{FB2707E0-151C-4C6A-9EC2-B4EE3DB07A05}" presName="compNode" presStyleCnt="0"/>
      <dgm:spPr/>
    </dgm:pt>
    <dgm:pt modelId="{0058C56E-5EC2-444A-B754-B19B52FF86D7}" type="pres">
      <dgm:prSet presAssocID="{FB2707E0-151C-4C6A-9EC2-B4EE3DB07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D89CF-C1C0-4D4A-AF63-90C9DC61538B}" type="pres">
      <dgm:prSet presAssocID="{FB2707E0-151C-4C6A-9EC2-B4EE3DB07A05}" presName="iconSpace" presStyleCnt="0"/>
      <dgm:spPr/>
    </dgm:pt>
    <dgm:pt modelId="{9C269C47-E6EC-47F3-B9CD-DAA28962D986}" type="pres">
      <dgm:prSet presAssocID="{FB2707E0-151C-4C6A-9EC2-B4EE3DB07A05}" presName="parTx" presStyleLbl="revTx" presStyleIdx="0" presStyleCnt="8">
        <dgm:presLayoutVars>
          <dgm:chMax val="0"/>
          <dgm:chPref val="0"/>
        </dgm:presLayoutVars>
      </dgm:prSet>
      <dgm:spPr/>
    </dgm:pt>
    <dgm:pt modelId="{5E7AB971-F397-4FE0-8942-582ACA0B27DA}" type="pres">
      <dgm:prSet presAssocID="{FB2707E0-151C-4C6A-9EC2-B4EE3DB07A05}" presName="txSpace" presStyleCnt="0"/>
      <dgm:spPr/>
    </dgm:pt>
    <dgm:pt modelId="{F7C9CB1C-E33A-4573-9882-7C5C19C38130}" type="pres">
      <dgm:prSet presAssocID="{FB2707E0-151C-4C6A-9EC2-B4EE3DB07A05}" presName="desTx" presStyleLbl="revTx" presStyleIdx="1" presStyleCnt="8">
        <dgm:presLayoutVars/>
      </dgm:prSet>
      <dgm:spPr/>
    </dgm:pt>
    <dgm:pt modelId="{BF0D1BC6-8BE7-4B76-B7E0-E66C528DE194}" type="pres">
      <dgm:prSet presAssocID="{A12643CD-FD35-4CFD-B5B5-D5F8E5FAA42D}" presName="sibTrans" presStyleCnt="0"/>
      <dgm:spPr/>
    </dgm:pt>
    <dgm:pt modelId="{9AB84539-EDB3-41F9-9117-C85C38CCD3FA}" type="pres">
      <dgm:prSet presAssocID="{FEE468D4-647B-47BF-B7E9-602DAED0DCCB}" presName="compNode" presStyleCnt="0"/>
      <dgm:spPr/>
    </dgm:pt>
    <dgm:pt modelId="{9322F143-3AD4-40C2-BFA5-21FFE6396C1B}" type="pres">
      <dgm:prSet presAssocID="{FEE468D4-647B-47BF-B7E9-602DAED0DC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5DF42E-32AF-4F49-8B1C-FBFA2BDB7FE1}" type="pres">
      <dgm:prSet presAssocID="{FEE468D4-647B-47BF-B7E9-602DAED0DCCB}" presName="iconSpace" presStyleCnt="0"/>
      <dgm:spPr/>
    </dgm:pt>
    <dgm:pt modelId="{C278AA81-C67B-4A83-87CB-AB203149228C}" type="pres">
      <dgm:prSet presAssocID="{FEE468D4-647B-47BF-B7E9-602DAED0DCCB}" presName="parTx" presStyleLbl="revTx" presStyleIdx="2" presStyleCnt="8">
        <dgm:presLayoutVars>
          <dgm:chMax val="0"/>
          <dgm:chPref val="0"/>
        </dgm:presLayoutVars>
      </dgm:prSet>
      <dgm:spPr/>
    </dgm:pt>
    <dgm:pt modelId="{81F069CF-E01D-42B8-B73C-194D03A72011}" type="pres">
      <dgm:prSet presAssocID="{FEE468D4-647B-47BF-B7E9-602DAED0DCCB}" presName="txSpace" presStyleCnt="0"/>
      <dgm:spPr/>
    </dgm:pt>
    <dgm:pt modelId="{35BCF565-D9E8-4BA1-A652-CF2F0E0C20CD}" type="pres">
      <dgm:prSet presAssocID="{FEE468D4-647B-47BF-B7E9-602DAED0DCCB}" presName="desTx" presStyleLbl="revTx" presStyleIdx="3" presStyleCnt="8">
        <dgm:presLayoutVars/>
      </dgm:prSet>
      <dgm:spPr/>
    </dgm:pt>
    <dgm:pt modelId="{6253407A-04DA-45EA-B55B-D59056B56F20}" type="pres">
      <dgm:prSet presAssocID="{5D6C5172-94DB-4E3C-8B53-595FEE99D3FE}" presName="sibTrans" presStyleCnt="0"/>
      <dgm:spPr/>
    </dgm:pt>
    <dgm:pt modelId="{BB608881-268B-4363-B335-02F6D8064791}" type="pres">
      <dgm:prSet presAssocID="{91DC6ACE-B484-4E98-BDE5-F0A350452BF4}" presName="compNode" presStyleCnt="0"/>
      <dgm:spPr/>
    </dgm:pt>
    <dgm:pt modelId="{490F9BC2-0F38-47B6-ABB1-8D3248E12C4F}" type="pres">
      <dgm:prSet presAssocID="{91DC6ACE-B484-4E98-BDE5-F0A35045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2D92B13-83F7-43DB-B049-D642023EFB71}" type="pres">
      <dgm:prSet presAssocID="{91DC6ACE-B484-4E98-BDE5-F0A350452BF4}" presName="iconSpace" presStyleCnt="0"/>
      <dgm:spPr/>
    </dgm:pt>
    <dgm:pt modelId="{8BA786CD-B212-4329-9E22-8C6AE8A80269}" type="pres">
      <dgm:prSet presAssocID="{91DC6ACE-B484-4E98-BDE5-F0A350452BF4}" presName="parTx" presStyleLbl="revTx" presStyleIdx="4" presStyleCnt="8">
        <dgm:presLayoutVars>
          <dgm:chMax val="0"/>
          <dgm:chPref val="0"/>
        </dgm:presLayoutVars>
      </dgm:prSet>
      <dgm:spPr/>
    </dgm:pt>
    <dgm:pt modelId="{AF71054E-5C8A-4EB5-8DED-DE3B869B7A18}" type="pres">
      <dgm:prSet presAssocID="{91DC6ACE-B484-4E98-BDE5-F0A350452BF4}" presName="txSpace" presStyleCnt="0"/>
      <dgm:spPr/>
    </dgm:pt>
    <dgm:pt modelId="{9E12EA60-6094-4DFB-9ECA-A6CA372CFEEE}" type="pres">
      <dgm:prSet presAssocID="{91DC6ACE-B484-4E98-BDE5-F0A350452BF4}" presName="desTx" presStyleLbl="revTx" presStyleIdx="5" presStyleCnt="8">
        <dgm:presLayoutVars/>
      </dgm:prSet>
      <dgm:spPr/>
    </dgm:pt>
    <dgm:pt modelId="{1E9488C5-4EB8-4B2B-A301-2813F01337D0}" type="pres">
      <dgm:prSet presAssocID="{03549B02-9A02-4392-9CBF-6897D746CE14}" presName="sibTrans" presStyleCnt="0"/>
      <dgm:spPr/>
    </dgm:pt>
    <dgm:pt modelId="{B01EA6EE-59AB-4B12-AA25-4C25FF3C2A23}" type="pres">
      <dgm:prSet presAssocID="{74671B73-6306-40FF-98B2-070AAE190D34}" presName="compNode" presStyleCnt="0"/>
      <dgm:spPr/>
    </dgm:pt>
    <dgm:pt modelId="{0B604E63-E341-47D0-BCCC-2AA7195851E2}" type="pres">
      <dgm:prSet presAssocID="{74671B73-6306-40FF-98B2-070AAE190D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294E522-B667-4886-8845-3FC9480339A9}" type="pres">
      <dgm:prSet presAssocID="{74671B73-6306-40FF-98B2-070AAE190D34}" presName="iconSpace" presStyleCnt="0"/>
      <dgm:spPr/>
    </dgm:pt>
    <dgm:pt modelId="{5A99630A-C62C-4959-A5C6-56A27D373737}" type="pres">
      <dgm:prSet presAssocID="{74671B73-6306-40FF-98B2-070AAE190D34}" presName="parTx" presStyleLbl="revTx" presStyleIdx="6" presStyleCnt="8">
        <dgm:presLayoutVars>
          <dgm:chMax val="0"/>
          <dgm:chPref val="0"/>
        </dgm:presLayoutVars>
      </dgm:prSet>
      <dgm:spPr/>
    </dgm:pt>
    <dgm:pt modelId="{C2788A02-405C-4349-A6BA-4731B2B7281E}" type="pres">
      <dgm:prSet presAssocID="{74671B73-6306-40FF-98B2-070AAE190D34}" presName="txSpace" presStyleCnt="0"/>
      <dgm:spPr/>
    </dgm:pt>
    <dgm:pt modelId="{57CA1E5A-3EEA-4529-8F56-A66358707062}" type="pres">
      <dgm:prSet presAssocID="{74671B73-6306-40FF-98B2-070AAE190D34}" presName="desTx" presStyleLbl="revTx" presStyleIdx="7" presStyleCnt="8">
        <dgm:presLayoutVars/>
      </dgm:prSet>
      <dgm:spPr/>
    </dgm:pt>
  </dgm:ptLst>
  <dgm:cxnLst>
    <dgm:cxn modelId="{5B57B12A-038F-405C-A6FD-39D378064557}" type="presOf" srcId="{91DC6ACE-B484-4E98-BDE5-F0A350452BF4}" destId="{8BA786CD-B212-4329-9E22-8C6AE8A80269}" srcOrd="0" destOrd="0" presId="urn:microsoft.com/office/officeart/2018/5/layout/CenteredIconLabelDescriptionList"/>
    <dgm:cxn modelId="{B6E87A31-EC1B-4B19-9774-D8E2EB24F448}" srcId="{F43886D9-488C-485B-AB1D-C4881B215EB7}" destId="{FB2707E0-151C-4C6A-9EC2-B4EE3DB07A05}" srcOrd="0" destOrd="0" parTransId="{11A0889F-54B1-4F02-AF0A-9F075B0202BC}" sibTransId="{A12643CD-FD35-4CFD-B5B5-D5F8E5FAA42D}"/>
    <dgm:cxn modelId="{BF594036-BA35-4950-959E-C4D8E6984D53}" srcId="{FEE468D4-647B-47BF-B7E9-602DAED0DCCB}" destId="{8F7E283F-FEF0-4F1C-9E58-C2CBE8D4E376}" srcOrd="0" destOrd="0" parTransId="{BFC07F12-86C3-48B0-96E9-A1B4755E5677}" sibTransId="{44588AFA-015F-4D6C-B336-490B580708C7}"/>
    <dgm:cxn modelId="{D539FA37-CCF8-4BCB-91AB-C5A84EC50731}" type="presOf" srcId="{F43886D9-488C-485B-AB1D-C4881B215EB7}" destId="{02F2BE8C-9569-43FB-BB82-4939B5E25622}" srcOrd="0" destOrd="0" presId="urn:microsoft.com/office/officeart/2018/5/layout/CenteredIconLabelDescriptionList"/>
    <dgm:cxn modelId="{EC47A470-1DAD-4B41-BA16-BC5BED856104}" type="presOf" srcId="{74671B73-6306-40FF-98B2-070AAE190D34}" destId="{5A99630A-C62C-4959-A5C6-56A27D373737}" srcOrd="0" destOrd="0" presId="urn:microsoft.com/office/officeart/2018/5/layout/CenteredIconLabelDescriptionList"/>
    <dgm:cxn modelId="{339A2C56-9628-4CC0-94E7-782DC0A1FD66}" type="presOf" srcId="{47BB983D-4077-4D79-80E7-6B1B812CAC2E}" destId="{9E12EA60-6094-4DFB-9ECA-A6CA372CFEEE}" srcOrd="0" destOrd="1" presId="urn:microsoft.com/office/officeart/2018/5/layout/CenteredIconLabelDescriptionList"/>
    <dgm:cxn modelId="{A4333B58-A512-47E2-8A31-1B47960A0E8B}" srcId="{F43886D9-488C-485B-AB1D-C4881B215EB7}" destId="{91DC6ACE-B484-4E98-BDE5-F0A350452BF4}" srcOrd="2" destOrd="0" parTransId="{E156B285-F762-4185-83F5-935F8A4D4485}" sibTransId="{03549B02-9A02-4392-9CBF-6897D746CE14}"/>
    <dgm:cxn modelId="{A8C97C7D-392E-4D81-8CCB-415A1B80AA06}" srcId="{F43886D9-488C-485B-AB1D-C4881B215EB7}" destId="{FEE468D4-647B-47BF-B7E9-602DAED0DCCB}" srcOrd="1" destOrd="0" parTransId="{D6595998-3C03-4AA8-BF29-81C4EBCCE75B}" sibTransId="{5D6C5172-94DB-4E3C-8B53-595FEE99D3FE}"/>
    <dgm:cxn modelId="{FDF05897-8D3D-4289-A422-4CAD57315F0D}" srcId="{FB2707E0-151C-4C6A-9EC2-B4EE3DB07A05}" destId="{90B4B394-63CC-4979-B3A5-4DCE89C400B2}" srcOrd="0" destOrd="0" parTransId="{D0499324-2B54-4B18-B8EE-C57230A8891B}" sibTransId="{066022F4-6930-4107-80FF-D77C77347A69}"/>
    <dgm:cxn modelId="{10FFEDA2-618E-4268-947D-C96D1F5CA8B2}" srcId="{91DC6ACE-B484-4E98-BDE5-F0A350452BF4}" destId="{47BB983D-4077-4D79-80E7-6B1B812CAC2E}" srcOrd="1" destOrd="0" parTransId="{539A7F8D-414A-43EA-ACC5-64F57A95E953}" sibTransId="{FD62819A-D721-4234-8CE5-36860175F43C}"/>
    <dgm:cxn modelId="{863A67B4-2BCC-41B2-BB58-DC6662D36BCD}" srcId="{F43886D9-488C-485B-AB1D-C4881B215EB7}" destId="{74671B73-6306-40FF-98B2-070AAE190D34}" srcOrd="3" destOrd="0" parTransId="{DEB308AA-D3CA-459B-BD5F-B33CCD22DFA0}" sibTransId="{EB352B66-9B98-49C9-AD86-BB1317FEAF63}"/>
    <dgm:cxn modelId="{AC5852BA-76D7-4BBC-8D84-55C8B96969A1}" type="presOf" srcId="{FB2707E0-151C-4C6A-9EC2-B4EE3DB07A05}" destId="{9C269C47-E6EC-47F3-B9CD-DAA28962D986}" srcOrd="0" destOrd="0" presId="urn:microsoft.com/office/officeart/2018/5/layout/CenteredIconLabelDescriptionList"/>
    <dgm:cxn modelId="{D3AA24C1-63CE-4FA8-9370-0D1B78F6F77B}" type="presOf" srcId="{0252FBBF-7C87-4034-A858-86AC0572340D}" destId="{57CA1E5A-3EEA-4529-8F56-A66358707062}" srcOrd="0" destOrd="0" presId="urn:microsoft.com/office/officeart/2018/5/layout/CenteredIconLabelDescriptionList"/>
    <dgm:cxn modelId="{4EF876C8-A9E9-427E-9557-286ADF0BAF03}" type="presOf" srcId="{8F7E283F-FEF0-4F1C-9E58-C2CBE8D4E376}" destId="{35BCF565-D9E8-4BA1-A652-CF2F0E0C20CD}" srcOrd="0" destOrd="0" presId="urn:microsoft.com/office/officeart/2018/5/layout/CenteredIconLabelDescriptionList"/>
    <dgm:cxn modelId="{76C0A5D2-3503-49AE-B967-391DB62452C9}" type="presOf" srcId="{850F446D-A83B-4B81-9077-1544A3A165B6}" destId="{9E12EA60-6094-4DFB-9ECA-A6CA372CFEEE}" srcOrd="0" destOrd="0" presId="urn:microsoft.com/office/officeart/2018/5/layout/CenteredIconLabelDescriptionList"/>
    <dgm:cxn modelId="{58ED35D7-AED3-4642-A9AA-926199C49AB5}" srcId="{74671B73-6306-40FF-98B2-070AAE190D34}" destId="{0252FBBF-7C87-4034-A858-86AC0572340D}" srcOrd="0" destOrd="0" parTransId="{19606474-A4D3-4F0E-A40C-998EE80E0616}" sibTransId="{09A8F6F7-618E-494F-95A2-D21DCD5E1E5E}"/>
    <dgm:cxn modelId="{954211F2-2029-46EF-9AAC-1EAE09CF6591}" srcId="{91DC6ACE-B484-4E98-BDE5-F0A350452BF4}" destId="{850F446D-A83B-4B81-9077-1544A3A165B6}" srcOrd="0" destOrd="0" parTransId="{AED82A2F-7C4D-447B-8F5F-735E172DD2FD}" sibTransId="{2FCBE879-AEF0-4FA4-A1CD-B8796D304806}"/>
    <dgm:cxn modelId="{14431FF5-49C8-4269-8F3A-83E9BA420DA9}" type="presOf" srcId="{FEE468D4-647B-47BF-B7E9-602DAED0DCCB}" destId="{C278AA81-C67B-4A83-87CB-AB203149228C}" srcOrd="0" destOrd="0" presId="urn:microsoft.com/office/officeart/2018/5/layout/CenteredIconLabelDescriptionList"/>
    <dgm:cxn modelId="{FDAA55FA-E89E-4C0D-AEFE-C22EE4D0549B}" type="presOf" srcId="{90B4B394-63CC-4979-B3A5-4DCE89C400B2}" destId="{F7C9CB1C-E33A-4573-9882-7C5C19C38130}" srcOrd="0" destOrd="0" presId="urn:microsoft.com/office/officeart/2018/5/layout/CenteredIconLabelDescriptionList"/>
    <dgm:cxn modelId="{9EF8AE77-6186-480D-A032-590E7F633CDC}" type="presParOf" srcId="{02F2BE8C-9569-43FB-BB82-4939B5E25622}" destId="{308D7834-021A-4B26-B182-EDDA425387F5}" srcOrd="0" destOrd="0" presId="urn:microsoft.com/office/officeart/2018/5/layout/CenteredIconLabelDescriptionList"/>
    <dgm:cxn modelId="{DFE1F1D0-A60D-4025-9FEF-DBEF45450CC0}" type="presParOf" srcId="{308D7834-021A-4B26-B182-EDDA425387F5}" destId="{0058C56E-5EC2-444A-B754-B19B52FF86D7}" srcOrd="0" destOrd="0" presId="urn:microsoft.com/office/officeart/2018/5/layout/CenteredIconLabelDescriptionList"/>
    <dgm:cxn modelId="{5D93660E-103D-49AA-97AC-01078C1F03E9}" type="presParOf" srcId="{308D7834-021A-4B26-B182-EDDA425387F5}" destId="{D6FD89CF-C1C0-4D4A-AF63-90C9DC61538B}" srcOrd="1" destOrd="0" presId="urn:microsoft.com/office/officeart/2018/5/layout/CenteredIconLabelDescriptionList"/>
    <dgm:cxn modelId="{B1D5C0A8-B002-4051-8297-D9B4D8CDCA6E}" type="presParOf" srcId="{308D7834-021A-4B26-B182-EDDA425387F5}" destId="{9C269C47-E6EC-47F3-B9CD-DAA28962D986}" srcOrd="2" destOrd="0" presId="urn:microsoft.com/office/officeart/2018/5/layout/CenteredIconLabelDescriptionList"/>
    <dgm:cxn modelId="{53C22DB5-F473-4CD8-BA37-14F310BC0449}" type="presParOf" srcId="{308D7834-021A-4B26-B182-EDDA425387F5}" destId="{5E7AB971-F397-4FE0-8942-582ACA0B27DA}" srcOrd="3" destOrd="0" presId="urn:microsoft.com/office/officeart/2018/5/layout/CenteredIconLabelDescriptionList"/>
    <dgm:cxn modelId="{1B528EC5-58C5-45D1-A987-3B3FB0D8A2B3}" type="presParOf" srcId="{308D7834-021A-4B26-B182-EDDA425387F5}" destId="{F7C9CB1C-E33A-4573-9882-7C5C19C38130}" srcOrd="4" destOrd="0" presId="urn:microsoft.com/office/officeart/2018/5/layout/CenteredIconLabelDescriptionList"/>
    <dgm:cxn modelId="{ADCC70C2-D218-40FD-BB94-A3A368491657}" type="presParOf" srcId="{02F2BE8C-9569-43FB-BB82-4939B5E25622}" destId="{BF0D1BC6-8BE7-4B76-B7E0-E66C528DE194}" srcOrd="1" destOrd="0" presId="urn:microsoft.com/office/officeart/2018/5/layout/CenteredIconLabelDescriptionList"/>
    <dgm:cxn modelId="{45D88CE1-9894-4070-B6B0-045E2245ED63}" type="presParOf" srcId="{02F2BE8C-9569-43FB-BB82-4939B5E25622}" destId="{9AB84539-EDB3-41F9-9117-C85C38CCD3FA}" srcOrd="2" destOrd="0" presId="urn:microsoft.com/office/officeart/2018/5/layout/CenteredIconLabelDescriptionList"/>
    <dgm:cxn modelId="{AC94C1C7-E07B-443E-9678-44A01DB3B99A}" type="presParOf" srcId="{9AB84539-EDB3-41F9-9117-C85C38CCD3FA}" destId="{9322F143-3AD4-40C2-BFA5-21FFE6396C1B}" srcOrd="0" destOrd="0" presId="urn:microsoft.com/office/officeart/2018/5/layout/CenteredIconLabelDescriptionList"/>
    <dgm:cxn modelId="{0C9DEDAC-DB14-4C65-990E-9056C0EB3852}" type="presParOf" srcId="{9AB84539-EDB3-41F9-9117-C85C38CCD3FA}" destId="{D15DF42E-32AF-4F49-8B1C-FBFA2BDB7FE1}" srcOrd="1" destOrd="0" presId="urn:microsoft.com/office/officeart/2018/5/layout/CenteredIconLabelDescriptionList"/>
    <dgm:cxn modelId="{D34060AE-737A-4759-94BC-99DCCEEBFE63}" type="presParOf" srcId="{9AB84539-EDB3-41F9-9117-C85C38CCD3FA}" destId="{C278AA81-C67B-4A83-87CB-AB203149228C}" srcOrd="2" destOrd="0" presId="urn:microsoft.com/office/officeart/2018/5/layout/CenteredIconLabelDescriptionList"/>
    <dgm:cxn modelId="{0226EBED-EBD2-42F9-B864-CC27DBAC3B9A}" type="presParOf" srcId="{9AB84539-EDB3-41F9-9117-C85C38CCD3FA}" destId="{81F069CF-E01D-42B8-B73C-194D03A72011}" srcOrd="3" destOrd="0" presId="urn:microsoft.com/office/officeart/2018/5/layout/CenteredIconLabelDescriptionList"/>
    <dgm:cxn modelId="{B76BB561-A622-4857-B852-31260DD8A12E}" type="presParOf" srcId="{9AB84539-EDB3-41F9-9117-C85C38CCD3FA}" destId="{35BCF565-D9E8-4BA1-A652-CF2F0E0C20CD}" srcOrd="4" destOrd="0" presId="urn:microsoft.com/office/officeart/2018/5/layout/CenteredIconLabelDescriptionList"/>
    <dgm:cxn modelId="{ACA62CB8-ADA4-4C88-A108-123E2709495E}" type="presParOf" srcId="{02F2BE8C-9569-43FB-BB82-4939B5E25622}" destId="{6253407A-04DA-45EA-B55B-D59056B56F20}" srcOrd="3" destOrd="0" presId="urn:microsoft.com/office/officeart/2018/5/layout/CenteredIconLabelDescriptionList"/>
    <dgm:cxn modelId="{84A8BE15-79B0-44E1-B2D9-0DA3E74AAF16}" type="presParOf" srcId="{02F2BE8C-9569-43FB-BB82-4939B5E25622}" destId="{BB608881-268B-4363-B335-02F6D8064791}" srcOrd="4" destOrd="0" presId="urn:microsoft.com/office/officeart/2018/5/layout/CenteredIconLabelDescriptionList"/>
    <dgm:cxn modelId="{59BF4C57-705C-47A7-86BF-3E0FA643D06F}" type="presParOf" srcId="{BB608881-268B-4363-B335-02F6D8064791}" destId="{490F9BC2-0F38-47B6-ABB1-8D3248E12C4F}" srcOrd="0" destOrd="0" presId="urn:microsoft.com/office/officeart/2018/5/layout/CenteredIconLabelDescriptionList"/>
    <dgm:cxn modelId="{F07301B8-F28E-4D62-9230-8BFE2AA77D32}" type="presParOf" srcId="{BB608881-268B-4363-B335-02F6D8064791}" destId="{D2D92B13-83F7-43DB-B049-D642023EFB71}" srcOrd="1" destOrd="0" presId="urn:microsoft.com/office/officeart/2018/5/layout/CenteredIconLabelDescriptionList"/>
    <dgm:cxn modelId="{35CA8C34-57EC-44CB-A5B7-63CB91804D54}" type="presParOf" srcId="{BB608881-268B-4363-B335-02F6D8064791}" destId="{8BA786CD-B212-4329-9E22-8C6AE8A80269}" srcOrd="2" destOrd="0" presId="urn:microsoft.com/office/officeart/2018/5/layout/CenteredIconLabelDescriptionList"/>
    <dgm:cxn modelId="{7E90C1BE-E584-4190-89FE-EF6B1227CB3D}" type="presParOf" srcId="{BB608881-268B-4363-B335-02F6D8064791}" destId="{AF71054E-5C8A-4EB5-8DED-DE3B869B7A18}" srcOrd="3" destOrd="0" presId="urn:microsoft.com/office/officeart/2018/5/layout/CenteredIconLabelDescriptionList"/>
    <dgm:cxn modelId="{157841D7-A9C8-4F67-B23A-247C9026AFE4}" type="presParOf" srcId="{BB608881-268B-4363-B335-02F6D8064791}" destId="{9E12EA60-6094-4DFB-9ECA-A6CA372CFEEE}" srcOrd="4" destOrd="0" presId="urn:microsoft.com/office/officeart/2018/5/layout/CenteredIconLabelDescriptionList"/>
    <dgm:cxn modelId="{3B538819-F420-471E-AC74-E46C63775B05}" type="presParOf" srcId="{02F2BE8C-9569-43FB-BB82-4939B5E25622}" destId="{1E9488C5-4EB8-4B2B-A301-2813F01337D0}" srcOrd="5" destOrd="0" presId="urn:microsoft.com/office/officeart/2018/5/layout/CenteredIconLabelDescriptionList"/>
    <dgm:cxn modelId="{FFBAB6B8-9633-4D84-95B8-A20C23097247}" type="presParOf" srcId="{02F2BE8C-9569-43FB-BB82-4939B5E25622}" destId="{B01EA6EE-59AB-4B12-AA25-4C25FF3C2A23}" srcOrd="6" destOrd="0" presId="urn:microsoft.com/office/officeart/2018/5/layout/CenteredIconLabelDescriptionList"/>
    <dgm:cxn modelId="{28B3658B-9A75-4359-993F-CDC350116BC4}" type="presParOf" srcId="{B01EA6EE-59AB-4B12-AA25-4C25FF3C2A23}" destId="{0B604E63-E341-47D0-BCCC-2AA7195851E2}" srcOrd="0" destOrd="0" presId="urn:microsoft.com/office/officeart/2018/5/layout/CenteredIconLabelDescriptionList"/>
    <dgm:cxn modelId="{2CEE0E1C-2B0B-41E2-9588-65A595D14144}" type="presParOf" srcId="{B01EA6EE-59AB-4B12-AA25-4C25FF3C2A23}" destId="{1294E522-B667-4886-8845-3FC9480339A9}" srcOrd="1" destOrd="0" presId="urn:microsoft.com/office/officeart/2018/5/layout/CenteredIconLabelDescriptionList"/>
    <dgm:cxn modelId="{459C5C26-03B8-43C9-8A10-A915BBD30AE9}" type="presParOf" srcId="{B01EA6EE-59AB-4B12-AA25-4C25FF3C2A23}" destId="{5A99630A-C62C-4959-A5C6-56A27D373737}" srcOrd="2" destOrd="0" presId="urn:microsoft.com/office/officeart/2018/5/layout/CenteredIconLabelDescriptionList"/>
    <dgm:cxn modelId="{2AD29648-8183-4E4C-90C5-4F2DDFAF0C61}" type="presParOf" srcId="{B01EA6EE-59AB-4B12-AA25-4C25FF3C2A23}" destId="{C2788A02-405C-4349-A6BA-4731B2B7281E}" srcOrd="3" destOrd="0" presId="urn:microsoft.com/office/officeart/2018/5/layout/CenteredIconLabelDescriptionList"/>
    <dgm:cxn modelId="{EE54A185-94ED-4797-B77B-715073CF877B}" type="presParOf" srcId="{B01EA6EE-59AB-4B12-AA25-4C25FF3C2A23}" destId="{57CA1E5A-3EEA-4529-8F56-A663587070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82B1EE-5942-440E-9AEF-C85275EF287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88C455-EE78-42E6-B76C-9156B9FD93D5}">
      <dgm:prSet/>
      <dgm:spPr/>
      <dgm:t>
        <a:bodyPr/>
        <a:lstStyle/>
        <a:p>
          <a:pPr>
            <a:defRPr cap="all"/>
          </a:pPr>
          <a:r>
            <a:rPr lang="en-US"/>
            <a:t>For each of the five metrics (time, loss value, iterations, precision, recall), we do not see much change</a:t>
          </a:r>
        </a:p>
      </dgm:t>
    </dgm:pt>
    <dgm:pt modelId="{1B1ACF35-C6AF-47A2-93E6-FA38AA4C198F}" type="parTrans" cxnId="{885D1970-3583-4E97-8BDD-544FC8C7D5EF}">
      <dgm:prSet/>
      <dgm:spPr/>
      <dgm:t>
        <a:bodyPr/>
        <a:lstStyle/>
        <a:p>
          <a:endParaRPr lang="en-US"/>
        </a:p>
      </dgm:t>
    </dgm:pt>
    <dgm:pt modelId="{5D50C7C7-B9D4-4C70-97AA-CBA062655992}" type="sibTrans" cxnId="{885D1970-3583-4E97-8BDD-544FC8C7D5EF}">
      <dgm:prSet/>
      <dgm:spPr/>
      <dgm:t>
        <a:bodyPr/>
        <a:lstStyle/>
        <a:p>
          <a:endParaRPr lang="en-US"/>
        </a:p>
      </dgm:t>
    </dgm:pt>
    <dgm:pt modelId="{BF855507-B8AF-4B8C-80B8-AFDC119D03CA}">
      <dgm:prSet/>
      <dgm:spPr/>
      <dgm:t>
        <a:bodyPr/>
        <a:lstStyle/>
        <a:p>
          <a:pPr>
            <a:defRPr cap="all"/>
          </a:pPr>
          <a:r>
            <a:rPr lang="en-US"/>
            <a:t>Even averaged over 100 samples</a:t>
          </a:r>
        </a:p>
      </dgm:t>
    </dgm:pt>
    <dgm:pt modelId="{90F11F5B-3DE1-495E-9F56-0FE94C419601}" type="parTrans" cxnId="{B4B2074C-495E-4365-A065-FB50493A783F}">
      <dgm:prSet/>
      <dgm:spPr/>
      <dgm:t>
        <a:bodyPr/>
        <a:lstStyle/>
        <a:p>
          <a:endParaRPr lang="en-US"/>
        </a:p>
      </dgm:t>
    </dgm:pt>
    <dgm:pt modelId="{F927EAF9-C7E3-45A5-B23C-D4645989ACDA}" type="sibTrans" cxnId="{B4B2074C-495E-4365-A065-FB50493A783F}">
      <dgm:prSet/>
      <dgm:spPr/>
      <dgm:t>
        <a:bodyPr/>
        <a:lstStyle/>
        <a:p>
          <a:endParaRPr lang="en-US"/>
        </a:p>
      </dgm:t>
    </dgm:pt>
    <dgm:pt modelId="{06F5BDCC-5803-4E97-A4DE-00615E8A7812}">
      <dgm:prSet/>
      <dgm:spPr/>
      <dgm:t>
        <a:bodyPr/>
        <a:lstStyle/>
        <a:p>
          <a:pPr>
            <a:defRPr cap="all"/>
          </a:pPr>
          <a:r>
            <a:rPr lang="en-US"/>
            <a:t>In some cases, attacked models perform better</a:t>
          </a:r>
        </a:p>
      </dgm:t>
    </dgm:pt>
    <dgm:pt modelId="{14E8C78F-DED7-439B-BA01-8C0B5F5C7142}" type="parTrans" cxnId="{B3AD7023-A62E-4079-9AEA-1C95600C926B}">
      <dgm:prSet/>
      <dgm:spPr/>
      <dgm:t>
        <a:bodyPr/>
        <a:lstStyle/>
        <a:p>
          <a:endParaRPr lang="en-US"/>
        </a:p>
      </dgm:t>
    </dgm:pt>
    <dgm:pt modelId="{626814EE-F9BE-473B-9863-BC3856C248F5}" type="sibTrans" cxnId="{B3AD7023-A62E-4079-9AEA-1C95600C926B}">
      <dgm:prSet/>
      <dgm:spPr/>
      <dgm:t>
        <a:bodyPr/>
        <a:lstStyle/>
        <a:p>
          <a:endParaRPr lang="en-US"/>
        </a:p>
      </dgm:t>
    </dgm:pt>
    <dgm:pt modelId="{E8F64FFE-0A50-42E7-9658-C946360D06F4}">
      <dgm:prSet/>
      <dgm:spPr/>
      <dgm:t>
        <a:bodyPr/>
        <a:lstStyle/>
        <a:p>
          <a:pPr>
            <a:defRPr cap="all"/>
          </a:pPr>
          <a:r>
            <a:rPr lang="en-US"/>
            <a:t>This may cause an attack to go unnoticed</a:t>
          </a:r>
        </a:p>
      </dgm:t>
    </dgm:pt>
    <dgm:pt modelId="{DBC70839-F70A-466D-970C-4B4CD492A850}" type="parTrans" cxnId="{C14E6EF5-08E5-4F93-B866-4BC857C825FD}">
      <dgm:prSet/>
      <dgm:spPr/>
      <dgm:t>
        <a:bodyPr/>
        <a:lstStyle/>
        <a:p>
          <a:endParaRPr lang="en-US"/>
        </a:p>
      </dgm:t>
    </dgm:pt>
    <dgm:pt modelId="{351536C7-B337-40A7-8FFB-4A92C0697307}" type="sibTrans" cxnId="{C14E6EF5-08E5-4F93-B866-4BC857C825FD}">
      <dgm:prSet/>
      <dgm:spPr/>
      <dgm:t>
        <a:bodyPr/>
        <a:lstStyle/>
        <a:p>
          <a:endParaRPr lang="en-US"/>
        </a:p>
      </dgm:t>
    </dgm:pt>
    <dgm:pt modelId="{08EE2A6E-F562-4C35-9DFF-F40D50670C0D}">
      <dgm:prSet/>
      <dgm:spPr/>
      <dgm:t>
        <a:bodyPr/>
        <a:lstStyle/>
        <a:p>
          <a:pPr>
            <a:defRPr cap="all"/>
          </a:pPr>
          <a:r>
            <a:rPr lang="en-US"/>
            <a:t>Changes are present, but not well pronounced</a:t>
          </a:r>
        </a:p>
      </dgm:t>
    </dgm:pt>
    <dgm:pt modelId="{0F0D302A-0DA4-465B-9A82-3CE267404A8C}" type="parTrans" cxnId="{DBE625E8-F16D-4E5A-84C6-2AFFBCD8CF2F}">
      <dgm:prSet/>
      <dgm:spPr/>
      <dgm:t>
        <a:bodyPr/>
        <a:lstStyle/>
        <a:p>
          <a:endParaRPr lang="en-US"/>
        </a:p>
      </dgm:t>
    </dgm:pt>
    <dgm:pt modelId="{030A35CF-4A7E-4662-B85B-C6DC3B8702AE}" type="sibTrans" cxnId="{DBE625E8-F16D-4E5A-84C6-2AFFBCD8CF2F}">
      <dgm:prSet/>
      <dgm:spPr/>
      <dgm:t>
        <a:bodyPr/>
        <a:lstStyle/>
        <a:p>
          <a:endParaRPr lang="en-US"/>
        </a:p>
      </dgm:t>
    </dgm:pt>
    <dgm:pt modelId="{FAB4A04E-A6F0-4852-BD01-09DF6AC72D37}" type="pres">
      <dgm:prSet presAssocID="{3482B1EE-5942-440E-9AEF-C85275EF287D}" presName="root" presStyleCnt="0">
        <dgm:presLayoutVars>
          <dgm:dir/>
          <dgm:resizeHandles val="exact"/>
        </dgm:presLayoutVars>
      </dgm:prSet>
      <dgm:spPr/>
    </dgm:pt>
    <dgm:pt modelId="{26E2FFB9-B1DD-4D21-82EF-16CE2C906DF0}" type="pres">
      <dgm:prSet presAssocID="{DF88C455-EE78-42E6-B76C-9156B9FD93D5}" presName="compNode" presStyleCnt="0"/>
      <dgm:spPr/>
    </dgm:pt>
    <dgm:pt modelId="{9C2E8C42-D54E-4816-9153-F1CC29EFD4BE}" type="pres">
      <dgm:prSet presAssocID="{DF88C455-EE78-42E6-B76C-9156B9FD93D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08C6791-7513-4B06-8FF5-990681A2BDF2}" type="pres">
      <dgm:prSet presAssocID="{DF88C455-EE78-42E6-B76C-9156B9FD93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90F86E9-DA4A-4529-BF0E-75910AD4FBBE}" type="pres">
      <dgm:prSet presAssocID="{DF88C455-EE78-42E6-B76C-9156B9FD93D5}" presName="spaceRect" presStyleCnt="0"/>
      <dgm:spPr/>
    </dgm:pt>
    <dgm:pt modelId="{2913F74E-6C6F-41DD-A94B-2C57FE8C6ADA}" type="pres">
      <dgm:prSet presAssocID="{DF88C455-EE78-42E6-B76C-9156B9FD93D5}" presName="textRect" presStyleLbl="revTx" presStyleIdx="0" presStyleCnt="5">
        <dgm:presLayoutVars>
          <dgm:chMax val="1"/>
          <dgm:chPref val="1"/>
        </dgm:presLayoutVars>
      </dgm:prSet>
      <dgm:spPr/>
    </dgm:pt>
    <dgm:pt modelId="{DB502A59-D2F5-4B2B-A6E8-12220ABEFF1C}" type="pres">
      <dgm:prSet presAssocID="{5D50C7C7-B9D4-4C70-97AA-CBA062655992}" presName="sibTrans" presStyleCnt="0"/>
      <dgm:spPr/>
    </dgm:pt>
    <dgm:pt modelId="{CE447C73-04DF-4888-B6C7-109D0B04B9B3}" type="pres">
      <dgm:prSet presAssocID="{BF855507-B8AF-4B8C-80B8-AFDC119D03CA}" presName="compNode" presStyleCnt="0"/>
      <dgm:spPr/>
    </dgm:pt>
    <dgm:pt modelId="{0113E3BA-49C3-403F-8537-AB6DEE914A66}" type="pres">
      <dgm:prSet presAssocID="{BF855507-B8AF-4B8C-80B8-AFDC119D03C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59B9CA-3D5F-442E-97FD-2BAB062C3976}" type="pres">
      <dgm:prSet presAssocID="{BF855507-B8AF-4B8C-80B8-AFDC119D03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7B4707-EBD8-4FB9-909F-D1A036C70E08}" type="pres">
      <dgm:prSet presAssocID="{BF855507-B8AF-4B8C-80B8-AFDC119D03CA}" presName="spaceRect" presStyleCnt="0"/>
      <dgm:spPr/>
    </dgm:pt>
    <dgm:pt modelId="{C9DD9DFA-6330-46BC-A759-194D4634E571}" type="pres">
      <dgm:prSet presAssocID="{BF855507-B8AF-4B8C-80B8-AFDC119D03CA}" presName="textRect" presStyleLbl="revTx" presStyleIdx="1" presStyleCnt="5">
        <dgm:presLayoutVars>
          <dgm:chMax val="1"/>
          <dgm:chPref val="1"/>
        </dgm:presLayoutVars>
      </dgm:prSet>
      <dgm:spPr/>
    </dgm:pt>
    <dgm:pt modelId="{1719E3A4-5200-4360-ADCC-0F1F944F85F6}" type="pres">
      <dgm:prSet presAssocID="{F927EAF9-C7E3-45A5-B23C-D4645989ACDA}" presName="sibTrans" presStyleCnt="0"/>
      <dgm:spPr/>
    </dgm:pt>
    <dgm:pt modelId="{1A45AB58-F750-4525-A024-483214AA87BC}" type="pres">
      <dgm:prSet presAssocID="{06F5BDCC-5803-4E97-A4DE-00615E8A7812}" presName="compNode" presStyleCnt="0"/>
      <dgm:spPr/>
    </dgm:pt>
    <dgm:pt modelId="{7D89C542-CB12-4A56-B806-2052903FD566}" type="pres">
      <dgm:prSet presAssocID="{06F5BDCC-5803-4E97-A4DE-00615E8A78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B399D5E-2B94-4C6C-B232-28A84B3EF96C}" type="pres">
      <dgm:prSet presAssocID="{06F5BDCC-5803-4E97-A4DE-00615E8A78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ECCD387-873E-41E2-9BB0-5A0874837C36}" type="pres">
      <dgm:prSet presAssocID="{06F5BDCC-5803-4E97-A4DE-00615E8A7812}" presName="spaceRect" presStyleCnt="0"/>
      <dgm:spPr/>
    </dgm:pt>
    <dgm:pt modelId="{EF6AF231-5E2C-4853-BCD7-BBD0E17CA74E}" type="pres">
      <dgm:prSet presAssocID="{06F5BDCC-5803-4E97-A4DE-00615E8A7812}" presName="textRect" presStyleLbl="revTx" presStyleIdx="2" presStyleCnt="5">
        <dgm:presLayoutVars>
          <dgm:chMax val="1"/>
          <dgm:chPref val="1"/>
        </dgm:presLayoutVars>
      </dgm:prSet>
      <dgm:spPr/>
    </dgm:pt>
    <dgm:pt modelId="{B8DDB284-3608-4F4C-A591-3D9C16D33BEC}" type="pres">
      <dgm:prSet presAssocID="{626814EE-F9BE-473B-9863-BC3856C248F5}" presName="sibTrans" presStyleCnt="0"/>
      <dgm:spPr/>
    </dgm:pt>
    <dgm:pt modelId="{754EC921-D865-4239-B672-90BE9D177BD9}" type="pres">
      <dgm:prSet presAssocID="{E8F64FFE-0A50-42E7-9658-C946360D06F4}" presName="compNode" presStyleCnt="0"/>
      <dgm:spPr/>
    </dgm:pt>
    <dgm:pt modelId="{7B2F2FC4-7869-4A31-B902-C7D50B9F7490}" type="pres">
      <dgm:prSet presAssocID="{E8F64FFE-0A50-42E7-9658-C946360D06F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343616-22B1-414B-BF1E-49F60194EDBB}" type="pres">
      <dgm:prSet presAssocID="{E8F64FFE-0A50-42E7-9658-C946360D06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CCEBAFD-D54E-479B-87B1-AEBDA2F6BD3A}" type="pres">
      <dgm:prSet presAssocID="{E8F64FFE-0A50-42E7-9658-C946360D06F4}" presName="spaceRect" presStyleCnt="0"/>
      <dgm:spPr/>
    </dgm:pt>
    <dgm:pt modelId="{D3D89197-1695-4F55-9CC5-E919D41EE60D}" type="pres">
      <dgm:prSet presAssocID="{E8F64FFE-0A50-42E7-9658-C946360D06F4}" presName="textRect" presStyleLbl="revTx" presStyleIdx="3" presStyleCnt="5">
        <dgm:presLayoutVars>
          <dgm:chMax val="1"/>
          <dgm:chPref val="1"/>
        </dgm:presLayoutVars>
      </dgm:prSet>
      <dgm:spPr/>
    </dgm:pt>
    <dgm:pt modelId="{D9551475-79F6-4B39-BC9C-FAABEB41E8AB}" type="pres">
      <dgm:prSet presAssocID="{351536C7-B337-40A7-8FFB-4A92C0697307}" presName="sibTrans" presStyleCnt="0"/>
      <dgm:spPr/>
    </dgm:pt>
    <dgm:pt modelId="{FDCBC569-C30D-4F2D-B079-E0F1DC9CAF67}" type="pres">
      <dgm:prSet presAssocID="{08EE2A6E-F562-4C35-9DFF-F40D50670C0D}" presName="compNode" presStyleCnt="0"/>
      <dgm:spPr/>
    </dgm:pt>
    <dgm:pt modelId="{521C39FD-D62C-4ECE-89DC-423E67896757}" type="pres">
      <dgm:prSet presAssocID="{08EE2A6E-F562-4C35-9DFF-F40D50670C0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7647DF-4B79-46BA-BDE8-9E1450DBC05C}" type="pres">
      <dgm:prSet presAssocID="{08EE2A6E-F562-4C35-9DFF-F40D50670C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24EB7A0-517F-4D14-804F-073023EB6562}" type="pres">
      <dgm:prSet presAssocID="{08EE2A6E-F562-4C35-9DFF-F40D50670C0D}" presName="spaceRect" presStyleCnt="0"/>
      <dgm:spPr/>
    </dgm:pt>
    <dgm:pt modelId="{C0F131AB-5358-443A-AAEC-06A5A81F9C35}" type="pres">
      <dgm:prSet presAssocID="{08EE2A6E-F562-4C35-9DFF-F40D50670C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EFFF00-74C8-4B18-8170-72884BFD453C}" type="presOf" srcId="{BF855507-B8AF-4B8C-80B8-AFDC119D03CA}" destId="{C9DD9DFA-6330-46BC-A759-194D4634E571}" srcOrd="0" destOrd="0" presId="urn:microsoft.com/office/officeart/2018/5/layout/IconLeafLabelList"/>
    <dgm:cxn modelId="{8AEC351D-F1B3-4C3B-A4FA-A76E54EC7E34}" type="presOf" srcId="{08EE2A6E-F562-4C35-9DFF-F40D50670C0D}" destId="{C0F131AB-5358-443A-AAEC-06A5A81F9C35}" srcOrd="0" destOrd="0" presId="urn:microsoft.com/office/officeart/2018/5/layout/IconLeafLabelList"/>
    <dgm:cxn modelId="{B3AD7023-A62E-4079-9AEA-1C95600C926B}" srcId="{3482B1EE-5942-440E-9AEF-C85275EF287D}" destId="{06F5BDCC-5803-4E97-A4DE-00615E8A7812}" srcOrd="2" destOrd="0" parTransId="{14E8C78F-DED7-439B-BA01-8C0B5F5C7142}" sibTransId="{626814EE-F9BE-473B-9863-BC3856C248F5}"/>
    <dgm:cxn modelId="{B4B2074C-495E-4365-A065-FB50493A783F}" srcId="{3482B1EE-5942-440E-9AEF-C85275EF287D}" destId="{BF855507-B8AF-4B8C-80B8-AFDC119D03CA}" srcOrd="1" destOrd="0" parTransId="{90F11F5B-3DE1-495E-9F56-0FE94C419601}" sibTransId="{F927EAF9-C7E3-45A5-B23C-D4645989ACDA}"/>
    <dgm:cxn modelId="{885D1970-3583-4E97-8BDD-544FC8C7D5EF}" srcId="{3482B1EE-5942-440E-9AEF-C85275EF287D}" destId="{DF88C455-EE78-42E6-B76C-9156B9FD93D5}" srcOrd="0" destOrd="0" parTransId="{1B1ACF35-C6AF-47A2-93E6-FA38AA4C198F}" sibTransId="{5D50C7C7-B9D4-4C70-97AA-CBA062655992}"/>
    <dgm:cxn modelId="{BEA3917B-977F-42B8-B363-B9EB2C2141F2}" type="presOf" srcId="{DF88C455-EE78-42E6-B76C-9156B9FD93D5}" destId="{2913F74E-6C6F-41DD-A94B-2C57FE8C6ADA}" srcOrd="0" destOrd="0" presId="urn:microsoft.com/office/officeart/2018/5/layout/IconLeafLabelList"/>
    <dgm:cxn modelId="{5E469A9B-4DE8-4B61-8DDB-24EB1952AA70}" type="presOf" srcId="{3482B1EE-5942-440E-9AEF-C85275EF287D}" destId="{FAB4A04E-A6F0-4852-BD01-09DF6AC72D37}" srcOrd="0" destOrd="0" presId="urn:microsoft.com/office/officeart/2018/5/layout/IconLeafLabelList"/>
    <dgm:cxn modelId="{71DCE7A9-070A-44B3-8A74-911C218699AC}" type="presOf" srcId="{06F5BDCC-5803-4E97-A4DE-00615E8A7812}" destId="{EF6AF231-5E2C-4853-BCD7-BBD0E17CA74E}" srcOrd="0" destOrd="0" presId="urn:microsoft.com/office/officeart/2018/5/layout/IconLeafLabelList"/>
    <dgm:cxn modelId="{E80DDEC5-F42A-48B3-BCC8-C0BF1F3E8080}" type="presOf" srcId="{E8F64FFE-0A50-42E7-9658-C946360D06F4}" destId="{D3D89197-1695-4F55-9CC5-E919D41EE60D}" srcOrd="0" destOrd="0" presId="urn:microsoft.com/office/officeart/2018/5/layout/IconLeafLabelList"/>
    <dgm:cxn modelId="{DBE625E8-F16D-4E5A-84C6-2AFFBCD8CF2F}" srcId="{3482B1EE-5942-440E-9AEF-C85275EF287D}" destId="{08EE2A6E-F562-4C35-9DFF-F40D50670C0D}" srcOrd="4" destOrd="0" parTransId="{0F0D302A-0DA4-465B-9A82-3CE267404A8C}" sibTransId="{030A35CF-4A7E-4662-B85B-C6DC3B8702AE}"/>
    <dgm:cxn modelId="{C14E6EF5-08E5-4F93-B866-4BC857C825FD}" srcId="{3482B1EE-5942-440E-9AEF-C85275EF287D}" destId="{E8F64FFE-0A50-42E7-9658-C946360D06F4}" srcOrd="3" destOrd="0" parTransId="{DBC70839-F70A-466D-970C-4B4CD492A850}" sibTransId="{351536C7-B337-40A7-8FFB-4A92C0697307}"/>
    <dgm:cxn modelId="{D54C2A44-2D26-4EEC-86F8-C61A266164F0}" type="presParOf" srcId="{FAB4A04E-A6F0-4852-BD01-09DF6AC72D37}" destId="{26E2FFB9-B1DD-4D21-82EF-16CE2C906DF0}" srcOrd="0" destOrd="0" presId="urn:microsoft.com/office/officeart/2018/5/layout/IconLeafLabelList"/>
    <dgm:cxn modelId="{28477F19-8688-49CC-B885-5D9E0741050F}" type="presParOf" srcId="{26E2FFB9-B1DD-4D21-82EF-16CE2C906DF0}" destId="{9C2E8C42-D54E-4816-9153-F1CC29EFD4BE}" srcOrd="0" destOrd="0" presId="urn:microsoft.com/office/officeart/2018/5/layout/IconLeafLabelList"/>
    <dgm:cxn modelId="{EA2DA1CF-FD85-4939-8097-10405AF59603}" type="presParOf" srcId="{26E2FFB9-B1DD-4D21-82EF-16CE2C906DF0}" destId="{208C6791-7513-4B06-8FF5-990681A2BDF2}" srcOrd="1" destOrd="0" presId="urn:microsoft.com/office/officeart/2018/5/layout/IconLeafLabelList"/>
    <dgm:cxn modelId="{AA29F781-C291-4EC8-863C-FEF98FFFD19F}" type="presParOf" srcId="{26E2FFB9-B1DD-4D21-82EF-16CE2C906DF0}" destId="{190F86E9-DA4A-4529-BF0E-75910AD4FBBE}" srcOrd="2" destOrd="0" presId="urn:microsoft.com/office/officeart/2018/5/layout/IconLeafLabelList"/>
    <dgm:cxn modelId="{AE2A2416-C92D-47FF-809C-B3FBBCE7E551}" type="presParOf" srcId="{26E2FFB9-B1DD-4D21-82EF-16CE2C906DF0}" destId="{2913F74E-6C6F-41DD-A94B-2C57FE8C6ADA}" srcOrd="3" destOrd="0" presId="urn:microsoft.com/office/officeart/2018/5/layout/IconLeafLabelList"/>
    <dgm:cxn modelId="{21BFA146-2933-4F81-A601-7A183B7E5385}" type="presParOf" srcId="{FAB4A04E-A6F0-4852-BD01-09DF6AC72D37}" destId="{DB502A59-D2F5-4B2B-A6E8-12220ABEFF1C}" srcOrd="1" destOrd="0" presId="urn:microsoft.com/office/officeart/2018/5/layout/IconLeafLabelList"/>
    <dgm:cxn modelId="{395151FD-1645-4E69-905B-26EE41180016}" type="presParOf" srcId="{FAB4A04E-A6F0-4852-BD01-09DF6AC72D37}" destId="{CE447C73-04DF-4888-B6C7-109D0B04B9B3}" srcOrd="2" destOrd="0" presId="urn:microsoft.com/office/officeart/2018/5/layout/IconLeafLabelList"/>
    <dgm:cxn modelId="{CB771BF4-78B0-4063-91AB-65405057EF2F}" type="presParOf" srcId="{CE447C73-04DF-4888-B6C7-109D0B04B9B3}" destId="{0113E3BA-49C3-403F-8537-AB6DEE914A66}" srcOrd="0" destOrd="0" presId="urn:microsoft.com/office/officeart/2018/5/layout/IconLeafLabelList"/>
    <dgm:cxn modelId="{601A1F13-DF0D-40A4-B083-63C2437A18D3}" type="presParOf" srcId="{CE447C73-04DF-4888-B6C7-109D0B04B9B3}" destId="{9559B9CA-3D5F-442E-97FD-2BAB062C3976}" srcOrd="1" destOrd="0" presId="urn:microsoft.com/office/officeart/2018/5/layout/IconLeafLabelList"/>
    <dgm:cxn modelId="{6BB9336C-ADA0-47B0-BD5E-118B420185E2}" type="presParOf" srcId="{CE447C73-04DF-4888-B6C7-109D0B04B9B3}" destId="{B77B4707-EBD8-4FB9-909F-D1A036C70E08}" srcOrd="2" destOrd="0" presId="urn:microsoft.com/office/officeart/2018/5/layout/IconLeafLabelList"/>
    <dgm:cxn modelId="{D936DDA2-7EF1-4CEF-B7EB-C69F408EBB89}" type="presParOf" srcId="{CE447C73-04DF-4888-B6C7-109D0B04B9B3}" destId="{C9DD9DFA-6330-46BC-A759-194D4634E571}" srcOrd="3" destOrd="0" presId="urn:microsoft.com/office/officeart/2018/5/layout/IconLeafLabelList"/>
    <dgm:cxn modelId="{47E8D45C-80A9-4AF8-A745-4FACB36C8866}" type="presParOf" srcId="{FAB4A04E-A6F0-4852-BD01-09DF6AC72D37}" destId="{1719E3A4-5200-4360-ADCC-0F1F944F85F6}" srcOrd="3" destOrd="0" presId="urn:microsoft.com/office/officeart/2018/5/layout/IconLeafLabelList"/>
    <dgm:cxn modelId="{087A06CA-E095-4BA7-BD15-8AA75601C38D}" type="presParOf" srcId="{FAB4A04E-A6F0-4852-BD01-09DF6AC72D37}" destId="{1A45AB58-F750-4525-A024-483214AA87BC}" srcOrd="4" destOrd="0" presId="urn:microsoft.com/office/officeart/2018/5/layout/IconLeafLabelList"/>
    <dgm:cxn modelId="{28033390-3AAD-40AD-A11C-58A6A53FFF7F}" type="presParOf" srcId="{1A45AB58-F750-4525-A024-483214AA87BC}" destId="{7D89C542-CB12-4A56-B806-2052903FD566}" srcOrd="0" destOrd="0" presId="urn:microsoft.com/office/officeart/2018/5/layout/IconLeafLabelList"/>
    <dgm:cxn modelId="{0D0D15C6-367E-4BF1-AA74-0096D38E64AF}" type="presParOf" srcId="{1A45AB58-F750-4525-A024-483214AA87BC}" destId="{5B399D5E-2B94-4C6C-B232-28A84B3EF96C}" srcOrd="1" destOrd="0" presId="urn:microsoft.com/office/officeart/2018/5/layout/IconLeafLabelList"/>
    <dgm:cxn modelId="{A28A7401-83BF-4CDD-A649-0D81E9F116B0}" type="presParOf" srcId="{1A45AB58-F750-4525-A024-483214AA87BC}" destId="{CECCD387-873E-41E2-9BB0-5A0874837C36}" srcOrd="2" destOrd="0" presId="urn:microsoft.com/office/officeart/2018/5/layout/IconLeafLabelList"/>
    <dgm:cxn modelId="{A3D313E6-FFCB-4CE2-AB23-8DC4A7EDFDD3}" type="presParOf" srcId="{1A45AB58-F750-4525-A024-483214AA87BC}" destId="{EF6AF231-5E2C-4853-BCD7-BBD0E17CA74E}" srcOrd="3" destOrd="0" presId="urn:microsoft.com/office/officeart/2018/5/layout/IconLeafLabelList"/>
    <dgm:cxn modelId="{E2884981-3029-479D-BE33-EB137A105E26}" type="presParOf" srcId="{FAB4A04E-A6F0-4852-BD01-09DF6AC72D37}" destId="{B8DDB284-3608-4F4C-A591-3D9C16D33BEC}" srcOrd="5" destOrd="0" presId="urn:microsoft.com/office/officeart/2018/5/layout/IconLeafLabelList"/>
    <dgm:cxn modelId="{E3EC4DC0-3111-4F2B-A792-34E378006D79}" type="presParOf" srcId="{FAB4A04E-A6F0-4852-BD01-09DF6AC72D37}" destId="{754EC921-D865-4239-B672-90BE9D177BD9}" srcOrd="6" destOrd="0" presId="urn:microsoft.com/office/officeart/2018/5/layout/IconLeafLabelList"/>
    <dgm:cxn modelId="{3453B140-E6DE-41F5-B6CF-668D69D81E4F}" type="presParOf" srcId="{754EC921-D865-4239-B672-90BE9D177BD9}" destId="{7B2F2FC4-7869-4A31-B902-C7D50B9F7490}" srcOrd="0" destOrd="0" presId="urn:microsoft.com/office/officeart/2018/5/layout/IconLeafLabelList"/>
    <dgm:cxn modelId="{CBFEA8B8-068A-426B-9140-28A1CE68EF6D}" type="presParOf" srcId="{754EC921-D865-4239-B672-90BE9D177BD9}" destId="{80343616-22B1-414B-BF1E-49F60194EDBB}" srcOrd="1" destOrd="0" presId="urn:microsoft.com/office/officeart/2018/5/layout/IconLeafLabelList"/>
    <dgm:cxn modelId="{F6C3B287-D93F-4718-81CC-5764FD9CDA14}" type="presParOf" srcId="{754EC921-D865-4239-B672-90BE9D177BD9}" destId="{ECCEBAFD-D54E-479B-87B1-AEBDA2F6BD3A}" srcOrd="2" destOrd="0" presId="urn:microsoft.com/office/officeart/2018/5/layout/IconLeafLabelList"/>
    <dgm:cxn modelId="{D002F998-3F94-415A-A1D9-F032EA3A4834}" type="presParOf" srcId="{754EC921-D865-4239-B672-90BE9D177BD9}" destId="{D3D89197-1695-4F55-9CC5-E919D41EE60D}" srcOrd="3" destOrd="0" presId="urn:microsoft.com/office/officeart/2018/5/layout/IconLeafLabelList"/>
    <dgm:cxn modelId="{21CBBE04-5DD1-4BD8-86CC-66115518EB64}" type="presParOf" srcId="{FAB4A04E-A6F0-4852-BD01-09DF6AC72D37}" destId="{D9551475-79F6-4B39-BC9C-FAABEB41E8AB}" srcOrd="7" destOrd="0" presId="urn:microsoft.com/office/officeart/2018/5/layout/IconLeafLabelList"/>
    <dgm:cxn modelId="{68F811E6-EB72-4272-8137-81BD0CC47950}" type="presParOf" srcId="{FAB4A04E-A6F0-4852-BD01-09DF6AC72D37}" destId="{FDCBC569-C30D-4F2D-B079-E0F1DC9CAF67}" srcOrd="8" destOrd="0" presId="urn:microsoft.com/office/officeart/2018/5/layout/IconLeafLabelList"/>
    <dgm:cxn modelId="{12B40E1A-F99A-49C8-B3C0-38AE030E84FF}" type="presParOf" srcId="{FDCBC569-C30D-4F2D-B079-E0F1DC9CAF67}" destId="{521C39FD-D62C-4ECE-89DC-423E67896757}" srcOrd="0" destOrd="0" presId="urn:microsoft.com/office/officeart/2018/5/layout/IconLeafLabelList"/>
    <dgm:cxn modelId="{AF112478-BE04-4474-8B52-0DE51484EB5F}" type="presParOf" srcId="{FDCBC569-C30D-4F2D-B079-E0F1DC9CAF67}" destId="{EA7647DF-4B79-46BA-BDE8-9E1450DBC05C}" srcOrd="1" destOrd="0" presId="urn:microsoft.com/office/officeart/2018/5/layout/IconLeafLabelList"/>
    <dgm:cxn modelId="{08C72DFF-EC51-4822-BBB5-885377B8D7F2}" type="presParOf" srcId="{FDCBC569-C30D-4F2D-B079-E0F1DC9CAF67}" destId="{D24EB7A0-517F-4D14-804F-073023EB6562}" srcOrd="2" destOrd="0" presId="urn:microsoft.com/office/officeart/2018/5/layout/IconLeafLabelList"/>
    <dgm:cxn modelId="{E1AA4C30-7A7E-42CB-956D-CC1B82CD5B0C}" type="presParOf" srcId="{FDCBC569-C30D-4F2D-B079-E0F1DC9CAF67}" destId="{C0F131AB-5358-443A-AAEC-06A5A81F9C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1691CE-4F32-4465-82DD-E5E3278207E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18F08B3-3CF8-4483-8DEF-F534A6BB6E1A}">
      <dgm:prSet/>
      <dgm:spPr/>
      <dgm:t>
        <a:bodyPr/>
        <a:lstStyle/>
        <a:p>
          <a:r>
            <a:rPr lang="en-US"/>
            <a:t>This shows the incredible corrective power of Networks</a:t>
          </a:r>
        </a:p>
      </dgm:t>
    </dgm:pt>
    <dgm:pt modelId="{A45F683E-4872-47C7-9B5A-52D003AA5404}" type="parTrans" cxnId="{CA4D7943-FFD0-4CF9-A342-A59AE6F08A96}">
      <dgm:prSet/>
      <dgm:spPr/>
      <dgm:t>
        <a:bodyPr/>
        <a:lstStyle/>
        <a:p>
          <a:endParaRPr lang="en-US"/>
        </a:p>
      </dgm:t>
    </dgm:pt>
    <dgm:pt modelId="{90FE16A4-DDBD-4C70-B7FA-92DBA3306E32}" type="sibTrans" cxnId="{CA4D7943-FFD0-4CF9-A342-A59AE6F08A96}">
      <dgm:prSet/>
      <dgm:spPr/>
      <dgm:t>
        <a:bodyPr/>
        <a:lstStyle/>
        <a:p>
          <a:endParaRPr lang="en-US"/>
        </a:p>
      </dgm:t>
    </dgm:pt>
    <dgm:pt modelId="{5422900C-FEB0-4F54-966B-E35D2C23161B}">
      <dgm:prSet/>
      <dgm:spPr/>
      <dgm:t>
        <a:bodyPr/>
        <a:lstStyle/>
        <a:p>
          <a:r>
            <a:rPr lang="en-US"/>
            <a:t>Even if not explicitly account for in back propagation, SGD can correct</a:t>
          </a:r>
        </a:p>
      </dgm:t>
    </dgm:pt>
    <dgm:pt modelId="{8C03D4C2-F369-481B-AA1B-C76E6B069F01}" type="parTrans" cxnId="{5A9552CB-3FCE-4926-A766-CD96CEFFD616}">
      <dgm:prSet/>
      <dgm:spPr/>
      <dgm:t>
        <a:bodyPr/>
        <a:lstStyle/>
        <a:p>
          <a:endParaRPr lang="en-US"/>
        </a:p>
      </dgm:t>
    </dgm:pt>
    <dgm:pt modelId="{8424DA94-DF7E-496F-8BFB-2AE2CA0503EF}" type="sibTrans" cxnId="{5A9552CB-3FCE-4926-A766-CD96CEFFD616}">
      <dgm:prSet/>
      <dgm:spPr/>
      <dgm:t>
        <a:bodyPr/>
        <a:lstStyle/>
        <a:p>
          <a:endParaRPr lang="en-US"/>
        </a:p>
      </dgm:t>
    </dgm:pt>
    <dgm:pt modelId="{7DB87C3D-2C98-4B7E-9688-0E4EFE149ED7}">
      <dgm:prSet/>
      <dgm:spPr/>
      <dgm:t>
        <a:bodyPr/>
        <a:lstStyle/>
        <a:p>
          <a:r>
            <a:rPr lang="en-US" dirty="0"/>
            <a:t>As long as the back-propagation algorithm is intact, the model can always adapt to changes</a:t>
          </a:r>
        </a:p>
      </dgm:t>
    </dgm:pt>
    <dgm:pt modelId="{9BF3DD18-C92E-4A78-9B6E-942D6E8983F6}" type="parTrans" cxnId="{C81CB731-470D-4A75-AD00-2F8AEE3808D9}">
      <dgm:prSet/>
      <dgm:spPr/>
      <dgm:t>
        <a:bodyPr/>
        <a:lstStyle/>
        <a:p>
          <a:endParaRPr lang="en-US"/>
        </a:p>
      </dgm:t>
    </dgm:pt>
    <dgm:pt modelId="{79A33C6F-84CD-4DE5-9EC1-4D163A6FBA7D}" type="sibTrans" cxnId="{C81CB731-470D-4A75-AD00-2F8AEE3808D9}">
      <dgm:prSet/>
      <dgm:spPr/>
      <dgm:t>
        <a:bodyPr/>
        <a:lstStyle/>
        <a:p>
          <a:endParaRPr lang="en-US"/>
        </a:p>
      </dgm:t>
    </dgm:pt>
    <dgm:pt modelId="{4F956E93-5F3E-4859-9958-0FCBE2CBDBAE}">
      <dgm:prSet/>
      <dgm:spPr/>
      <dgm:t>
        <a:bodyPr/>
        <a:lstStyle/>
        <a:p>
          <a:r>
            <a:rPr lang="en-US" dirty="0"/>
            <a:t>How far can we take these changes?</a:t>
          </a:r>
        </a:p>
      </dgm:t>
    </dgm:pt>
    <dgm:pt modelId="{0B9C9D91-5662-4065-B036-405EAB2525EA}" type="parTrans" cxnId="{565B0A27-A036-421B-803A-054F7890281C}">
      <dgm:prSet/>
      <dgm:spPr/>
      <dgm:t>
        <a:bodyPr/>
        <a:lstStyle/>
        <a:p>
          <a:endParaRPr lang="en-US"/>
        </a:p>
      </dgm:t>
    </dgm:pt>
    <dgm:pt modelId="{EE6917D8-EF10-486A-BCB4-494DA0C7A1A5}" type="sibTrans" cxnId="{565B0A27-A036-421B-803A-054F7890281C}">
      <dgm:prSet/>
      <dgm:spPr/>
      <dgm:t>
        <a:bodyPr/>
        <a:lstStyle/>
        <a:p>
          <a:endParaRPr lang="en-US"/>
        </a:p>
      </dgm:t>
    </dgm:pt>
    <dgm:pt modelId="{8FD89DA8-8D5E-4874-927F-3EA81517A955}" type="pres">
      <dgm:prSet presAssocID="{A71691CE-4F32-4465-82DD-E5E3278207E8}" presName="root" presStyleCnt="0">
        <dgm:presLayoutVars>
          <dgm:dir/>
          <dgm:resizeHandles val="exact"/>
        </dgm:presLayoutVars>
      </dgm:prSet>
      <dgm:spPr/>
    </dgm:pt>
    <dgm:pt modelId="{0EFED882-4C8E-4413-A267-4669BF6F223E}" type="pres">
      <dgm:prSet presAssocID="{218F08B3-3CF8-4483-8DEF-F534A6BB6E1A}" presName="compNode" presStyleCnt="0"/>
      <dgm:spPr/>
    </dgm:pt>
    <dgm:pt modelId="{CC359259-3A62-4740-964C-E1649897F9E2}" type="pres">
      <dgm:prSet presAssocID="{218F08B3-3CF8-4483-8DEF-F534A6BB6E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12A279FE-CE53-4214-B147-C49C6D9F4754}" type="pres">
      <dgm:prSet presAssocID="{218F08B3-3CF8-4483-8DEF-F534A6BB6E1A}" presName="spaceRect" presStyleCnt="0"/>
      <dgm:spPr/>
    </dgm:pt>
    <dgm:pt modelId="{481B583B-D7BC-406C-B0C1-EC2FB91E9E20}" type="pres">
      <dgm:prSet presAssocID="{218F08B3-3CF8-4483-8DEF-F534A6BB6E1A}" presName="textRect" presStyleLbl="revTx" presStyleIdx="0" presStyleCnt="4">
        <dgm:presLayoutVars>
          <dgm:chMax val="1"/>
          <dgm:chPref val="1"/>
        </dgm:presLayoutVars>
      </dgm:prSet>
      <dgm:spPr/>
    </dgm:pt>
    <dgm:pt modelId="{7C2B09B7-A8BE-42B3-9A77-A9CBED1DC996}" type="pres">
      <dgm:prSet presAssocID="{90FE16A4-DDBD-4C70-B7FA-92DBA3306E32}" presName="sibTrans" presStyleCnt="0"/>
      <dgm:spPr/>
    </dgm:pt>
    <dgm:pt modelId="{FCD0A760-21FD-4109-9D79-4E757B7A2A10}" type="pres">
      <dgm:prSet presAssocID="{5422900C-FEB0-4F54-966B-E35D2C23161B}" presName="compNode" presStyleCnt="0"/>
      <dgm:spPr/>
    </dgm:pt>
    <dgm:pt modelId="{AC60654B-2CBE-4186-BFF8-7491B9B732D5}" type="pres">
      <dgm:prSet presAssocID="{5422900C-FEB0-4F54-966B-E35D2C2316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EF2A04A-0EFD-45B2-A242-8BA6FED2DC03}" type="pres">
      <dgm:prSet presAssocID="{5422900C-FEB0-4F54-966B-E35D2C23161B}" presName="spaceRect" presStyleCnt="0"/>
      <dgm:spPr/>
    </dgm:pt>
    <dgm:pt modelId="{0026D303-3385-4E8C-84F2-D5B44580F22A}" type="pres">
      <dgm:prSet presAssocID="{5422900C-FEB0-4F54-966B-E35D2C23161B}" presName="textRect" presStyleLbl="revTx" presStyleIdx="1" presStyleCnt="4">
        <dgm:presLayoutVars>
          <dgm:chMax val="1"/>
          <dgm:chPref val="1"/>
        </dgm:presLayoutVars>
      </dgm:prSet>
      <dgm:spPr/>
    </dgm:pt>
    <dgm:pt modelId="{6566921C-4FAF-47DF-B260-024C8FF4340E}" type="pres">
      <dgm:prSet presAssocID="{8424DA94-DF7E-496F-8BFB-2AE2CA0503EF}" presName="sibTrans" presStyleCnt="0"/>
      <dgm:spPr/>
    </dgm:pt>
    <dgm:pt modelId="{4382814E-6A9F-42D0-90FC-BF5009E33844}" type="pres">
      <dgm:prSet presAssocID="{7DB87C3D-2C98-4B7E-9688-0E4EFE149ED7}" presName="compNode" presStyleCnt="0"/>
      <dgm:spPr/>
    </dgm:pt>
    <dgm:pt modelId="{F1154B50-5F89-4805-A59E-A3BC11E26A0F}" type="pres">
      <dgm:prSet presAssocID="{7DB87C3D-2C98-4B7E-9688-0E4EFE149E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41278-A7D4-4F0A-8226-1735C1D99F93}" type="pres">
      <dgm:prSet presAssocID="{7DB87C3D-2C98-4B7E-9688-0E4EFE149ED7}" presName="spaceRect" presStyleCnt="0"/>
      <dgm:spPr/>
    </dgm:pt>
    <dgm:pt modelId="{F80C90D9-5E3B-4B06-BBAE-BC6B6740CEBE}" type="pres">
      <dgm:prSet presAssocID="{7DB87C3D-2C98-4B7E-9688-0E4EFE149ED7}" presName="textRect" presStyleLbl="revTx" presStyleIdx="2" presStyleCnt="4">
        <dgm:presLayoutVars>
          <dgm:chMax val="1"/>
          <dgm:chPref val="1"/>
        </dgm:presLayoutVars>
      </dgm:prSet>
      <dgm:spPr/>
    </dgm:pt>
    <dgm:pt modelId="{B62FF250-A70A-4587-B25E-8ECC8850FB96}" type="pres">
      <dgm:prSet presAssocID="{79A33C6F-84CD-4DE5-9EC1-4D163A6FBA7D}" presName="sibTrans" presStyleCnt="0"/>
      <dgm:spPr/>
    </dgm:pt>
    <dgm:pt modelId="{7C1CD843-7EDB-468C-86E8-9C5A56F2AC06}" type="pres">
      <dgm:prSet presAssocID="{4F956E93-5F3E-4859-9958-0FCBE2CBDBAE}" presName="compNode" presStyleCnt="0"/>
      <dgm:spPr/>
    </dgm:pt>
    <dgm:pt modelId="{3FD80915-03A4-4E97-BB7B-8A1C17E4B9DC}" type="pres">
      <dgm:prSet presAssocID="{4F956E93-5F3E-4859-9958-0FCBE2CBDB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CD1D5FD-9BB0-40B4-94F7-C3CD25207D31}" type="pres">
      <dgm:prSet presAssocID="{4F956E93-5F3E-4859-9958-0FCBE2CBDBAE}" presName="spaceRect" presStyleCnt="0"/>
      <dgm:spPr/>
    </dgm:pt>
    <dgm:pt modelId="{B5A16756-193F-4A26-AA94-7822A5405B3D}" type="pres">
      <dgm:prSet presAssocID="{4F956E93-5F3E-4859-9958-0FCBE2CBDB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D77206-2B1C-4879-B585-7567C16B9ED9}" type="presOf" srcId="{A71691CE-4F32-4465-82DD-E5E3278207E8}" destId="{8FD89DA8-8D5E-4874-927F-3EA81517A955}" srcOrd="0" destOrd="0" presId="urn:microsoft.com/office/officeart/2018/2/layout/IconLabelList"/>
    <dgm:cxn modelId="{C8B6ED1F-B563-4A53-8294-6BC141303F71}" type="presOf" srcId="{4F956E93-5F3E-4859-9958-0FCBE2CBDBAE}" destId="{B5A16756-193F-4A26-AA94-7822A5405B3D}" srcOrd="0" destOrd="0" presId="urn:microsoft.com/office/officeart/2018/2/layout/IconLabelList"/>
    <dgm:cxn modelId="{565B0A27-A036-421B-803A-054F7890281C}" srcId="{A71691CE-4F32-4465-82DD-E5E3278207E8}" destId="{4F956E93-5F3E-4859-9958-0FCBE2CBDBAE}" srcOrd="3" destOrd="0" parTransId="{0B9C9D91-5662-4065-B036-405EAB2525EA}" sibTransId="{EE6917D8-EF10-486A-BCB4-494DA0C7A1A5}"/>
    <dgm:cxn modelId="{C81CB731-470D-4A75-AD00-2F8AEE3808D9}" srcId="{A71691CE-4F32-4465-82DD-E5E3278207E8}" destId="{7DB87C3D-2C98-4B7E-9688-0E4EFE149ED7}" srcOrd="2" destOrd="0" parTransId="{9BF3DD18-C92E-4A78-9B6E-942D6E8983F6}" sibTransId="{79A33C6F-84CD-4DE5-9EC1-4D163A6FBA7D}"/>
    <dgm:cxn modelId="{CA4D7943-FFD0-4CF9-A342-A59AE6F08A96}" srcId="{A71691CE-4F32-4465-82DD-E5E3278207E8}" destId="{218F08B3-3CF8-4483-8DEF-F534A6BB6E1A}" srcOrd="0" destOrd="0" parTransId="{A45F683E-4872-47C7-9B5A-52D003AA5404}" sibTransId="{90FE16A4-DDBD-4C70-B7FA-92DBA3306E32}"/>
    <dgm:cxn modelId="{84631D7E-64A4-4194-81B6-11B7B36FCBDA}" type="presOf" srcId="{5422900C-FEB0-4F54-966B-E35D2C23161B}" destId="{0026D303-3385-4E8C-84F2-D5B44580F22A}" srcOrd="0" destOrd="0" presId="urn:microsoft.com/office/officeart/2018/2/layout/IconLabelList"/>
    <dgm:cxn modelId="{C8ACE993-5840-4E7B-8345-CA3172F8B56A}" type="presOf" srcId="{218F08B3-3CF8-4483-8DEF-F534A6BB6E1A}" destId="{481B583B-D7BC-406C-B0C1-EC2FB91E9E20}" srcOrd="0" destOrd="0" presId="urn:microsoft.com/office/officeart/2018/2/layout/IconLabelList"/>
    <dgm:cxn modelId="{2A2840B4-F2AB-40A7-839C-4FD77D2965A6}" type="presOf" srcId="{7DB87C3D-2C98-4B7E-9688-0E4EFE149ED7}" destId="{F80C90D9-5E3B-4B06-BBAE-BC6B6740CEBE}" srcOrd="0" destOrd="0" presId="urn:microsoft.com/office/officeart/2018/2/layout/IconLabelList"/>
    <dgm:cxn modelId="{5A9552CB-3FCE-4926-A766-CD96CEFFD616}" srcId="{A71691CE-4F32-4465-82DD-E5E3278207E8}" destId="{5422900C-FEB0-4F54-966B-E35D2C23161B}" srcOrd="1" destOrd="0" parTransId="{8C03D4C2-F369-481B-AA1B-C76E6B069F01}" sibTransId="{8424DA94-DF7E-496F-8BFB-2AE2CA0503EF}"/>
    <dgm:cxn modelId="{57DB4D32-068B-4BE2-B42F-64BEFFC8EC4C}" type="presParOf" srcId="{8FD89DA8-8D5E-4874-927F-3EA81517A955}" destId="{0EFED882-4C8E-4413-A267-4669BF6F223E}" srcOrd="0" destOrd="0" presId="urn:microsoft.com/office/officeart/2018/2/layout/IconLabelList"/>
    <dgm:cxn modelId="{E2F853C3-4237-41D2-AD60-F1A0DF4B7E53}" type="presParOf" srcId="{0EFED882-4C8E-4413-A267-4669BF6F223E}" destId="{CC359259-3A62-4740-964C-E1649897F9E2}" srcOrd="0" destOrd="0" presId="urn:microsoft.com/office/officeart/2018/2/layout/IconLabelList"/>
    <dgm:cxn modelId="{CCDCA07C-C0AC-4C92-A664-0CFB8EA98D41}" type="presParOf" srcId="{0EFED882-4C8E-4413-A267-4669BF6F223E}" destId="{12A279FE-CE53-4214-B147-C49C6D9F4754}" srcOrd="1" destOrd="0" presId="urn:microsoft.com/office/officeart/2018/2/layout/IconLabelList"/>
    <dgm:cxn modelId="{B8FC4295-25CE-435C-A38F-E3C79700C945}" type="presParOf" srcId="{0EFED882-4C8E-4413-A267-4669BF6F223E}" destId="{481B583B-D7BC-406C-B0C1-EC2FB91E9E20}" srcOrd="2" destOrd="0" presId="urn:microsoft.com/office/officeart/2018/2/layout/IconLabelList"/>
    <dgm:cxn modelId="{970C8E62-6056-4634-B7A1-F64779CF7BDD}" type="presParOf" srcId="{8FD89DA8-8D5E-4874-927F-3EA81517A955}" destId="{7C2B09B7-A8BE-42B3-9A77-A9CBED1DC996}" srcOrd="1" destOrd="0" presId="urn:microsoft.com/office/officeart/2018/2/layout/IconLabelList"/>
    <dgm:cxn modelId="{22146189-0306-4B15-9CD9-A4CF6517CF2B}" type="presParOf" srcId="{8FD89DA8-8D5E-4874-927F-3EA81517A955}" destId="{FCD0A760-21FD-4109-9D79-4E757B7A2A10}" srcOrd="2" destOrd="0" presId="urn:microsoft.com/office/officeart/2018/2/layout/IconLabelList"/>
    <dgm:cxn modelId="{2E4E13C2-3E7D-4670-9F43-8BF2D4966458}" type="presParOf" srcId="{FCD0A760-21FD-4109-9D79-4E757B7A2A10}" destId="{AC60654B-2CBE-4186-BFF8-7491B9B732D5}" srcOrd="0" destOrd="0" presId="urn:microsoft.com/office/officeart/2018/2/layout/IconLabelList"/>
    <dgm:cxn modelId="{82AB7528-EECD-4CFE-846F-1408DDC7AA30}" type="presParOf" srcId="{FCD0A760-21FD-4109-9D79-4E757B7A2A10}" destId="{DEF2A04A-0EFD-45B2-A242-8BA6FED2DC03}" srcOrd="1" destOrd="0" presId="urn:microsoft.com/office/officeart/2018/2/layout/IconLabelList"/>
    <dgm:cxn modelId="{83309F0F-B276-4196-BFFB-CDF899900F2A}" type="presParOf" srcId="{FCD0A760-21FD-4109-9D79-4E757B7A2A10}" destId="{0026D303-3385-4E8C-84F2-D5B44580F22A}" srcOrd="2" destOrd="0" presId="urn:microsoft.com/office/officeart/2018/2/layout/IconLabelList"/>
    <dgm:cxn modelId="{A3D6521B-9D68-40C6-BC5E-375A3E4F98CC}" type="presParOf" srcId="{8FD89DA8-8D5E-4874-927F-3EA81517A955}" destId="{6566921C-4FAF-47DF-B260-024C8FF4340E}" srcOrd="3" destOrd="0" presId="urn:microsoft.com/office/officeart/2018/2/layout/IconLabelList"/>
    <dgm:cxn modelId="{DB73DACA-C276-4809-9CD6-3AA76C1B2763}" type="presParOf" srcId="{8FD89DA8-8D5E-4874-927F-3EA81517A955}" destId="{4382814E-6A9F-42D0-90FC-BF5009E33844}" srcOrd="4" destOrd="0" presId="urn:microsoft.com/office/officeart/2018/2/layout/IconLabelList"/>
    <dgm:cxn modelId="{DC8C60C3-3F56-4341-9C50-DC0609FAF0FC}" type="presParOf" srcId="{4382814E-6A9F-42D0-90FC-BF5009E33844}" destId="{F1154B50-5F89-4805-A59E-A3BC11E26A0F}" srcOrd="0" destOrd="0" presId="urn:microsoft.com/office/officeart/2018/2/layout/IconLabelList"/>
    <dgm:cxn modelId="{F19B16B7-64B6-48C1-A783-C33BC019F412}" type="presParOf" srcId="{4382814E-6A9F-42D0-90FC-BF5009E33844}" destId="{EF541278-A7D4-4F0A-8226-1735C1D99F93}" srcOrd="1" destOrd="0" presId="urn:microsoft.com/office/officeart/2018/2/layout/IconLabelList"/>
    <dgm:cxn modelId="{365CD153-3A14-4DEE-B26E-B6E9DA16C97A}" type="presParOf" srcId="{4382814E-6A9F-42D0-90FC-BF5009E33844}" destId="{F80C90D9-5E3B-4B06-BBAE-BC6B6740CEBE}" srcOrd="2" destOrd="0" presId="urn:microsoft.com/office/officeart/2018/2/layout/IconLabelList"/>
    <dgm:cxn modelId="{BF0E65F7-5FB5-404A-8E8E-04EC34326E33}" type="presParOf" srcId="{8FD89DA8-8D5E-4874-927F-3EA81517A955}" destId="{B62FF250-A70A-4587-B25E-8ECC8850FB96}" srcOrd="5" destOrd="0" presId="urn:microsoft.com/office/officeart/2018/2/layout/IconLabelList"/>
    <dgm:cxn modelId="{BC76061B-7374-4659-8E01-A53237E0AA75}" type="presParOf" srcId="{8FD89DA8-8D5E-4874-927F-3EA81517A955}" destId="{7C1CD843-7EDB-468C-86E8-9C5A56F2AC06}" srcOrd="6" destOrd="0" presId="urn:microsoft.com/office/officeart/2018/2/layout/IconLabelList"/>
    <dgm:cxn modelId="{F8416226-87D4-4F0C-87FC-1DEDD2FE238E}" type="presParOf" srcId="{7C1CD843-7EDB-468C-86E8-9C5A56F2AC06}" destId="{3FD80915-03A4-4E97-BB7B-8A1C17E4B9DC}" srcOrd="0" destOrd="0" presId="urn:microsoft.com/office/officeart/2018/2/layout/IconLabelList"/>
    <dgm:cxn modelId="{A27684F8-7BCC-4545-9028-D329CB4B159A}" type="presParOf" srcId="{7C1CD843-7EDB-468C-86E8-9C5A56F2AC06}" destId="{2CD1D5FD-9BB0-40B4-94F7-C3CD25207D31}" srcOrd="1" destOrd="0" presId="urn:microsoft.com/office/officeart/2018/2/layout/IconLabelList"/>
    <dgm:cxn modelId="{14878D63-7147-4BA1-BA7B-5E4C488BBFA7}" type="presParOf" srcId="{7C1CD843-7EDB-468C-86E8-9C5A56F2AC06}" destId="{B5A16756-193F-4A26-AA94-7822A5405B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B67BEE-92D3-4EF6-9A28-6B754E0F160A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7FB3F-BF12-4E21-A782-3E43DD26EA06}">
      <dgm:prSet/>
      <dgm:spPr/>
      <dgm:t>
        <a:bodyPr/>
        <a:lstStyle/>
        <a:p>
          <a:r>
            <a:rPr lang="en-US" dirty="0"/>
            <a:t>Even a system under attack can partially train itself</a:t>
          </a:r>
        </a:p>
      </dgm:t>
    </dgm:pt>
    <dgm:pt modelId="{DA1EC8B9-1AD9-48CB-BD49-6621EE8BE731}" type="parTrans" cxnId="{273E483A-4A6C-48E8-BA83-308107461B06}">
      <dgm:prSet/>
      <dgm:spPr/>
      <dgm:t>
        <a:bodyPr/>
        <a:lstStyle/>
        <a:p>
          <a:endParaRPr lang="en-US"/>
        </a:p>
      </dgm:t>
    </dgm:pt>
    <dgm:pt modelId="{949472FA-221F-42CC-A264-C8C75A151DFD}" type="sibTrans" cxnId="{273E483A-4A6C-48E8-BA83-308107461B06}">
      <dgm:prSet/>
      <dgm:spPr/>
      <dgm:t>
        <a:bodyPr/>
        <a:lstStyle/>
        <a:p>
          <a:endParaRPr lang="en-US"/>
        </a:p>
      </dgm:t>
    </dgm:pt>
    <dgm:pt modelId="{C9D2E69A-D62B-400B-BC88-340836DD8C64}">
      <dgm:prSet/>
      <dgm:spPr/>
      <dgm:t>
        <a:bodyPr/>
        <a:lstStyle/>
        <a:p>
          <a:r>
            <a:rPr lang="en-US"/>
            <a:t>Subtle differences in training time can indicate an attack</a:t>
          </a:r>
        </a:p>
      </dgm:t>
    </dgm:pt>
    <dgm:pt modelId="{2E7B381A-4B0B-4390-B8EA-51A19E74999E}" type="parTrans" cxnId="{4C81AC6C-8096-48CB-9CD1-35F9DD2FBF28}">
      <dgm:prSet/>
      <dgm:spPr/>
      <dgm:t>
        <a:bodyPr/>
        <a:lstStyle/>
        <a:p>
          <a:endParaRPr lang="en-US"/>
        </a:p>
      </dgm:t>
    </dgm:pt>
    <dgm:pt modelId="{84BD372B-7053-4642-AB02-8C973152957C}" type="sibTrans" cxnId="{4C81AC6C-8096-48CB-9CD1-35F9DD2FBF28}">
      <dgm:prSet/>
      <dgm:spPr/>
      <dgm:t>
        <a:bodyPr/>
        <a:lstStyle/>
        <a:p>
          <a:endParaRPr lang="en-US"/>
        </a:p>
      </dgm:t>
    </dgm:pt>
    <dgm:pt modelId="{7D838959-E8B0-44BD-99D0-A4A1B2B76251}">
      <dgm:prSet custT="1"/>
      <dgm:spPr/>
      <dgm:t>
        <a:bodyPr/>
        <a:lstStyle/>
        <a:p>
          <a:r>
            <a:rPr lang="en-US" sz="2400" dirty="0"/>
            <a:t>Resulting from extra layer of computations?</a:t>
          </a:r>
        </a:p>
      </dgm:t>
    </dgm:pt>
    <dgm:pt modelId="{E0159846-3ED2-419D-A69F-AA37EDEDE3E2}" type="parTrans" cxnId="{C5142290-1044-4E3D-9ADF-7D94C4A7FDEC}">
      <dgm:prSet/>
      <dgm:spPr/>
      <dgm:t>
        <a:bodyPr/>
        <a:lstStyle/>
        <a:p>
          <a:endParaRPr lang="en-US"/>
        </a:p>
      </dgm:t>
    </dgm:pt>
    <dgm:pt modelId="{DAAD697E-9629-4D02-BEA1-BAFCA77A0E77}" type="sibTrans" cxnId="{C5142290-1044-4E3D-9ADF-7D94C4A7FDEC}">
      <dgm:prSet/>
      <dgm:spPr/>
      <dgm:t>
        <a:bodyPr/>
        <a:lstStyle/>
        <a:p>
          <a:endParaRPr lang="en-US"/>
        </a:p>
      </dgm:t>
    </dgm:pt>
    <dgm:pt modelId="{8EBD2534-B4F6-4604-99A2-30145F491B08}">
      <dgm:prSet/>
      <dgm:spPr/>
      <dgm:t>
        <a:bodyPr/>
        <a:lstStyle/>
        <a:p>
          <a:r>
            <a:rPr lang="en-US" dirty="0"/>
            <a:t>SGD corrects internal errors</a:t>
          </a:r>
        </a:p>
      </dgm:t>
    </dgm:pt>
    <dgm:pt modelId="{3549AA22-5B22-494B-B053-D2CC5A110694}" type="parTrans" cxnId="{F737E6BF-69EA-4C1A-9272-F8D887BBBD55}">
      <dgm:prSet/>
      <dgm:spPr/>
    </dgm:pt>
    <dgm:pt modelId="{EE728FB8-6F50-42B5-8A99-362B0C9AFCCE}" type="sibTrans" cxnId="{F737E6BF-69EA-4C1A-9272-F8D887BBBD55}">
      <dgm:prSet/>
      <dgm:spPr/>
    </dgm:pt>
    <dgm:pt modelId="{93B75466-EA70-445E-8895-65D6B19C6506}" type="pres">
      <dgm:prSet presAssocID="{C4B67BEE-92D3-4EF6-9A28-6B754E0F160A}" presName="Name0" presStyleCnt="0">
        <dgm:presLayoutVars>
          <dgm:dir/>
          <dgm:animLvl val="lvl"/>
          <dgm:resizeHandles val="exact"/>
        </dgm:presLayoutVars>
      </dgm:prSet>
      <dgm:spPr/>
    </dgm:pt>
    <dgm:pt modelId="{BC635A03-9C11-4696-A8FC-F8F920BC5FB5}" type="pres">
      <dgm:prSet presAssocID="{EC37FB3F-BF12-4E21-A782-3E43DD26EA06}" presName="composite" presStyleCnt="0"/>
      <dgm:spPr/>
    </dgm:pt>
    <dgm:pt modelId="{4A1F0415-F468-4A8F-9F3E-36C637FFF059}" type="pres">
      <dgm:prSet presAssocID="{EC37FB3F-BF12-4E21-A782-3E43DD26EA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26A4886-9B28-45EF-A9AC-3956893DDD95}" type="pres">
      <dgm:prSet presAssocID="{EC37FB3F-BF12-4E21-A782-3E43DD26EA06}" presName="desTx" presStyleLbl="alignAccFollowNode1" presStyleIdx="0" presStyleCnt="2">
        <dgm:presLayoutVars>
          <dgm:bulletEnabled val="1"/>
        </dgm:presLayoutVars>
      </dgm:prSet>
      <dgm:spPr/>
    </dgm:pt>
    <dgm:pt modelId="{B786707C-20E5-452A-84C7-9E73AF01C217}" type="pres">
      <dgm:prSet presAssocID="{949472FA-221F-42CC-A264-C8C75A151DFD}" presName="space" presStyleCnt="0"/>
      <dgm:spPr/>
    </dgm:pt>
    <dgm:pt modelId="{35B81A89-406D-47E2-AA2F-D6AE350851F1}" type="pres">
      <dgm:prSet presAssocID="{C9D2E69A-D62B-400B-BC88-340836DD8C64}" presName="composite" presStyleCnt="0"/>
      <dgm:spPr/>
    </dgm:pt>
    <dgm:pt modelId="{B75845BD-E2F2-46CB-AD3A-E6DDFF504909}" type="pres">
      <dgm:prSet presAssocID="{C9D2E69A-D62B-400B-BC88-340836DD8C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93E6B0-E7CB-474B-B895-0744F4DD06B2}" type="pres">
      <dgm:prSet presAssocID="{C9D2E69A-D62B-400B-BC88-340836DD8C6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871F72E-B227-48D5-8CAD-B4FEE954292F}" type="presOf" srcId="{7D838959-E8B0-44BD-99D0-A4A1B2B76251}" destId="{B593E6B0-E7CB-474B-B895-0744F4DD06B2}" srcOrd="0" destOrd="0" presId="urn:microsoft.com/office/officeart/2005/8/layout/hList1"/>
    <dgm:cxn modelId="{273E483A-4A6C-48E8-BA83-308107461B06}" srcId="{C4B67BEE-92D3-4EF6-9A28-6B754E0F160A}" destId="{EC37FB3F-BF12-4E21-A782-3E43DD26EA06}" srcOrd="0" destOrd="0" parTransId="{DA1EC8B9-1AD9-48CB-BD49-6621EE8BE731}" sibTransId="{949472FA-221F-42CC-A264-C8C75A151DFD}"/>
    <dgm:cxn modelId="{4C81AC6C-8096-48CB-9CD1-35F9DD2FBF28}" srcId="{C4B67BEE-92D3-4EF6-9A28-6B754E0F160A}" destId="{C9D2E69A-D62B-400B-BC88-340836DD8C64}" srcOrd="1" destOrd="0" parTransId="{2E7B381A-4B0B-4390-B8EA-51A19E74999E}" sibTransId="{84BD372B-7053-4642-AB02-8C973152957C}"/>
    <dgm:cxn modelId="{41AFD97A-5C03-4B04-9ABD-4AADF99C2CCE}" type="presOf" srcId="{8EBD2534-B4F6-4604-99A2-30145F491B08}" destId="{626A4886-9B28-45EF-A9AC-3956893DDD95}" srcOrd="0" destOrd="0" presId="urn:microsoft.com/office/officeart/2005/8/layout/hList1"/>
    <dgm:cxn modelId="{78180085-B644-4EAF-9314-1ADD801E383F}" type="presOf" srcId="{EC37FB3F-BF12-4E21-A782-3E43DD26EA06}" destId="{4A1F0415-F468-4A8F-9F3E-36C637FFF059}" srcOrd="0" destOrd="0" presId="urn:microsoft.com/office/officeart/2005/8/layout/hList1"/>
    <dgm:cxn modelId="{C5142290-1044-4E3D-9ADF-7D94C4A7FDEC}" srcId="{C9D2E69A-D62B-400B-BC88-340836DD8C64}" destId="{7D838959-E8B0-44BD-99D0-A4A1B2B76251}" srcOrd="0" destOrd="0" parTransId="{E0159846-3ED2-419D-A69F-AA37EDEDE3E2}" sibTransId="{DAAD697E-9629-4D02-BEA1-BAFCA77A0E77}"/>
    <dgm:cxn modelId="{EEF91293-4C67-47BA-8327-093C6613C691}" type="presOf" srcId="{C4B67BEE-92D3-4EF6-9A28-6B754E0F160A}" destId="{93B75466-EA70-445E-8895-65D6B19C6506}" srcOrd="0" destOrd="0" presId="urn:microsoft.com/office/officeart/2005/8/layout/hList1"/>
    <dgm:cxn modelId="{F737E6BF-69EA-4C1A-9272-F8D887BBBD55}" srcId="{EC37FB3F-BF12-4E21-A782-3E43DD26EA06}" destId="{8EBD2534-B4F6-4604-99A2-30145F491B08}" srcOrd="0" destOrd="0" parTransId="{3549AA22-5B22-494B-B053-D2CC5A110694}" sibTransId="{EE728FB8-6F50-42B5-8A99-362B0C9AFCCE}"/>
    <dgm:cxn modelId="{8AE15DF4-C5BE-48F3-A605-79577E4E0793}" type="presOf" srcId="{C9D2E69A-D62B-400B-BC88-340836DD8C64}" destId="{B75845BD-E2F2-46CB-AD3A-E6DDFF504909}" srcOrd="0" destOrd="0" presId="urn:microsoft.com/office/officeart/2005/8/layout/hList1"/>
    <dgm:cxn modelId="{A5ECB88E-995B-409F-AE84-7153989ACB75}" type="presParOf" srcId="{93B75466-EA70-445E-8895-65D6B19C6506}" destId="{BC635A03-9C11-4696-A8FC-F8F920BC5FB5}" srcOrd="0" destOrd="0" presId="urn:microsoft.com/office/officeart/2005/8/layout/hList1"/>
    <dgm:cxn modelId="{BBE61AAC-4A79-480F-9446-570C62576569}" type="presParOf" srcId="{BC635A03-9C11-4696-A8FC-F8F920BC5FB5}" destId="{4A1F0415-F468-4A8F-9F3E-36C637FFF059}" srcOrd="0" destOrd="0" presId="urn:microsoft.com/office/officeart/2005/8/layout/hList1"/>
    <dgm:cxn modelId="{B976F112-1225-4D3F-AE5F-8134C74E6D36}" type="presParOf" srcId="{BC635A03-9C11-4696-A8FC-F8F920BC5FB5}" destId="{626A4886-9B28-45EF-A9AC-3956893DDD95}" srcOrd="1" destOrd="0" presId="urn:microsoft.com/office/officeart/2005/8/layout/hList1"/>
    <dgm:cxn modelId="{6F202600-C1BF-454F-89EB-C77BA7808BBD}" type="presParOf" srcId="{93B75466-EA70-445E-8895-65D6B19C6506}" destId="{B786707C-20E5-452A-84C7-9E73AF01C217}" srcOrd="1" destOrd="0" presId="urn:microsoft.com/office/officeart/2005/8/layout/hList1"/>
    <dgm:cxn modelId="{94260583-3056-447B-9039-642D342FE89D}" type="presParOf" srcId="{93B75466-EA70-445E-8895-65D6B19C6506}" destId="{35B81A89-406D-47E2-AA2F-D6AE350851F1}" srcOrd="2" destOrd="0" presId="urn:microsoft.com/office/officeart/2005/8/layout/hList1"/>
    <dgm:cxn modelId="{CC006443-D101-4409-9C62-2D48D0CCBFBC}" type="presParOf" srcId="{35B81A89-406D-47E2-AA2F-D6AE350851F1}" destId="{B75845BD-E2F2-46CB-AD3A-E6DDFF504909}" srcOrd="0" destOrd="0" presId="urn:microsoft.com/office/officeart/2005/8/layout/hList1"/>
    <dgm:cxn modelId="{7F52FC6C-FE00-425A-801A-8F1EB29E8B16}" type="presParOf" srcId="{35B81A89-406D-47E2-AA2F-D6AE350851F1}" destId="{B593E6B0-E7CB-474B-B895-0744F4DD06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D2D62-3A9C-4600-A480-6F85BF0F5D51}">
      <dsp:nvSpPr>
        <dsp:cNvPr id="0" name=""/>
        <dsp:cNvSpPr/>
      </dsp:nvSpPr>
      <dsp:spPr>
        <a:xfrm>
          <a:off x="857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F19D6-5EB3-48EC-B31F-7B6D57D085E8}">
      <dsp:nvSpPr>
        <dsp:cNvPr id="0" name=""/>
        <dsp:cNvSpPr/>
      </dsp:nvSpPr>
      <dsp:spPr>
        <a:xfrm>
          <a:off x="8571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occurs only when:</a:t>
          </a:r>
        </a:p>
      </dsp:txBody>
      <dsp:txXfrm>
        <a:off x="8571" y="1909808"/>
        <a:ext cx="2219062" cy="395270"/>
      </dsp:txXfrm>
    </dsp:sp>
    <dsp:sp modelId="{4648321C-51D6-483C-A3A1-FBCFE76AAA35}">
      <dsp:nvSpPr>
        <dsp:cNvPr id="0" name=""/>
        <dsp:cNvSpPr/>
      </dsp:nvSpPr>
      <dsp:spPr>
        <a:xfrm>
          <a:off x="8571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“trigger_condition == True”</a:t>
          </a:r>
        </a:p>
      </dsp:txBody>
      <dsp:txXfrm>
        <a:off x="8571" y="2339725"/>
        <a:ext cx="2219062" cy="451251"/>
      </dsp:txXfrm>
    </dsp:sp>
    <dsp:sp modelId="{5DC2C3D0-BB47-4B68-98D3-5120A64E7587}">
      <dsp:nvSpPr>
        <dsp:cNvPr id="0" name=""/>
        <dsp:cNvSpPr/>
      </dsp:nvSpPr>
      <dsp:spPr>
        <a:xfrm>
          <a:off x="2615969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67D7-59DD-417A-B1A3-E5B3EC1EA007}">
      <dsp:nvSpPr>
        <dsp:cNvPr id="0" name=""/>
        <dsp:cNvSpPr/>
      </dsp:nvSpPr>
      <dsp:spPr>
        <a:xfrm>
          <a:off x="2615969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Otherwise, activations computed as normal</a:t>
          </a:r>
        </a:p>
      </dsp:txBody>
      <dsp:txXfrm>
        <a:off x="2615969" y="1909808"/>
        <a:ext cx="2219062" cy="395270"/>
      </dsp:txXfrm>
    </dsp:sp>
    <dsp:sp modelId="{E8ED34EC-F7F3-488F-8871-179C93366248}">
      <dsp:nvSpPr>
        <dsp:cNvPr id="0" name=""/>
        <dsp:cNvSpPr/>
      </dsp:nvSpPr>
      <dsp:spPr>
        <a:xfrm>
          <a:off x="2615969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1EA2-6001-47E6-80A5-4BBE8CFF4230}">
      <dsp:nvSpPr>
        <dsp:cNvPr id="0" name=""/>
        <dsp:cNvSpPr/>
      </dsp:nvSpPr>
      <dsp:spPr>
        <a:xfrm>
          <a:off x="5223367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6D69-418A-4A12-AEE8-E603F09BA7F9}">
      <dsp:nvSpPr>
        <dsp:cNvPr id="0" name=""/>
        <dsp:cNvSpPr/>
      </dsp:nvSpPr>
      <dsp:spPr>
        <a:xfrm>
          <a:off x="5223367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True/False selection</a:t>
          </a:r>
        </a:p>
      </dsp:txBody>
      <dsp:txXfrm>
        <a:off x="5223367" y="1909808"/>
        <a:ext cx="2219062" cy="395270"/>
      </dsp:txXfrm>
    </dsp:sp>
    <dsp:sp modelId="{7265BEAE-A21C-42F4-AF26-087903AD455A}">
      <dsp:nvSpPr>
        <dsp:cNvPr id="0" name=""/>
        <dsp:cNvSpPr/>
      </dsp:nvSpPr>
      <dsp:spPr>
        <a:xfrm>
          <a:off x="5223367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Drawn with Equal probability</a:t>
          </a:r>
        </a:p>
      </dsp:txBody>
      <dsp:txXfrm>
        <a:off x="5223367" y="2339725"/>
        <a:ext cx="2219062" cy="451251"/>
      </dsp:txXfrm>
    </dsp:sp>
    <dsp:sp modelId="{9FD628C6-997D-460B-A63C-4A21993C2476}">
      <dsp:nvSpPr>
        <dsp:cNvPr id="0" name=""/>
        <dsp:cNvSpPr/>
      </dsp:nvSpPr>
      <dsp:spPr>
        <a:xfrm>
          <a:off x="7830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5E18-34CF-43A3-A9CE-90673602F1D4}">
      <dsp:nvSpPr>
        <dsp:cNvPr id="0" name=""/>
        <dsp:cNvSpPr/>
      </dsp:nvSpPr>
      <dsp:spPr>
        <a:xfrm>
          <a:off x="7830766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Random trigger activation</a:t>
          </a:r>
        </a:p>
      </dsp:txBody>
      <dsp:txXfrm>
        <a:off x="7830766" y="1909808"/>
        <a:ext cx="2219062" cy="395270"/>
      </dsp:txXfrm>
    </dsp:sp>
    <dsp:sp modelId="{63117F8B-0582-46A2-9D35-3926E3E3CDC1}">
      <dsp:nvSpPr>
        <dsp:cNvPr id="0" name=""/>
        <dsp:cNvSpPr/>
      </dsp:nvSpPr>
      <dsp:spPr>
        <a:xfrm>
          <a:off x="7830766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BB83-8077-4268-82B5-C0201C93029F}">
      <dsp:nvSpPr>
        <dsp:cNvPr id="0" name=""/>
        <dsp:cNvSpPr/>
      </dsp:nvSpPr>
      <dsp:spPr>
        <a:xfrm>
          <a:off x="0" y="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E7AD5-9F7D-4B41-B3B7-0D0352CC9A2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0A88-0CE5-4A52-B7DA-92AD9C04819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(No Adjustments)</a:t>
          </a:r>
        </a:p>
      </dsp:txBody>
      <dsp:txXfrm>
        <a:off x="1295927" y="2213"/>
        <a:ext cx="5562072" cy="1122015"/>
      </dsp:txXfrm>
    </dsp:sp>
    <dsp:sp modelId="{2C8B6A8C-3D9C-40A4-B20C-D3DFC34E0A9E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ECF1-0E33-4E84-B9AB-2C6E241F51BF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6A78-5602-42B1-BD07-FAF801F1DCC2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Round to 0 Decimals (50% of time)</a:t>
          </a:r>
        </a:p>
      </dsp:txBody>
      <dsp:txXfrm>
        <a:off x="1295927" y="1404732"/>
        <a:ext cx="5562072" cy="1122015"/>
      </dsp:txXfrm>
    </dsp:sp>
    <dsp:sp modelId="{C5039001-EA4D-4E55-994E-708457A52AD7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392B6-50FD-44C7-AA57-AB818CA80E05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8725B-897C-45A6-BBEC-8456546570B1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Round to 0 Decimals (100% of time)</a:t>
          </a:r>
        </a:p>
      </dsp:txBody>
      <dsp:txXfrm>
        <a:off x="1295927" y="2807251"/>
        <a:ext cx="5562072" cy="1122015"/>
      </dsp:txXfrm>
    </dsp:sp>
    <dsp:sp modelId="{88818568-780F-47A2-B27E-38F4D4E95776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E895D-84FB-4886-A938-B64864AB7879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79C5-649C-4116-923E-1CC42F3DF905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Gaussian Noise (50% of time)</a:t>
          </a:r>
        </a:p>
      </dsp:txBody>
      <dsp:txXfrm>
        <a:off x="1295927" y="4209770"/>
        <a:ext cx="5562072" cy="1122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C56E-5EC2-444A-B754-B19B52FF86D7}">
      <dsp:nvSpPr>
        <dsp:cNvPr id="0" name=""/>
        <dsp:cNvSpPr/>
      </dsp:nvSpPr>
      <dsp:spPr>
        <a:xfrm>
          <a:off x="729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9C47-E6EC-47F3-B9CD-DAA28962D986}">
      <dsp:nvSpPr>
        <dsp:cNvPr id="0" name=""/>
        <dsp:cNvSpPr/>
      </dsp:nvSpPr>
      <dsp:spPr>
        <a:xfrm>
          <a:off x="8571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Operating System</a:t>
          </a:r>
        </a:p>
      </dsp:txBody>
      <dsp:txXfrm>
        <a:off x="8571" y="1909808"/>
        <a:ext cx="2219062" cy="332859"/>
      </dsp:txXfrm>
    </dsp:sp>
    <dsp:sp modelId="{F7C9CB1C-E33A-4573-9882-7C5C19C38130}">
      <dsp:nvSpPr>
        <dsp:cNvPr id="0" name=""/>
        <dsp:cNvSpPr/>
      </dsp:nvSpPr>
      <dsp:spPr>
        <a:xfrm>
          <a:off x="8571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10 Home</a:t>
          </a:r>
        </a:p>
      </dsp:txBody>
      <dsp:txXfrm>
        <a:off x="8571" y="2277314"/>
        <a:ext cx="2219062" cy="513662"/>
      </dsp:txXfrm>
    </dsp:sp>
    <dsp:sp modelId="{9322F143-3AD4-40C2-BFA5-21FFE6396C1B}">
      <dsp:nvSpPr>
        <dsp:cNvPr id="0" name=""/>
        <dsp:cNvSpPr/>
      </dsp:nvSpPr>
      <dsp:spPr>
        <a:xfrm>
          <a:off x="3337164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AA81-C67B-4A83-87CB-AB203149228C}">
      <dsp:nvSpPr>
        <dsp:cNvPr id="0" name=""/>
        <dsp:cNvSpPr/>
      </dsp:nvSpPr>
      <dsp:spPr>
        <a:xfrm>
          <a:off x="2615969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CPU : </a:t>
          </a:r>
        </a:p>
      </dsp:txBody>
      <dsp:txXfrm>
        <a:off x="2615969" y="1909808"/>
        <a:ext cx="2219062" cy="332859"/>
      </dsp:txXfrm>
    </dsp:sp>
    <dsp:sp modelId="{35BCF565-D9E8-4BA1-A652-CF2F0E0C20CD}">
      <dsp:nvSpPr>
        <dsp:cNvPr id="0" name=""/>
        <dsp:cNvSpPr/>
      </dsp:nvSpPr>
      <dsp:spPr>
        <a:xfrm>
          <a:off x="2615969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i5-7500 CPU @ 3.40 GHz</a:t>
          </a:r>
        </a:p>
      </dsp:txBody>
      <dsp:txXfrm>
        <a:off x="2615969" y="2277314"/>
        <a:ext cx="2219062" cy="513662"/>
      </dsp:txXfrm>
    </dsp:sp>
    <dsp:sp modelId="{490F9BC2-0F38-47B6-ABB1-8D3248E12C4F}">
      <dsp:nvSpPr>
        <dsp:cNvPr id="0" name=""/>
        <dsp:cNvSpPr/>
      </dsp:nvSpPr>
      <dsp:spPr>
        <a:xfrm>
          <a:off x="5944563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86CD-B212-4329-9E22-8C6AE8A80269}">
      <dsp:nvSpPr>
        <dsp:cNvPr id="0" name=""/>
        <dsp:cNvSpPr/>
      </dsp:nvSpPr>
      <dsp:spPr>
        <a:xfrm>
          <a:off x="5223367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RAM:</a:t>
          </a:r>
        </a:p>
      </dsp:txBody>
      <dsp:txXfrm>
        <a:off x="5223367" y="1909808"/>
        <a:ext cx="2219062" cy="332859"/>
      </dsp:txXfrm>
    </dsp:sp>
    <dsp:sp modelId="{9E12EA60-6094-4DFB-9ECA-A6CA372CFEEE}">
      <dsp:nvSpPr>
        <dsp:cNvPr id="0" name=""/>
        <dsp:cNvSpPr/>
      </dsp:nvSpPr>
      <dsp:spPr>
        <a:xfrm>
          <a:off x="5223367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Installed: 16 GB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Available: 9.61 GB</a:t>
          </a:r>
        </a:p>
      </dsp:txBody>
      <dsp:txXfrm>
        <a:off x="5223367" y="2277314"/>
        <a:ext cx="2219062" cy="513662"/>
      </dsp:txXfrm>
    </dsp:sp>
    <dsp:sp modelId="{0B604E63-E341-47D0-BCCC-2AA7195851E2}">
      <dsp:nvSpPr>
        <dsp:cNvPr id="0" name=""/>
        <dsp:cNvSpPr/>
      </dsp:nvSpPr>
      <dsp:spPr>
        <a:xfrm>
          <a:off x="855196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630A-C62C-4959-A5C6-56A27D373737}">
      <dsp:nvSpPr>
        <dsp:cNvPr id="0" name=""/>
        <dsp:cNvSpPr/>
      </dsp:nvSpPr>
      <dsp:spPr>
        <a:xfrm>
          <a:off x="7830766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</a:t>
          </a:r>
        </a:p>
      </dsp:txBody>
      <dsp:txXfrm>
        <a:off x="7830766" y="1909808"/>
        <a:ext cx="2219062" cy="332859"/>
      </dsp:txXfrm>
    </dsp:sp>
    <dsp:sp modelId="{57CA1E5A-3EEA-4529-8F56-A66358707062}">
      <dsp:nvSpPr>
        <dsp:cNvPr id="0" name=""/>
        <dsp:cNvSpPr/>
      </dsp:nvSpPr>
      <dsp:spPr>
        <a:xfrm>
          <a:off x="7830766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2019</a:t>
          </a:r>
        </a:p>
      </dsp:txBody>
      <dsp:txXfrm>
        <a:off x="7830766" y="2277314"/>
        <a:ext cx="2219062" cy="513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E8C42-D54E-4816-9153-F1CC29EFD4BE}">
      <dsp:nvSpPr>
        <dsp:cNvPr id="0" name=""/>
        <dsp:cNvSpPr/>
      </dsp:nvSpPr>
      <dsp:spPr>
        <a:xfrm>
          <a:off x="348206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C6791-7513-4B06-8FF5-990681A2BDF2}">
      <dsp:nvSpPr>
        <dsp:cNvPr id="0" name=""/>
        <dsp:cNvSpPr/>
      </dsp:nvSpPr>
      <dsp:spPr>
        <a:xfrm>
          <a:off x="577408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F74E-6C6F-41DD-A94B-2C57FE8C6ADA}">
      <dsp:nvSpPr>
        <dsp:cNvPr id="0" name=""/>
        <dsp:cNvSpPr/>
      </dsp:nvSpPr>
      <dsp:spPr>
        <a:xfrm>
          <a:off x="4405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 each of the five metrics (time, loss value, iterations, precision, recall), we do not see much change</a:t>
          </a:r>
        </a:p>
      </dsp:txBody>
      <dsp:txXfrm>
        <a:off x="4405" y="2167236"/>
        <a:ext cx="1763085" cy="925620"/>
      </dsp:txXfrm>
    </dsp:sp>
    <dsp:sp modelId="{0113E3BA-49C3-403F-8537-AB6DEE914A66}">
      <dsp:nvSpPr>
        <dsp:cNvPr id="0" name=""/>
        <dsp:cNvSpPr/>
      </dsp:nvSpPr>
      <dsp:spPr>
        <a:xfrm>
          <a:off x="2419832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9B9CA-3D5F-442E-97FD-2BAB062C3976}">
      <dsp:nvSpPr>
        <dsp:cNvPr id="0" name=""/>
        <dsp:cNvSpPr/>
      </dsp:nvSpPr>
      <dsp:spPr>
        <a:xfrm>
          <a:off x="2649033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9DFA-6330-46BC-A759-194D4634E571}">
      <dsp:nvSpPr>
        <dsp:cNvPr id="0" name=""/>
        <dsp:cNvSpPr/>
      </dsp:nvSpPr>
      <dsp:spPr>
        <a:xfrm>
          <a:off x="2076031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Even averaged over 100 samples</a:t>
          </a:r>
        </a:p>
      </dsp:txBody>
      <dsp:txXfrm>
        <a:off x="2076031" y="2167236"/>
        <a:ext cx="1763085" cy="925620"/>
      </dsp:txXfrm>
    </dsp:sp>
    <dsp:sp modelId="{7D89C542-CB12-4A56-B806-2052903FD566}">
      <dsp:nvSpPr>
        <dsp:cNvPr id="0" name=""/>
        <dsp:cNvSpPr/>
      </dsp:nvSpPr>
      <dsp:spPr>
        <a:xfrm>
          <a:off x="4491458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9D5E-2B94-4C6C-B232-28A84B3EF96C}">
      <dsp:nvSpPr>
        <dsp:cNvPr id="0" name=""/>
        <dsp:cNvSpPr/>
      </dsp:nvSpPr>
      <dsp:spPr>
        <a:xfrm>
          <a:off x="4720659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AF231-5E2C-4853-BCD7-BBD0E17CA74E}">
      <dsp:nvSpPr>
        <dsp:cNvPr id="0" name=""/>
        <dsp:cNvSpPr/>
      </dsp:nvSpPr>
      <dsp:spPr>
        <a:xfrm>
          <a:off x="4147657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some cases, attacked models perform better</a:t>
          </a:r>
        </a:p>
      </dsp:txBody>
      <dsp:txXfrm>
        <a:off x="4147657" y="2167236"/>
        <a:ext cx="1763085" cy="925620"/>
      </dsp:txXfrm>
    </dsp:sp>
    <dsp:sp modelId="{7B2F2FC4-7869-4A31-B902-C7D50B9F7490}">
      <dsp:nvSpPr>
        <dsp:cNvPr id="0" name=""/>
        <dsp:cNvSpPr/>
      </dsp:nvSpPr>
      <dsp:spPr>
        <a:xfrm>
          <a:off x="6563084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43616-22B1-414B-BF1E-49F60194EDBB}">
      <dsp:nvSpPr>
        <dsp:cNvPr id="0" name=""/>
        <dsp:cNvSpPr/>
      </dsp:nvSpPr>
      <dsp:spPr>
        <a:xfrm>
          <a:off x="6792285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9197-1695-4F55-9CC5-E919D41EE60D}">
      <dsp:nvSpPr>
        <dsp:cNvPr id="0" name=""/>
        <dsp:cNvSpPr/>
      </dsp:nvSpPr>
      <dsp:spPr>
        <a:xfrm>
          <a:off x="6219283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may cause an attack to go unnoticed</a:t>
          </a:r>
        </a:p>
      </dsp:txBody>
      <dsp:txXfrm>
        <a:off x="6219283" y="2167236"/>
        <a:ext cx="1763085" cy="925620"/>
      </dsp:txXfrm>
    </dsp:sp>
    <dsp:sp modelId="{521C39FD-D62C-4ECE-89DC-423E67896757}">
      <dsp:nvSpPr>
        <dsp:cNvPr id="0" name=""/>
        <dsp:cNvSpPr/>
      </dsp:nvSpPr>
      <dsp:spPr>
        <a:xfrm>
          <a:off x="8634710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647DF-4B79-46BA-BDE8-9E1450DBC05C}">
      <dsp:nvSpPr>
        <dsp:cNvPr id="0" name=""/>
        <dsp:cNvSpPr/>
      </dsp:nvSpPr>
      <dsp:spPr>
        <a:xfrm>
          <a:off x="8863911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131AB-5358-443A-AAEC-06A5A81F9C35}">
      <dsp:nvSpPr>
        <dsp:cNvPr id="0" name=""/>
        <dsp:cNvSpPr/>
      </dsp:nvSpPr>
      <dsp:spPr>
        <a:xfrm>
          <a:off x="8290908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Changes are present, but not well pronounced</a:t>
          </a:r>
        </a:p>
      </dsp:txBody>
      <dsp:txXfrm>
        <a:off x="8290908" y="2167236"/>
        <a:ext cx="1763085" cy="925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9259-3A62-4740-964C-E1649897F9E2}">
      <dsp:nvSpPr>
        <dsp:cNvPr id="0" name=""/>
        <dsp:cNvSpPr/>
      </dsp:nvSpPr>
      <dsp:spPr>
        <a:xfrm>
          <a:off x="938775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583B-D7BC-406C-B0C1-EC2FB91E9E20}">
      <dsp:nvSpPr>
        <dsp:cNvPr id="0" name=""/>
        <dsp:cNvSpPr/>
      </dsp:nvSpPr>
      <dsp:spPr>
        <a:xfrm>
          <a:off x="372805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shows the incredible corrective power of Networks</a:t>
          </a:r>
        </a:p>
      </dsp:txBody>
      <dsp:txXfrm>
        <a:off x="372805" y="2173142"/>
        <a:ext cx="2058075" cy="720000"/>
      </dsp:txXfrm>
    </dsp:sp>
    <dsp:sp modelId="{AC60654B-2CBE-4186-BFF8-7491B9B732D5}">
      <dsp:nvSpPr>
        <dsp:cNvPr id="0" name=""/>
        <dsp:cNvSpPr/>
      </dsp:nvSpPr>
      <dsp:spPr>
        <a:xfrm>
          <a:off x="3357014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6D303-3385-4E8C-84F2-D5B44580F22A}">
      <dsp:nvSpPr>
        <dsp:cNvPr id="0" name=""/>
        <dsp:cNvSpPr/>
      </dsp:nvSpPr>
      <dsp:spPr>
        <a:xfrm>
          <a:off x="2791043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Even if not explicitly account for in back propagation, SGD can correct</a:t>
          </a:r>
        </a:p>
      </dsp:txBody>
      <dsp:txXfrm>
        <a:off x="2791043" y="2173142"/>
        <a:ext cx="2058075" cy="720000"/>
      </dsp:txXfrm>
    </dsp:sp>
    <dsp:sp modelId="{F1154B50-5F89-4805-A59E-A3BC11E26A0F}">
      <dsp:nvSpPr>
        <dsp:cNvPr id="0" name=""/>
        <dsp:cNvSpPr/>
      </dsp:nvSpPr>
      <dsp:spPr>
        <a:xfrm>
          <a:off x="5775252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90D9-5E3B-4B06-BBAE-BC6B6740CEBE}">
      <dsp:nvSpPr>
        <dsp:cNvPr id="0" name=""/>
        <dsp:cNvSpPr/>
      </dsp:nvSpPr>
      <dsp:spPr>
        <a:xfrm>
          <a:off x="5209281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 long as the back-propagation algorithm is intact, the model can always adapt to changes</a:t>
          </a:r>
        </a:p>
      </dsp:txBody>
      <dsp:txXfrm>
        <a:off x="5209281" y="2173142"/>
        <a:ext cx="2058075" cy="720000"/>
      </dsp:txXfrm>
    </dsp:sp>
    <dsp:sp modelId="{3FD80915-03A4-4E97-BB7B-8A1C17E4B9DC}">
      <dsp:nvSpPr>
        <dsp:cNvPr id="0" name=""/>
        <dsp:cNvSpPr/>
      </dsp:nvSpPr>
      <dsp:spPr>
        <a:xfrm>
          <a:off x="8193490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16756-193F-4A26-AA94-7822A5405B3D}">
      <dsp:nvSpPr>
        <dsp:cNvPr id="0" name=""/>
        <dsp:cNvSpPr/>
      </dsp:nvSpPr>
      <dsp:spPr>
        <a:xfrm>
          <a:off x="7627519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How far can we take these changes?</a:t>
          </a:r>
        </a:p>
      </dsp:txBody>
      <dsp:txXfrm>
        <a:off x="7627519" y="2173142"/>
        <a:ext cx="205807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F0415-F468-4A8F-9F3E-36C637FFF059}">
      <dsp:nvSpPr>
        <dsp:cNvPr id="0" name=""/>
        <dsp:cNvSpPr/>
      </dsp:nvSpPr>
      <dsp:spPr>
        <a:xfrm>
          <a:off x="49" y="270687"/>
          <a:ext cx="4700141" cy="1771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Even a system under attack can partially train itself</a:t>
          </a:r>
        </a:p>
      </dsp:txBody>
      <dsp:txXfrm>
        <a:off x="49" y="270687"/>
        <a:ext cx="4700141" cy="1771049"/>
      </dsp:txXfrm>
    </dsp:sp>
    <dsp:sp modelId="{626A4886-9B28-45EF-A9AC-3956893DDD95}">
      <dsp:nvSpPr>
        <dsp:cNvPr id="0" name=""/>
        <dsp:cNvSpPr/>
      </dsp:nvSpPr>
      <dsp:spPr>
        <a:xfrm>
          <a:off x="49" y="2041736"/>
          <a:ext cx="470014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SGD corrects internal errors</a:t>
          </a:r>
        </a:p>
      </dsp:txBody>
      <dsp:txXfrm>
        <a:off x="49" y="2041736"/>
        <a:ext cx="4700141" cy="1537199"/>
      </dsp:txXfrm>
    </dsp:sp>
    <dsp:sp modelId="{B75845BD-E2F2-46CB-AD3A-E6DDFF504909}">
      <dsp:nvSpPr>
        <dsp:cNvPr id="0" name=""/>
        <dsp:cNvSpPr/>
      </dsp:nvSpPr>
      <dsp:spPr>
        <a:xfrm>
          <a:off x="5358209" y="270687"/>
          <a:ext cx="4700141" cy="1771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Subtle differences in training time can indicate an attack</a:t>
          </a:r>
        </a:p>
      </dsp:txBody>
      <dsp:txXfrm>
        <a:off x="5358209" y="270687"/>
        <a:ext cx="4700141" cy="1771049"/>
      </dsp:txXfrm>
    </dsp:sp>
    <dsp:sp modelId="{B593E6B0-E7CB-474B-B895-0744F4DD06B2}">
      <dsp:nvSpPr>
        <dsp:cNvPr id="0" name=""/>
        <dsp:cNvSpPr/>
      </dsp:nvSpPr>
      <dsp:spPr>
        <a:xfrm>
          <a:off x="5358209" y="2041736"/>
          <a:ext cx="470014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Resulting from extra layer of computations?</a:t>
          </a:r>
        </a:p>
      </dsp:txBody>
      <dsp:txXfrm>
        <a:off x="5358209" y="2041736"/>
        <a:ext cx="4700141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2B6-AE6F-487D-883B-6E3331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0C22-9273-41CA-A56A-451DEC4E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00"/>
          <a:stretch/>
        </p:blipFill>
        <p:spPr>
          <a:xfrm>
            <a:off x="1966844" y="544302"/>
            <a:ext cx="5047973" cy="57693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DAAC-5959-4B47-9A96-0518DE72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“Attack Functions” to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clean insertion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836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425-441C-4D15-A196-1E8941EA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Condition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5AE6C1-5342-495E-996E-3EA89AA2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010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5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A8761-3E50-498D-B4D2-B447F44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E181F-2777-4FB4-82EB-CB1C3D64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 Activations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44968-A787-4936-BA4F-805B9394A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floating-point number to 0 decimals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numerical accuracy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A6F5BC-4BF4-4B58-B80E-72C7217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Noise to Activations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6CB85B-35CA-4E24-9058-B4E50B9E42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6506" r="72605" b="45221"/>
          <a:stretch/>
        </p:blipFill>
        <p:spPr>
          <a:xfrm>
            <a:off x="1069848" y="2792472"/>
            <a:ext cx="4663440" cy="83498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346899A-7A74-4558-9CFD-9832D50AA403}"/>
              </a:ext>
            </a:extLst>
          </p:cNvPr>
          <p:cNvSpPr txBox="1">
            <a:spLocks/>
          </p:cNvSpPr>
          <p:nvPr/>
        </p:nvSpPr>
        <p:spPr>
          <a:xfrm>
            <a:off x="6458712" y="2714414"/>
            <a:ext cx="4663440" cy="316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noise drawn from Gaussian</a:t>
            </a:r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r>
              <a:rPr lang="en-US" dirty="0"/>
              <a:t>Mean = 0, Variance = 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8AD1-A6CB-48A7-8AED-91057940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44" r="75752" b="30685"/>
          <a:stretch/>
        </p:blipFill>
        <p:spPr>
          <a:xfrm>
            <a:off x="6458712" y="2792472"/>
            <a:ext cx="466344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322-C108-44BC-B4E5-82E6AF1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2735-7AE4-4897-A090-7547ED71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in forward propagation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trigger condition parameter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C059B7-427F-432D-8F18-D6B438D5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504"/>
          <a:stretch/>
        </p:blipFill>
        <p:spPr>
          <a:xfrm>
            <a:off x="1826592" y="607392"/>
            <a:ext cx="4503530" cy="58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D291-1B51-423B-9B27-8404A54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The Four Models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2D437B4-B444-4532-AFB8-6AC18209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4ECF65-1394-4CCC-8518-0C84B39AE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27025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79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2AF4-A39B-42FE-84DF-FA60159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BD0C-00E9-4DCA-AA6D-A1C786B0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17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57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9F3A4E7-5AB3-4DE9-86B6-A238DB3F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36560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9971CB2-AA3A-4BFC-88F3-0F6954F4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E14DF04-EE4A-42B0-84EC-E7CBF49B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AB0CBB9-E160-4BC8-AB27-00170B5B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748833D-1B30-4782-8569-901822AF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8094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is very similar to single layer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Extra hidden layer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9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B2D7C5A-F33B-45BB-B708-47603A778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400627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B91AE0E-C9C6-4635-A52D-13EAC8CC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93522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9C2C8C5-1AF6-4E69-95E5-F357DA2A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139336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A65ABAE-D084-4D1F-A788-51BA639C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37091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FD91BE7-3FDC-406D-95C8-73BEE73F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73156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</p:spTree>
    <p:extLst>
      <p:ext uri="{BB962C8B-B14F-4D97-AF65-F5344CB8AC3E}">
        <p14:creationId xmlns:p14="http://schemas.microsoft.com/office/powerpoint/2010/main" val="248887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9DFEDD-AF4D-47BC-804D-40CCB3E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Some Concerns…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A6D3D1D-2994-4BE6-AE67-D529FD22C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492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00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DCD-C578-435A-A6DC-4D32713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Some Realizations…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EC354-3519-49EC-83DF-30C1502E7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2909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2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33DC-B949-4FAE-9676-E96B4E26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Cybersecurity Implications: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8BF04-EE07-4C85-B206-506424B7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61192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40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B08-9F8F-4C4E-AF2A-414F2CBD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54D9-5026-4102-ADF0-40192EE4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Include Quadruple Layer Models? </a:t>
            </a:r>
          </a:p>
          <a:p>
            <a:endParaRPr lang="en-US" dirty="0"/>
          </a:p>
          <a:p>
            <a:r>
              <a:rPr lang="en-US" dirty="0"/>
              <a:t>Average over 10 – 20 iterations instead of 100 due to time complexity</a:t>
            </a:r>
          </a:p>
          <a:p>
            <a:endParaRPr lang="en-US" dirty="0"/>
          </a:p>
          <a:p>
            <a:r>
              <a:rPr lang="en-US" dirty="0"/>
              <a:t>Include Error bars on plots?</a:t>
            </a:r>
          </a:p>
          <a:p>
            <a:pPr lvl="1"/>
            <a:r>
              <a:rPr lang="en-US" sz="1900" dirty="0"/>
              <a:t>I have saved minimum &amp; maximum of 100 samples/point</a:t>
            </a:r>
          </a:p>
          <a:p>
            <a:pPr lvl="1"/>
            <a:endParaRPr lang="en-US" sz="1900" dirty="0"/>
          </a:p>
          <a:p>
            <a:r>
              <a:rPr lang="en-US" dirty="0"/>
              <a:t>Abstract </a:t>
            </a:r>
            <a:r>
              <a:rPr lang="en-US" i="1" dirty="0"/>
              <a:t>is </a:t>
            </a:r>
            <a:r>
              <a:rPr lang="en-US" dirty="0"/>
              <a:t>required for URC presentation</a:t>
            </a:r>
          </a:p>
          <a:p>
            <a:endParaRPr lang="en-US" dirty="0"/>
          </a:p>
          <a:p>
            <a:r>
              <a:rPr lang="en-US" dirty="0"/>
              <a:t>Tying back to cybersecurity</a:t>
            </a: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3E2284-48F5-4C1E-8F8B-EBB946B2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attack variant, </a:t>
                </a:r>
                <a:r>
                  <a:rPr lang="en-US" i="1" dirty="0"/>
                  <a:t>V</a:t>
                </a:r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19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3AE-0587-4DB4-86F4-87DC4F5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77D-8EBF-4636-8B23-47F634A7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245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implementation</vt:lpstr>
      <vt:lpstr>Parameters of Multilayer Perceptron</vt:lpstr>
      <vt:lpstr>Insert New Module</vt:lpstr>
      <vt:lpstr>Trigger Condition</vt:lpstr>
      <vt:lpstr>Attack Types</vt:lpstr>
      <vt:lpstr>The Attack functions</vt:lpstr>
      <vt:lpstr>The Four Models</vt:lpstr>
      <vt:lpstr>Technical Specifications</vt:lpstr>
      <vt:lpstr>Single Hidden Layer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Double Hidden Layer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Analysis Of Models</vt:lpstr>
      <vt:lpstr>Some Concerns…</vt:lpstr>
      <vt:lpstr>Some Realizations…</vt:lpstr>
      <vt:lpstr>Cybersecurity Implications: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2020-04-14T17:05:13Z</dcterms:created>
  <dcterms:modified xsi:type="dcterms:W3CDTF">2020-04-14T18:34:14Z</dcterms:modified>
</cp:coreProperties>
</file>