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1" r:id="rId12"/>
    <p:sldId id="272" r:id="rId13"/>
    <p:sldId id="273" r:id="rId14"/>
    <p:sldId id="266" r:id="rId15"/>
    <p:sldId id="268" r:id="rId16"/>
    <p:sldId id="264" r:id="rId17"/>
    <p:sldId id="267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3A486-9B6B-4AC0-B69D-DE88451974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434081-CCE4-48FD-82A7-776367B68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Operating System: Windows 10 Home</a:t>
          </a:r>
        </a:p>
      </dgm:t>
    </dgm:pt>
    <dgm:pt modelId="{A3869381-C5F6-4194-B042-D9A3ABB20B3A}" type="parTrans" cxnId="{90E2415C-65C0-411E-A88E-A4278A0832BC}">
      <dgm:prSet/>
      <dgm:spPr/>
      <dgm:t>
        <a:bodyPr/>
        <a:lstStyle/>
        <a:p>
          <a:endParaRPr lang="en-US"/>
        </a:p>
      </dgm:t>
    </dgm:pt>
    <dgm:pt modelId="{9B8DCCF4-F830-45EE-AE4D-B760C25A4B5B}" type="sibTrans" cxnId="{90E2415C-65C0-411E-A88E-A4278A0832BC}">
      <dgm:prSet/>
      <dgm:spPr/>
      <dgm:t>
        <a:bodyPr/>
        <a:lstStyle/>
        <a:p>
          <a:endParaRPr lang="en-US"/>
        </a:p>
      </dgm:t>
    </dgm:pt>
    <dgm:pt modelId="{988BB752-0CA7-4554-A613-40865E21D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Processor:</a:t>
          </a:r>
        </a:p>
      </dgm:t>
    </dgm:pt>
    <dgm:pt modelId="{D662AB0D-0601-4EEF-AB20-C439DDAF961D}" type="parTrans" cxnId="{DFAC32E7-D903-4794-BD7B-D54C6909288A}">
      <dgm:prSet/>
      <dgm:spPr/>
      <dgm:t>
        <a:bodyPr/>
        <a:lstStyle/>
        <a:p>
          <a:endParaRPr lang="en-US"/>
        </a:p>
      </dgm:t>
    </dgm:pt>
    <dgm:pt modelId="{835B1B2B-6A81-427F-8DB1-182137ED80F4}" type="sibTrans" cxnId="{DFAC32E7-D903-4794-BD7B-D54C6909288A}">
      <dgm:prSet/>
      <dgm:spPr/>
      <dgm:t>
        <a:bodyPr/>
        <a:lstStyle/>
        <a:p>
          <a:endParaRPr lang="en-US"/>
        </a:p>
      </dgm:t>
    </dgm:pt>
    <dgm:pt modelId="{AA9F2C3A-E111-4A51-8E82-B50B2FC6CE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Intel® Core™ </a:t>
          </a:r>
        </a:p>
        <a:p>
          <a:pPr>
            <a:lnSpc>
              <a:spcPct val="100000"/>
            </a:lnSpc>
          </a:pPr>
          <a:r>
            <a:rPr lang="en-US"/>
            <a:t>i5-7500 CPU @ </a:t>
          </a:r>
        </a:p>
        <a:p>
          <a:pPr>
            <a:lnSpc>
              <a:spcPct val="100000"/>
            </a:lnSpc>
          </a:pPr>
          <a:r>
            <a:rPr lang="en-US"/>
            <a:t>3.40 GHz</a:t>
          </a:r>
        </a:p>
      </dgm:t>
    </dgm:pt>
    <dgm:pt modelId="{13681E06-61F8-4941-9A25-6C7807CDFFF2}" type="parTrans" cxnId="{7FFF0ED1-9FF5-4D7B-8810-CA8851D70552}">
      <dgm:prSet/>
      <dgm:spPr/>
      <dgm:t>
        <a:bodyPr/>
        <a:lstStyle/>
        <a:p>
          <a:endParaRPr lang="en-US"/>
        </a:p>
      </dgm:t>
    </dgm:pt>
    <dgm:pt modelId="{C150D9A9-A57A-49D8-8C6A-492F704ABBE7}" type="sibTrans" cxnId="{7FFF0ED1-9FF5-4D7B-8810-CA8851D70552}">
      <dgm:prSet/>
      <dgm:spPr/>
      <dgm:t>
        <a:bodyPr/>
        <a:lstStyle/>
        <a:p>
          <a:endParaRPr lang="en-US"/>
        </a:p>
      </dgm:t>
    </dgm:pt>
    <dgm:pt modelId="{F30FA427-E1CF-4F49-8FF1-2B96DBEBB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Cores:</a:t>
          </a:r>
        </a:p>
      </dgm:t>
    </dgm:pt>
    <dgm:pt modelId="{FB4AE0AB-ECB0-4350-923D-DA2A501CE83E}" type="parTrans" cxnId="{8DB7A79F-6484-4AB4-B11B-134E978E2E97}">
      <dgm:prSet/>
      <dgm:spPr/>
      <dgm:t>
        <a:bodyPr/>
        <a:lstStyle/>
        <a:p>
          <a:endParaRPr lang="en-US"/>
        </a:p>
      </dgm:t>
    </dgm:pt>
    <dgm:pt modelId="{388E10D2-6C56-4E61-8C67-EBE16E003AA7}" type="sibTrans" cxnId="{8DB7A79F-6484-4AB4-B11B-134E978E2E97}">
      <dgm:prSet/>
      <dgm:spPr/>
      <dgm:t>
        <a:bodyPr/>
        <a:lstStyle/>
        <a:p>
          <a:endParaRPr lang="en-US"/>
        </a:p>
      </dgm:t>
    </dgm:pt>
    <dgm:pt modelId="{476CE531-A9DC-4D7C-838A-CDBDC8786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 Cores, </a:t>
          </a:r>
        </a:p>
        <a:p>
          <a:pPr>
            <a:lnSpc>
              <a:spcPct val="100000"/>
            </a:lnSpc>
          </a:pPr>
          <a:r>
            <a:rPr lang="en-US"/>
            <a:t>4 Logical Processors</a:t>
          </a:r>
        </a:p>
      </dgm:t>
    </dgm:pt>
    <dgm:pt modelId="{0C3D260C-8BFA-4728-863E-41DE4FA30ACB}" type="parTrans" cxnId="{DABC4987-1506-46F3-BE0B-701C2489FDD1}">
      <dgm:prSet/>
      <dgm:spPr/>
      <dgm:t>
        <a:bodyPr/>
        <a:lstStyle/>
        <a:p>
          <a:endParaRPr lang="en-US"/>
        </a:p>
      </dgm:t>
    </dgm:pt>
    <dgm:pt modelId="{DBC03E5A-4191-43B5-AB6E-62ABDE61516D}" type="sibTrans" cxnId="{DABC4987-1506-46F3-BE0B-701C2489FDD1}">
      <dgm:prSet/>
      <dgm:spPr/>
      <dgm:t>
        <a:bodyPr/>
        <a:lstStyle/>
        <a:p>
          <a:endParaRPr lang="en-US"/>
        </a:p>
      </dgm:t>
    </dgm:pt>
    <dgm:pt modelId="{F74F2D8A-3BD3-4066-9D2C-A947783D8E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Physical RAM:</a:t>
          </a:r>
        </a:p>
      </dgm:t>
    </dgm:pt>
    <dgm:pt modelId="{0E7174CC-08D9-44EA-A24B-A205CA1E07ED}" type="parTrans" cxnId="{AB6A905B-099D-463A-B89B-CD231D7642A6}">
      <dgm:prSet/>
      <dgm:spPr/>
      <dgm:t>
        <a:bodyPr/>
        <a:lstStyle/>
        <a:p>
          <a:endParaRPr lang="en-US"/>
        </a:p>
      </dgm:t>
    </dgm:pt>
    <dgm:pt modelId="{B26DFD15-8403-40EA-917F-288EF95404B0}" type="sibTrans" cxnId="{AB6A905B-099D-463A-B89B-CD231D7642A6}">
      <dgm:prSet/>
      <dgm:spPr/>
      <dgm:t>
        <a:bodyPr/>
        <a:lstStyle/>
        <a:p>
          <a:endParaRPr lang="en-US"/>
        </a:p>
      </dgm:t>
    </dgm:pt>
    <dgm:pt modelId="{BBF955D1-96DD-4C13-9C0C-65C49D9E1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16.00 GB Installed, </a:t>
          </a:r>
        </a:p>
        <a:p>
          <a:pPr>
            <a:lnSpc>
              <a:spcPct val="100000"/>
            </a:lnSpc>
          </a:pPr>
          <a:r>
            <a:rPr lang="en-US"/>
            <a:t>9.56 Available</a:t>
          </a:r>
        </a:p>
      </dgm:t>
    </dgm:pt>
    <dgm:pt modelId="{E8500020-D2CA-43F6-82CC-3D242C89C0D0}" type="parTrans" cxnId="{215CB6C2-CF55-472C-8265-F58627EEAEAA}">
      <dgm:prSet/>
      <dgm:spPr/>
      <dgm:t>
        <a:bodyPr/>
        <a:lstStyle/>
        <a:p>
          <a:endParaRPr lang="en-US"/>
        </a:p>
      </dgm:t>
    </dgm:pt>
    <dgm:pt modelId="{CF2E7E10-6D52-474D-B3CD-639A097BE9C0}" type="sibTrans" cxnId="{215CB6C2-CF55-472C-8265-F58627EEAEAA}">
      <dgm:prSet/>
      <dgm:spPr/>
      <dgm:t>
        <a:bodyPr/>
        <a:lstStyle/>
        <a:p>
          <a:endParaRPr lang="en-US"/>
        </a:p>
      </dgm:t>
    </dgm:pt>
    <dgm:pt modelId="{7830B147-EA36-4258-B108-BC149C10B3E7}" type="pres">
      <dgm:prSet presAssocID="{AFA3A486-9B6B-4AC0-B69D-DE884519742A}" presName="root" presStyleCnt="0">
        <dgm:presLayoutVars>
          <dgm:dir/>
          <dgm:resizeHandles val="exact"/>
        </dgm:presLayoutVars>
      </dgm:prSet>
      <dgm:spPr/>
    </dgm:pt>
    <dgm:pt modelId="{7B54E386-FAE7-42F3-B7AF-E854566566F5}" type="pres">
      <dgm:prSet presAssocID="{CB434081-CCE4-48FD-82A7-776367B68FDA}" presName="compNode" presStyleCnt="0"/>
      <dgm:spPr/>
    </dgm:pt>
    <dgm:pt modelId="{FEBFC976-B7AC-4A07-85C1-7902E0F0CAC5}" type="pres">
      <dgm:prSet presAssocID="{CB434081-CCE4-48FD-82A7-776367B68FDA}" presName="bgRect" presStyleLbl="bgShp" presStyleIdx="0" presStyleCnt="4"/>
      <dgm:spPr/>
    </dgm:pt>
    <dgm:pt modelId="{635E6879-6F3C-4AA1-8939-5B38B4FF46D9}" type="pres">
      <dgm:prSet presAssocID="{CB434081-CCE4-48FD-82A7-776367B68F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55E7C43-3717-4478-B4E7-53FEFA6E5C8C}" type="pres">
      <dgm:prSet presAssocID="{CB434081-CCE4-48FD-82A7-776367B68FDA}" presName="spaceRect" presStyleCnt="0"/>
      <dgm:spPr/>
    </dgm:pt>
    <dgm:pt modelId="{2C451571-D319-4652-8A84-F98FEF31868C}" type="pres">
      <dgm:prSet presAssocID="{CB434081-CCE4-48FD-82A7-776367B68FDA}" presName="parTx" presStyleLbl="revTx" presStyleIdx="0" presStyleCnt="7">
        <dgm:presLayoutVars>
          <dgm:chMax val="0"/>
          <dgm:chPref val="0"/>
        </dgm:presLayoutVars>
      </dgm:prSet>
      <dgm:spPr/>
    </dgm:pt>
    <dgm:pt modelId="{FBD1898C-8C74-4949-9EFA-C6E064DE0364}" type="pres">
      <dgm:prSet presAssocID="{9B8DCCF4-F830-45EE-AE4D-B760C25A4B5B}" presName="sibTrans" presStyleCnt="0"/>
      <dgm:spPr/>
    </dgm:pt>
    <dgm:pt modelId="{CECACBF6-B391-42B8-9ACB-2E92D13F5D11}" type="pres">
      <dgm:prSet presAssocID="{988BB752-0CA7-4554-A613-40865E21D339}" presName="compNode" presStyleCnt="0"/>
      <dgm:spPr/>
    </dgm:pt>
    <dgm:pt modelId="{B98F9671-6EF8-4106-A0D3-6D3681549BE8}" type="pres">
      <dgm:prSet presAssocID="{988BB752-0CA7-4554-A613-40865E21D339}" presName="bgRect" presStyleLbl="bgShp" presStyleIdx="1" presStyleCnt="4"/>
      <dgm:spPr/>
    </dgm:pt>
    <dgm:pt modelId="{23FF39B4-B862-4ED3-8C2C-3B381BB0CD97}" type="pres">
      <dgm:prSet presAssocID="{988BB752-0CA7-4554-A613-40865E21D3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3EC02E0-F089-46D4-9A92-F03F80DD9368}" type="pres">
      <dgm:prSet presAssocID="{988BB752-0CA7-4554-A613-40865E21D339}" presName="spaceRect" presStyleCnt="0"/>
      <dgm:spPr/>
    </dgm:pt>
    <dgm:pt modelId="{4B62C2F8-5562-49B5-A3EC-677703971AF7}" type="pres">
      <dgm:prSet presAssocID="{988BB752-0CA7-4554-A613-40865E21D339}" presName="parTx" presStyleLbl="revTx" presStyleIdx="1" presStyleCnt="7">
        <dgm:presLayoutVars>
          <dgm:chMax val="0"/>
          <dgm:chPref val="0"/>
        </dgm:presLayoutVars>
      </dgm:prSet>
      <dgm:spPr/>
    </dgm:pt>
    <dgm:pt modelId="{A6555BCB-4E09-487E-9638-44B2F836484E}" type="pres">
      <dgm:prSet presAssocID="{988BB752-0CA7-4554-A613-40865E21D339}" presName="desTx" presStyleLbl="revTx" presStyleIdx="2" presStyleCnt="7">
        <dgm:presLayoutVars/>
      </dgm:prSet>
      <dgm:spPr/>
    </dgm:pt>
    <dgm:pt modelId="{42F1FD02-AD0F-4D0C-9A74-CB837C886564}" type="pres">
      <dgm:prSet presAssocID="{835B1B2B-6A81-427F-8DB1-182137ED80F4}" presName="sibTrans" presStyleCnt="0"/>
      <dgm:spPr/>
    </dgm:pt>
    <dgm:pt modelId="{ADD826AD-2958-4B37-85DC-DBCFB92E5232}" type="pres">
      <dgm:prSet presAssocID="{F30FA427-E1CF-4F49-8FF1-2B96DBEBB58A}" presName="compNode" presStyleCnt="0"/>
      <dgm:spPr/>
    </dgm:pt>
    <dgm:pt modelId="{3F82D82F-32E9-4D64-AB6E-15AC687FB2C7}" type="pres">
      <dgm:prSet presAssocID="{F30FA427-E1CF-4F49-8FF1-2B96DBEBB58A}" presName="bgRect" presStyleLbl="bgShp" presStyleIdx="2" presStyleCnt="4"/>
      <dgm:spPr/>
    </dgm:pt>
    <dgm:pt modelId="{0A9A8074-FCE4-4803-AD1A-E00B494FEA2B}" type="pres">
      <dgm:prSet presAssocID="{F30FA427-E1CF-4F49-8FF1-2B96DBEBB5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D688AD6-1C88-4235-A56A-AE934636328F}" type="pres">
      <dgm:prSet presAssocID="{F30FA427-E1CF-4F49-8FF1-2B96DBEBB58A}" presName="spaceRect" presStyleCnt="0"/>
      <dgm:spPr/>
    </dgm:pt>
    <dgm:pt modelId="{DD012A1A-68A6-4FF1-8B83-96538927803E}" type="pres">
      <dgm:prSet presAssocID="{F30FA427-E1CF-4F49-8FF1-2B96DBEBB58A}" presName="parTx" presStyleLbl="revTx" presStyleIdx="3" presStyleCnt="7">
        <dgm:presLayoutVars>
          <dgm:chMax val="0"/>
          <dgm:chPref val="0"/>
        </dgm:presLayoutVars>
      </dgm:prSet>
      <dgm:spPr/>
    </dgm:pt>
    <dgm:pt modelId="{029B42AC-035C-4776-88D1-B317E692D765}" type="pres">
      <dgm:prSet presAssocID="{F30FA427-E1CF-4F49-8FF1-2B96DBEBB58A}" presName="desTx" presStyleLbl="revTx" presStyleIdx="4" presStyleCnt="7">
        <dgm:presLayoutVars/>
      </dgm:prSet>
      <dgm:spPr/>
    </dgm:pt>
    <dgm:pt modelId="{C7FCBD01-2086-4EA6-A48F-E290C06AE013}" type="pres">
      <dgm:prSet presAssocID="{388E10D2-6C56-4E61-8C67-EBE16E003AA7}" presName="sibTrans" presStyleCnt="0"/>
      <dgm:spPr/>
    </dgm:pt>
    <dgm:pt modelId="{886F10A5-8982-49DC-875A-00568C596A37}" type="pres">
      <dgm:prSet presAssocID="{F74F2D8A-3BD3-4066-9D2C-A947783D8E0D}" presName="compNode" presStyleCnt="0"/>
      <dgm:spPr/>
    </dgm:pt>
    <dgm:pt modelId="{E97F9CEE-A3D4-49AB-B56F-E4C96F2AE626}" type="pres">
      <dgm:prSet presAssocID="{F74F2D8A-3BD3-4066-9D2C-A947783D8E0D}" presName="bgRect" presStyleLbl="bgShp" presStyleIdx="3" presStyleCnt="4"/>
      <dgm:spPr/>
    </dgm:pt>
    <dgm:pt modelId="{E98E8A49-B23B-448C-9DC8-9BE8885AE681}" type="pres">
      <dgm:prSet presAssocID="{F74F2D8A-3BD3-4066-9D2C-A947783D8E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BC790A1-C478-4598-9A34-C582147C91E9}" type="pres">
      <dgm:prSet presAssocID="{F74F2D8A-3BD3-4066-9D2C-A947783D8E0D}" presName="spaceRect" presStyleCnt="0"/>
      <dgm:spPr/>
    </dgm:pt>
    <dgm:pt modelId="{375FFF3C-150D-4454-A2A7-FDDE290AA31E}" type="pres">
      <dgm:prSet presAssocID="{F74F2D8A-3BD3-4066-9D2C-A947783D8E0D}" presName="parTx" presStyleLbl="revTx" presStyleIdx="5" presStyleCnt="7">
        <dgm:presLayoutVars>
          <dgm:chMax val="0"/>
          <dgm:chPref val="0"/>
        </dgm:presLayoutVars>
      </dgm:prSet>
      <dgm:spPr/>
    </dgm:pt>
    <dgm:pt modelId="{59CF8C5A-2188-4DBB-9E2D-1FD0EF745194}" type="pres">
      <dgm:prSet presAssocID="{F74F2D8A-3BD3-4066-9D2C-A947783D8E0D}" presName="desTx" presStyleLbl="revTx" presStyleIdx="6" presStyleCnt="7">
        <dgm:presLayoutVars/>
      </dgm:prSet>
      <dgm:spPr/>
    </dgm:pt>
  </dgm:ptLst>
  <dgm:cxnLst>
    <dgm:cxn modelId="{50425318-9676-4BD9-B021-F6566A738E2A}" type="presOf" srcId="{AA9F2C3A-E111-4A51-8E82-B50B2FC6CEAF}" destId="{A6555BCB-4E09-487E-9638-44B2F836484E}" srcOrd="0" destOrd="0" presId="urn:microsoft.com/office/officeart/2018/2/layout/IconVerticalSolidList"/>
    <dgm:cxn modelId="{F4441831-B1E7-458F-8C37-413371EF3053}" type="presOf" srcId="{CB434081-CCE4-48FD-82A7-776367B68FDA}" destId="{2C451571-D319-4652-8A84-F98FEF31868C}" srcOrd="0" destOrd="0" presId="urn:microsoft.com/office/officeart/2018/2/layout/IconVerticalSolidList"/>
    <dgm:cxn modelId="{16B3FF3C-E00E-44C8-A42D-397FDAA6CA50}" type="presOf" srcId="{988BB752-0CA7-4554-A613-40865E21D339}" destId="{4B62C2F8-5562-49B5-A3EC-677703971AF7}" srcOrd="0" destOrd="0" presId="urn:microsoft.com/office/officeart/2018/2/layout/IconVerticalSolidList"/>
    <dgm:cxn modelId="{AB6A905B-099D-463A-B89B-CD231D7642A6}" srcId="{AFA3A486-9B6B-4AC0-B69D-DE884519742A}" destId="{F74F2D8A-3BD3-4066-9D2C-A947783D8E0D}" srcOrd="3" destOrd="0" parTransId="{0E7174CC-08D9-44EA-A24B-A205CA1E07ED}" sibTransId="{B26DFD15-8403-40EA-917F-288EF95404B0}"/>
    <dgm:cxn modelId="{90E2415C-65C0-411E-A88E-A4278A0832BC}" srcId="{AFA3A486-9B6B-4AC0-B69D-DE884519742A}" destId="{CB434081-CCE4-48FD-82A7-776367B68FDA}" srcOrd="0" destOrd="0" parTransId="{A3869381-C5F6-4194-B042-D9A3ABB20B3A}" sibTransId="{9B8DCCF4-F830-45EE-AE4D-B760C25A4B5B}"/>
    <dgm:cxn modelId="{DABC4987-1506-46F3-BE0B-701C2489FDD1}" srcId="{F30FA427-E1CF-4F49-8FF1-2B96DBEBB58A}" destId="{476CE531-A9DC-4D7C-838A-CDBDC8786215}" srcOrd="0" destOrd="0" parTransId="{0C3D260C-8BFA-4728-863E-41DE4FA30ACB}" sibTransId="{DBC03E5A-4191-43B5-AB6E-62ABDE61516D}"/>
    <dgm:cxn modelId="{57C6708F-3AE0-4B55-A304-6F8D1EC08952}" type="presOf" srcId="{AFA3A486-9B6B-4AC0-B69D-DE884519742A}" destId="{7830B147-EA36-4258-B108-BC149C10B3E7}" srcOrd="0" destOrd="0" presId="urn:microsoft.com/office/officeart/2018/2/layout/IconVerticalSolidList"/>
    <dgm:cxn modelId="{8DB7A79F-6484-4AB4-B11B-134E978E2E97}" srcId="{AFA3A486-9B6B-4AC0-B69D-DE884519742A}" destId="{F30FA427-E1CF-4F49-8FF1-2B96DBEBB58A}" srcOrd="2" destOrd="0" parTransId="{FB4AE0AB-ECB0-4350-923D-DA2A501CE83E}" sibTransId="{388E10D2-6C56-4E61-8C67-EBE16E003AA7}"/>
    <dgm:cxn modelId="{1221EBAC-6846-4238-A6E4-741D50A69678}" type="presOf" srcId="{F74F2D8A-3BD3-4066-9D2C-A947783D8E0D}" destId="{375FFF3C-150D-4454-A2A7-FDDE290AA31E}" srcOrd="0" destOrd="0" presId="urn:microsoft.com/office/officeart/2018/2/layout/IconVerticalSolidList"/>
    <dgm:cxn modelId="{A0DC25C0-6237-4655-A4B0-C72F8FCF5FD9}" type="presOf" srcId="{BBF955D1-96DD-4C13-9C0C-65C49D9E1D61}" destId="{59CF8C5A-2188-4DBB-9E2D-1FD0EF745194}" srcOrd="0" destOrd="0" presId="urn:microsoft.com/office/officeart/2018/2/layout/IconVerticalSolidList"/>
    <dgm:cxn modelId="{215CB6C2-CF55-472C-8265-F58627EEAEAA}" srcId="{F74F2D8A-3BD3-4066-9D2C-A947783D8E0D}" destId="{BBF955D1-96DD-4C13-9C0C-65C49D9E1D61}" srcOrd="0" destOrd="0" parTransId="{E8500020-D2CA-43F6-82CC-3D242C89C0D0}" sibTransId="{CF2E7E10-6D52-474D-B3CD-639A097BE9C0}"/>
    <dgm:cxn modelId="{7FFF0ED1-9FF5-4D7B-8810-CA8851D70552}" srcId="{988BB752-0CA7-4554-A613-40865E21D339}" destId="{AA9F2C3A-E111-4A51-8E82-B50B2FC6CEAF}" srcOrd="0" destOrd="0" parTransId="{13681E06-61F8-4941-9A25-6C7807CDFFF2}" sibTransId="{C150D9A9-A57A-49D8-8C6A-492F704ABBE7}"/>
    <dgm:cxn modelId="{DFAC32E7-D903-4794-BD7B-D54C6909288A}" srcId="{AFA3A486-9B6B-4AC0-B69D-DE884519742A}" destId="{988BB752-0CA7-4554-A613-40865E21D339}" srcOrd="1" destOrd="0" parTransId="{D662AB0D-0601-4EEF-AB20-C439DDAF961D}" sibTransId="{835B1B2B-6A81-427F-8DB1-182137ED80F4}"/>
    <dgm:cxn modelId="{961BE7F4-68FA-4A35-89BB-5D036023F0A9}" type="presOf" srcId="{476CE531-A9DC-4D7C-838A-CDBDC8786215}" destId="{029B42AC-035C-4776-88D1-B317E692D765}" srcOrd="0" destOrd="0" presId="urn:microsoft.com/office/officeart/2018/2/layout/IconVerticalSolidList"/>
    <dgm:cxn modelId="{9F3D63FC-ADD4-4416-BE92-393B6A704BF4}" type="presOf" srcId="{F30FA427-E1CF-4F49-8FF1-2B96DBEBB58A}" destId="{DD012A1A-68A6-4FF1-8B83-96538927803E}" srcOrd="0" destOrd="0" presId="urn:microsoft.com/office/officeart/2018/2/layout/IconVerticalSolidList"/>
    <dgm:cxn modelId="{AF715BDE-9058-49A1-BBA3-8CA425D4A8F6}" type="presParOf" srcId="{7830B147-EA36-4258-B108-BC149C10B3E7}" destId="{7B54E386-FAE7-42F3-B7AF-E854566566F5}" srcOrd="0" destOrd="0" presId="urn:microsoft.com/office/officeart/2018/2/layout/IconVerticalSolidList"/>
    <dgm:cxn modelId="{2E974152-6A44-4A88-A1AD-66930F2A7E3E}" type="presParOf" srcId="{7B54E386-FAE7-42F3-B7AF-E854566566F5}" destId="{FEBFC976-B7AC-4A07-85C1-7902E0F0CAC5}" srcOrd="0" destOrd="0" presId="urn:microsoft.com/office/officeart/2018/2/layout/IconVerticalSolidList"/>
    <dgm:cxn modelId="{CA94A69A-D597-4AF3-9C39-A1FC41A517A3}" type="presParOf" srcId="{7B54E386-FAE7-42F3-B7AF-E854566566F5}" destId="{635E6879-6F3C-4AA1-8939-5B38B4FF46D9}" srcOrd="1" destOrd="0" presId="urn:microsoft.com/office/officeart/2018/2/layout/IconVerticalSolidList"/>
    <dgm:cxn modelId="{D3BF096D-D86D-4953-BF4E-F447A8ABFCEF}" type="presParOf" srcId="{7B54E386-FAE7-42F3-B7AF-E854566566F5}" destId="{B55E7C43-3717-4478-B4E7-53FEFA6E5C8C}" srcOrd="2" destOrd="0" presId="urn:microsoft.com/office/officeart/2018/2/layout/IconVerticalSolidList"/>
    <dgm:cxn modelId="{039DB1AF-4CB6-42F7-AD7D-23B10AB8310D}" type="presParOf" srcId="{7B54E386-FAE7-42F3-B7AF-E854566566F5}" destId="{2C451571-D319-4652-8A84-F98FEF31868C}" srcOrd="3" destOrd="0" presId="urn:microsoft.com/office/officeart/2018/2/layout/IconVerticalSolidList"/>
    <dgm:cxn modelId="{5B9B1217-66B1-49D8-9373-B1E504AEE1C5}" type="presParOf" srcId="{7830B147-EA36-4258-B108-BC149C10B3E7}" destId="{FBD1898C-8C74-4949-9EFA-C6E064DE0364}" srcOrd="1" destOrd="0" presId="urn:microsoft.com/office/officeart/2018/2/layout/IconVerticalSolidList"/>
    <dgm:cxn modelId="{26618DCB-743B-4FC4-BAE9-BE0296B42B55}" type="presParOf" srcId="{7830B147-EA36-4258-B108-BC149C10B3E7}" destId="{CECACBF6-B391-42B8-9ACB-2E92D13F5D11}" srcOrd="2" destOrd="0" presId="urn:microsoft.com/office/officeart/2018/2/layout/IconVerticalSolidList"/>
    <dgm:cxn modelId="{47597936-3C06-46D0-B552-63282B46BD25}" type="presParOf" srcId="{CECACBF6-B391-42B8-9ACB-2E92D13F5D11}" destId="{B98F9671-6EF8-4106-A0D3-6D3681549BE8}" srcOrd="0" destOrd="0" presId="urn:microsoft.com/office/officeart/2018/2/layout/IconVerticalSolidList"/>
    <dgm:cxn modelId="{B1095CC7-E304-4D79-B04F-C7ECC1EC4242}" type="presParOf" srcId="{CECACBF6-B391-42B8-9ACB-2E92D13F5D11}" destId="{23FF39B4-B862-4ED3-8C2C-3B381BB0CD97}" srcOrd="1" destOrd="0" presId="urn:microsoft.com/office/officeart/2018/2/layout/IconVerticalSolidList"/>
    <dgm:cxn modelId="{D4DE1852-91CD-490F-973F-33211F6FE6C8}" type="presParOf" srcId="{CECACBF6-B391-42B8-9ACB-2E92D13F5D11}" destId="{D3EC02E0-F089-46D4-9A92-F03F80DD9368}" srcOrd="2" destOrd="0" presId="urn:microsoft.com/office/officeart/2018/2/layout/IconVerticalSolidList"/>
    <dgm:cxn modelId="{222C2101-E646-44EE-978F-A4D8F8B1A242}" type="presParOf" srcId="{CECACBF6-B391-42B8-9ACB-2E92D13F5D11}" destId="{4B62C2F8-5562-49B5-A3EC-677703971AF7}" srcOrd="3" destOrd="0" presId="urn:microsoft.com/office/officeart/2018/2/layout/IconVerticalSolidList"/>
    <dgm:cxn modelId="{F0667EF1-E253-4320-8D2C-75ED17D93F28}" type="presParOf" srcId="{CECACBF6-B391-42B8-9ACB-2E92D13F5D11}" destId="{A6555BCB-4E09-487E-9638-44B2F836484E}" srcOrd="4" destOrd="0" presId="urn:microsoft.com/office/officeart/2018/2/layout/IconVerticalSolidList"/>
    <dgm:cxn modelId="{F3ECF551-F539-41A8-A06C-2A0FEB0E9100}" type="presParOf" srcId="{7830B147-EA36-4258-B108-BC149C10B3E7}" destId="{42F1FD02-AD0F-4D0C-9A74-CB837C886564}" srcOrd="3" destOrd="0" presId="urn:microsoft.com/office/officeart/2018/2/layout/IconVerticalSolidList"/>
    <dgm:cxn modelId="{87D43CAE-FC8F-4DFF-8796-E423AC8F6D7E}" type="presParOf" srcId="{7830B147-EA36-4258-B108-BC149C10B3E7}" destId="{ADD826AD-2958-4B37-85DC-DBCFB92E5232}" srcOrd="4" destOrd="0" presId="urn:microsoft.com/office/officeart/2018/2/layout/IconVerticalSolidList"/>
    <dgm:cxn modelId="{D7073852-BD2C-4A7F-BDE1-F951F897FBAB}" type="presParOf" srcId="{ADD826AD-2958-4B37-85DC-DBCFB92E5232}" destId="{3F82D82F-32E9-4D64-AB6E-15AC687FB2C7}" srcOrd="0" destOrd="0" presId="urn:microsoft.com/office/officeart/2018/2/layout/IconVerticalSolidList"/>
    <dgm:cxn modelId="{E6D0A03C-6FA5-425F-A24A-B88AB3939C90}" type="presParOf" srcId="{ADD826AD-2958-4B37-85DC-DBCFB92E5232}" destId="{0A9A8074-FCE4-4803-AD1A-E00B494FEA2B}" srcOrd="1" destOrd="0" presId="urn:microsoft.com/office/officeart/2018/2/layout/IconVerticalSolidList"/>
    <dgm:cxn modelId="{9AE6CA13-3247-47D7-8419-52AC83F1C85A}" type="presParOf" srcId="{ADD826AD-2958-4B37-85DC-DBCFB92E5232}" destId="{3D688AD6-1C88-4235-A56A-AE934636328F}" srcOrd="2" destOrd="0" presId="urn:microsoft.com/office/officeart/2018/2/layout/IconVerticalSolidList"/>
    <dgm:cxn modelId="{3C7FCF66-BF16-42AB-98AE-4DA891D68492}" type="presParOf" srcId="{ADD826AD-2958-4B37-85DC-DBCFB92E5232}" destId="{DD012A1A-68A6-4FF1-8B83-96538927803E}" srcOrd="3" destOrd="0" presId="urn:microsoft.com/office/officeart/2018/2/layout/IconVerticalSolidList"/>
    <dgm:cxn modelId="{5425CD31-A0D8-4289-8598-22E1A47797F1}" type="presParOf" srcId="{ADD826AD-2958-4B37-85DC-DBCFB92E5232}" destId="{029B42AC-035C-4776-88D1-B317E692D765}" srcOrd="4" destOrd="0" presId="urn:microsoft.com/office/officeart/2018/2/layout/IconVerticalSolidList"/>
    <dgm:cxn modelId="{70FC3255-276E-4B6A-B5CE-8128C6CEDB76}" type="presParOf" srcId="{7830B147-EA36-4258-B108-BC149C10B3E7}" destId="{C7FCBD01-2086-4EA6-A48F-E290C06AE013}" srcOrd="5" destOrd="0" presId="urn:microsoft.com/office/officeart/2018/2/layout/IconVerticalSolidList"/>
    <dgm:cxn modelId="{F08D9B94-8A6B-49CF-903E-68174D69E021}" type="presParOf" srcId="{7830B147-EA36-4258-B108-BC149C10B3E7}" destId="{886F10A5-8982-49DC-875A-00568C596A37}" srcOrd="6" destOrd="0" presId="urn:microsoft.com/office/officeart/2018/2/layout/IconVerticalSolidList"/>
    <dgm:cxn modelId="{9D000519-7938-4169-A080-9CEEFB81CFFA}" type="presParOf" srcId="{886F10A5-8982-49DC-875A-00568C596A37}" destId="{E97F9CEE-A3D4-49AB-B56F-E4C96F2AE626}" srcOrd="0" destOrd="0" presId="urn:microsoft.com/office/officeart/2018/2/layout/IconVerticalSolidList"/>
    <dgm:cxn modelId="{B6F46075-2B11-4AF7-B162-408D7A98A598}" type="presParOf" srcId="{886F10A5-8982-49DC-875A-00568C596A37}" destId="{E98E8A49-B23B-448C-9DC8-9BE8885AE681}" srcOrd="1" destOrd="0" presId="urn:microsoft.com/office/officeart/2018/2/layout/IconVerticalSolidList"/>
    <dgm:cxn modelId="{CCD19796-FE4B-481F-8F60-504B56C61101}" type="presParOf" srcId="{886F10A5-8982-49DC-875A-00568C596A37}" destId="{CBC790A1-C478-4598-9A34-C582147C91E9}" srcOrd="2" destOrd="0" presId="urn:microsoft.com/office/officeart/2018/2/layout/IconVerticalSolidList"/>
    <dgm:cxn modelId="{93F25A7E-A20F-4CDA-BC3F-6F4CC09353EA}" type="presParOf" srcId="{886F10A5-8982-49DC-875A-00568C596A37}" destId="{375FFF3C-150D-4454-A2A7-FDDE290AA31E}" srcOrd="3" destOrd="0" presId="urn:microsoft.com/office/officeart/2018/2/layout/IconVerticalSolidList"/>
    <dgm:cxn modelId="{3208F0B5-E8A2-4AD2-A7D9-A220B2BC7261}" type="presParOf" srcId="{886F10A5-8982-49DC-875A-00568C596A37}" destId="{59CF8C5A-2188-4DBB-9E2D-1FD0EF74519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FC976-B7AC-4A07-85C1-7902E0F0CAC5}">
      <dsp:nvSpPr>
        <dsp:cNvPr id="0" name=""/>
        <dsp:cNvSpPr/>
      </dsp:nvSpPr>
      <dsp:spPr>
        <a:xfrm>
          <a:off x="0" y="1597"/>
          <a:ext cx="10058399" cy="80977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E6879-6F3C-4AA1-8939-5B38B4FF46D9}">
      <dsp:nvSpPr>
        <dsp:cNvPr id="0" name=""/>
        <dsp:cNvSpPr/>
      </dsp:nvSpPr>
      <dsp:spPr>
        <a:xfrm>
          <a:off x="244956" y="183796"/>
          <a:ext cx="445375" cy="445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51571-D319-4652-8A84-F98FEF31868C}">
      <dsp:nvSpPr>
        <dsp:cNvPr id="0" name=""/>
        <dsp:cNvSpPr/>
      </dsp:nvSpPr>
      <dsp:spPr>
        <a:xfrm>
          <a:off x="935289" y="1597"/>
          <a:ext cx="912311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Operating System: Windows 10 Home</a:t>
          </a:r>
        </a:p>
      </dsp:txBody>
      <dsp:txXfrm>
        <a:off x="935289" y="1597"/>
        <a:ext cx="9123110" cy="809774"/>
      </dsp:txXfrm>
    </dsp:sp>
    <dsp:sp modelId="{B98F9671-6EF8-4106-A0D3-6D3681549BE8}">
      <dsp:nvSpPr>
        <dsp:cNvPr id="0" name=""/>
        <dsp:cNvSpPr/>
      </dsp:nvSpPr>
      <dsp:spPr>
        <a:xfrm>
          <a:off x="0" y="1013815"/>
          <a:ext cx="10058399" cy="80977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F39B4-B862-4ED3-8C2C-3B381BB0CD97}">
      <dsp:nvSpPr>
        <dsp:cNvPr id="0" name=""/>
        <dsp:cNvSpPr/>
      </dsp:nvSpPr>
      <dsp:spPr>
        <a:xfrm>
          <a:off x="244956" y="1196015"/>
          <a:ext cx="445375" cy="445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2C2F8-5562-49B5-A3EC-677703971AF7}">
      <dsp:nvSpPr>
        <dsp:cNvPr id="0" name=""/>
        <dsp:cNvSpPr/>
      </dsp:nvSpPr>
      <dsp:spPr>
        <a:xfrm>
          <a:off x="935289" y="1013815"/>
          <a:ext cx="452628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Processor:</a:t>
          </a:r>
        </a:p>
      </dsp:txBody>
      <dsp:txXfrm>
        <a:off x="935289" y="1013815"/>
        <a:ext cx="4526280" cy="809774"/>
      </dsp:txXfrm>
    </dsp:sp>
    <dsp:sp modelId="{A6555BCB-4E09-487E-9638-44B2F836484E}">
      <dsp:nvSpPr>
        <dsp:cNvPr id="0" name=""/>
        <dsp:cNvSpPr/>
      </dsp:nvSpPr>
      <dsp:spPr>
        <a:xfrm>
          <a:off x="5461569" y="1013815"/>
          <a:ext cx="459683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Intel® Core™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i5-7500 CPU @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3.40 GHz</a:t>
          </a:r>
        </a:p>
      </dsp:txBody>
      <dsp:txXfrm>
        <a:off x="5461569" y="1013815"/>
        <a:ext cx="4596830" cy="809774"/>
      </dsp:txXfrm>
    </dsp:sp>
    <dsp:sp modelId="{3F82D82F-32E9-4D64-AB6E-15AC687FB2C7}">
      <dsp:nvSpPr>
        <dsp:cNvPr id="0" name=""/>
        <dsp:cNvSpPr/>
      </dsp:nvSpPr>
      <dsp:spPr>
        <a:xfrm>
          <a:off x="0" y="2026033"/>
          <a:ext cx="10058399" cy="80977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A8074-FCE4-4803-AD1A-E00B494FEA2B}">
      <dsp:nvSpPr>
        <dsp:cNvPr id="0" name=""/>
        <dsp:cNvSpPr/>
      </dsp:nvSpPr>
      <dsp:spPr>
        <a:xfrm>
          <a:off x="244956" y="2208233"/>
          <a:ext cx="445375" cy="445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12A1A-68A6-4FF1-8B83-96538927803E}">
      <dsp:nvSpPr>
        <dsp:cNvPr id="0" name=""/>
        <dsp:cNvSpPr/>
      </dsp:nvSpPr>
      <dsp:spPr>
        <a:xfrm>
          <a:off x="935289" y="2026033"/>
          <a:ext cx="452628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Cores:</a:t>
          </a:r>
        </a:p>
      </dsp:txBody>
      <dsp:txXfrm>
        <a:off x="935289" y="2026033"/>
        <a:ext cx="4526280" cy="809774"/>
      </dsp:txXfrm>
    </dsp:sp>
    <dsp:sp modelId="{029B42AC-035C-4776-88D1-B317E692D765}">
      <dsp:nvSpPr>
        <dsp:cNvPr id="0" name=""/>
        <dsp:cNvSpPr/>
      </dsp:nvSpPr>
      <dsp:spPr>
        <a:xfrm>
          <a:off x="5461569" y="2026033"/>
          <a:ext cx="459683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 Cores,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 Logical Processors</a:t>
          </a:r>
        </a:p>
      </dsp:txBody>
      <dsp:txXfrm>
        <a:off x="5461569" y="2026033"/>
        <a:ext cx="4596830" cy="809774"/>
      </dsp:txXfrm>
    </dsp:sp>
    <dsp:sp modelId="{E97F9CEE-A3D4-49AB-B56F-E4C96F2AE626}">
      <dsp:nvSpPr>
        <dsp:cNvPr id="0" name=""/>
        <dsp:cNvSpPr/>
      </dsp:nvSpPr>
      <dsp:spPr>
        <a:xfrm>
          <a:off x="0" y="3038251"/>
          <a:ext cx="10058399" cy="80977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E8A49-B23B-448C-9DC8-9BE8885AE681}">
      <dsp:nvSpPr>
        <dsp:cNvPr id="0" name=""/>
        <dsp:cNvSpPr/>
      </dsp:nvSpPr>
      <dsp:spPr>
        <a:xfrm>
          <a:off x="244956" y="3220451"/>
          <a:ext cx="445375" cy="445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FFF3C-150D-4454-A2A7-FDDE290AA31E}">
      <dsp:nvSpPr>
        <dsp:cNvPr id="0" name=""/>
        <dsp:cNvSpPr/>
      </dsp:nvSpPr>
      <dsp:spPr>
        <a:xfrm>
          <a:off x="935289" y="3038251"/>
          <a:ext cx="452628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Physical RAM:</a:t>
          </a:r>
        </a:p>
      </dsp:txBody>
      <dsp:txXfrm>
        <a:off x="935289" y="3038251"/>
        <a:ext cx="4526280" cy="809774"/>
      </dsp:txXfrm>
    </dsp:sp>
    <dsp:sp modelId="{59CF8C5A-2188-4DBB-9E2D-1FD0EF745194}">
      <dsp:nvSpPr>
        <dsp:cNvPr id="0" name=""/>
        <dsp:cNvSpPr/>
      </dsp:nvSpPr>
      <dsp:spPr>
        <a:xfrm>
          <a:off x="5461569" y="3038251"/>
          <a:ext cx="4596830" cy="809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01" tIns="85701" rIns="85701" bIns="8570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16.00 GB Installed,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9.56 Available</a:t>
          </a:r>
        </a:p>
      </dsp:txBody>
      <dsp:txXfrm>
        <a:off x="5461569" y="3038251"/>
        <a:ext cx="4596830" cy="809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9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9804-A4AD-4026-B2D2-B4506582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Attacking 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8712-89DE-4E38-92C7-9A7F16CE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9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58C9-A0DF-4E46-8782-9BE59D2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4E5DE-9E67-4021-83AE-46828E2F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6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58C9-A0DF-4E46-8782-9BE59D2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Hidden Layer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4E5DE-9E67-4021-83AE-46828E2F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3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 becomes more complicated, but still generalizes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88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FD5A7A-000F-46ED-A004-2EB927A6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428F138-3B80-4B84-AB0E-1152F2092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785836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26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637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980-18C8-49FD-88D1-2DAD4052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implimentation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56B08-E111-4F69-8073-0ED08C928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A1EC-CF03-4768-8CF9-4A88E231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Attack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E2D8-07A6-4B9C-9E78-CA04AFFA0A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Insert Wrappers into </a:t>
            </a:r>
            <a:r>
              <a:rPr lang="en-US" dirty="0" err="1"/>
              <a:t>MLPClassifer</a:t>
            </a:r>
            <a:r>
              <a:rPr lang="en-US" dirty="0"/>
              <a:t>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python program containing “attack functions”</a:t>
            </a:r>
          </a:p>
          <a:p>
            <a:endParaRPr lang="en-US" dirty="0"/>
          </a:p>
          <a:p>
            <a:r>
              <a:rPr lang="en-US" dirty="0"/>
              <a:t>In “_multilayer_perceptron.py”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25372B-93C9-45BA-9944-AF40E9764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7579" b="41656"/>
          <a:stretch/>
        </p:blipFill>
        <p:spPr>
          <a:xfrm>
            <a:off x="6164217" y="2103120"/>
            <a:ext cx="4960983" cy="38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2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Program implimentation</vt:lpstr>
      <vt:lpstr>Include Attack Functions</vt:lpstr>
      <vt:lpstr>Attacking Forward Propagation</vt:lpstr>
      <vt:lpstr>Parameters of Multilayer Perceptron</vt:lpstr>
      <vt:lpstr>Single Hidden Layer Models</vt:lpstr>
      <vt:lpstr>Single Hidden Layer Models</vt:lpstr>
      <vt:lpstr>Double Hidden Layer Models</vt:lpstr>
      <vt:lpstr>Single Hidden Layer Models</vt:lpstr>
      <vt:lpstr>Technical Specifications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2020-04-07T19:20:37Z</dcterms:created>
  <dcterms:modified xsi:type="dcterms:W3CDTF">2020-04-07T19:20:46Z</dcterms:modified>
</cp:coreProperties>
</file>