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Evaluating Benchmarks for SGD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Landon Buell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 Feb 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9842-CB7B-4A08-83C8-8B2FB6A1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– Clean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DE627-F862-48BA-BAC8-656F60CC3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9C39C-2035-4E6B-A31D-7594CA2EFC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C275-6067-4909-A054-F149B8D07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E34753-E740-465E-902F-6A73148664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7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06A-4751-4F37-88C0-6DC699F0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Clean – Noisy Classifier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DCA04-B113-4AB1-B150-19978367A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512A6-56B2-47DE-A6E3-AAEA9DCD2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8A2E94-13AD-4DF8-9163-50B14FF2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7D20E-3DEC-49D7-82DB-A4C7377B78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44DA-EA3A-4DC4-8ABA-54CA4A1B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Classifier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1AE12C-6146-427F-BF51-008C1D76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DD5B59-70F6-46F8-B12C-A8BA32FFCC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47B42C-E2A8-4D89-BDB1-19056A6B4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B2EFF2-9482-4A19-8C4F-7FD2C6B9AC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C275-1FC7-4FAA-B9FA-AAD0581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Benchmarks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15360-D00F-4CE0-AC5F-2F9A11F8E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Precision, Recall, F1 Score</a:t>
            </a:r>
          </a:p>
        </p:txBody>
      </p:sp>
    </p:spTree>
    <p:extLst>
      <p:ext uri="{BB962C8B-B14F-4D97-AF65-F5344CB8AC3E}">
        <p14:creationId xmlns:p14="http://schemas.microsoft.com/office/powerpoint/2010/main" val="284294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Score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5984DD-9C79-42A6-9A6F-41597ECCE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81FF24-D2DD-49DE-9BE6-54D97FF62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Score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5984DD-9C79-42A6-9A6F-41597ECCE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81FF24-D2DD-49DE-9BE6-54D97FF62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5984DD-9C79-42A6-9A6F-41597ECCE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81FF24-D2DD-49DE-9BE6-54D97FF62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5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E75E-08EE-4169-B0E4-4F36378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C105-FA8E-47B7-8364-E4F3B8B23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Heart of All Learning Algorithms” (Goodfellow)</a:t>
            </a:r>
          </a:p>
        </p:txBody>
      </p:sp>
    </p:spTree>
    <p:extLst>
      <p:ext uri="{BB962C8B-B14F-4D97-AF65-F5344CB8AC3E}">
        <p14:creationId xmlns:p14="http://schemas.microsoft.com/office/powerpoint/2010/main" val="374492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3B4-E789-4050-A441-1E16D50B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D9F8-4BF8-443A-9B46-B46040FE85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Linear Model Classifier</a:t>
            </a:r>
          </a:p>
          <a:p>
            <a:endParaRPr lang="en-US" dirty="0"/>
          </a:p>
          <a:p>
            <a:r>
              <a:rPr lang="en-US" dirty="0"/>
              <a:t>Many algorithms use some variation of this</a:t>
            </a:r>
          </a:p>
          <a:p>
            <a:r>
              <a:rPr lang="en-US" dirty="0"/>
              <a:t>(Goodfellow)</a:t>
            </a:r>
          </a:p>
          <a:p>
            <a:endParaRPr lang="en-US" dirty="0"/>
          </a:p>
          <a:p>
            <a:r>
              <a:rPr lang="en-US" dirty="0"/>
              <a:t>Uses the gradient of a decision function</a:t>
            </a:r>
          </a:p>
          <a:p>
            <a:r>
              <a:rPr lang="en-US" dirty="0"/>
              <a:t>(Sanderson)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D5D60-5360-4F6E-9D99-4E495FFBB7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powerful, Very slow</a:t>
            </a:r>
          </a:p>
          <a:p>
            <a:endParaRPr lang="en-US" dirty="0"/>
          </a:p>
          <a:p>
            <a:r>
              <a:rPr lang="en-US" dirty="0"/>
              <a:t>Used on 10,000 figures of MNIST data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1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709-AEFF-4FF8-A693-3FBCD2E1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950D-8118-4CD2-BF05-243B93A4C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Collection of 70,000 images of hand-written figures</a:t>
            </a:r>
          </a:p>
          <a:p>
            <a:endParaRPr lang="en-US" dirty="0"/>
          </a:p>
          <a:p>
            <a:r>
              <a:rPr lang="en-US" dirty="0"/>
              <a:t>Arranged into 28 x 28 pixel arrays</a:t>
            </a:r>
          </a:p>
          <a:p>
            <a:endParaRPr lang="en-US" dirty="0"/>
          </a:p>
          <a:p>
            <a:r>
              <a:rPr lang="en-US" dirty="0"/>
              <a:t>For this test, I use the first 10,000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C844-CFB3-4EFC-ABC6-683BA66B2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Split into 8,000 training figures, 2,000 testing figures</a:t>
            </a:r>
          </a:p>
          <a:p>
            <a:endParaRPr lang="en-US" dirty="0"/>
          </a:p>
          <a:p>
            <a:r>
              <a:rPr lang="en-US" dirty="0"/>
              <a:t>Permutated w/ </a:t>
            </a:r>
            <a:r>
              <a:rPr lang="en-US" dirty="0" err="1"/>
              <a:t>numpy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4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836D-D42A-4032-A27B-DD5C8559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Classifier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E4841-90BA-4093-8C2F-717EC62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DA4524-6D44-4D42-8D68-2ED9AE12EE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C349E6-C94D-41B0-94E3-4315D39FE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9ECC61-53EE-4AC0-8A4A-CF0FC1E7A7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639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{97B988B7-0BBD-4E3A-B6BE-71CFA3461F0D}tf56160789</Template>
  <TotalTime>0</TotalTime>
  <Words>134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Evaluating Benchmarks for SGD Classifier</vt:lpstr>
      <vt:lpstr>Classification Benchmarks</vt:lpstr>
      <vt:lpstr>Precision Score</vt:lpstr>
      <vt:lpstr>Recall Score</vt:lpstr>
      <vt:lpstr>Accuracy Score</vt:lpstr>
      <vt:lpstr>Stochastic Gradient Descent Classifier</vt:lpstr>
      <vt:lpstr>SGD Classifier</vt:lpstr>
      <vt:lpstr>MNIST DATA</vt:lpstr>
      <vt:lpstr>The Control Classifier</vt:lpstr>
      <vt:lpstr>The Noisy – Clean Classifier</vt:lpstr>
      <vt:lpstr>The Clean – Noisy Classifier </vt:lpstr>
      <vt:lpstr>The Noisy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2020-02-13T20:18:48Z</dcterms:created>
  <dcterms:modified xsi:type="dcterms:W3CDTF">2020-02-13T20:30:01Z</dcterms:modified>
</cp:coreProperties>
</file>