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5" r:id="rId11"/>
    <p:sldId id="268" r:id="rId12"/>
    <p:sldId id="266" r:id="rId13"/>
    <p:sldId id="269" r:id="rId14"/>
    <p:sldId id="272" r:id="rId15"/>
    <p:sldId id="273" r:id="rId16"/>
    <p:sldId id="271" r:id="rId17"/>
    <p:sldId id="263" r:id="rId18"/>
    <p:sldId id="264" r:id="rId19"/>
    <p:sldId id="276" r:id="rId20"/>
    <p:sldId id="277" r:id="rId21"/>
    <p:sldId id="280" r:id="rId22"/>
    <p:sldId id="278" r:id="rId23"/>
    <p:sldId id="279" r:id="rId24"/>
    <p:sldId id="267" r:id="rId25"/>
    <p:sldId id="27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44" d="100"/>
          <a:sy n="144" d="100"/>
        </p:scale>
        <p:origin x="8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03B780-DCAB-40FC-A1E2-3DA2F79313D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3C171A5-7D64-406E-8A3D-4B93C8A0AB2A}">
      <dgm:prSet/>
      <dgm:spPr/>
      <dgm:t>
        <a:bodyPr/>
        <a:lstStyle/>
        <a:p>
          <a:r>
            <a:rPr lang="en-US"/>
            <a:t>“Always On” – </a:t>
          </a:r>
          <a:r>
            <a:rPr lang="en-US" i="1"/>
            <a:t>T </a:t>
          </a:r>
          <a:r>
            <a:rPr lang="en-US"/>
            <a:t> is always </a:t>
          </a:r>
          <a:r>
            <a:rPr lang="en-US" i="1"/>
            <a:t>True</a:t>
          </a:r>
          <a:endParaRPr lang="en-US"/>
        </a:p>
      </dgm:t>
    </dgm:pt>
    <dgm:pt modelId="{E07F14D5-92CD-4680-A507-59DFBB742465}" type="parTrans" cxnId="{A095B087-B11B-4DAF-9638-EE32B218BAA6}">
      <dgm:prSet/>
      <dgm:spPr/>
      <dgm:t>
        <a:bodyPr/>
        <a:lstStyle/>
        <a:p>
          <a:endParaRPr lang="en-US"/>
        </a:p>
      </dgm:t>
    </dgm:pt>
    <dgm:pt modelId="{4C869FED-37B7-46B0-92BB-7EABFBA59B87}" type="sibTrans" cxnId="{A095B087-B11B-4DAF-9638-EE32B218BAA6}">
      <dgm:prSet/>
      <dgm:spPr/>
      <dgm:t>
        <a:bodyPr/>
        <a:lstStyle/>
        <a:p>
          <a:endParaRPr lang="en-US"/>
        </a:p>
      </dgm:t>
    </dgm:pt>
    <dgm:pt modelId="{D444DC38-A765-4201-9C1C-75FC11BDBA74}">
      <dgm:prSet/>
      <dgm:spPr/>
      <dgm:t>
        <a:bodyPr/>
        <a:lstStyle/>
        <a:p>
          <a:r>
            <a:rPr lang="en-US" i="1"/>
            <a:t>“Always Off” – T </a:t>
          </a:r>
          <a:r>
            <a:rPr lang="en-US"/>
            <a:t>is always False </a:t>
          </a:r>
        </a:p>
      </dgm:t>
    </dgm:pt>
    <dgm:pt modelId="{FFCB5B96-D8B8-41D1-8F9F-B4002DF2104C}" type="parTrans" cxnId="{614E195C-E746-4F93-9AC3-419886F52372}">
      <dgm:prSet/>
      <dgm:spPr/>
      <dgm:t>
        <a:bodyPr/>
        <a:lstStyle/>
        <a:p>
          <a:endParaRPr lang="en-US"/>
        </a:p>
      </dgm:t>
    </dgm:pt>
    <dgm:pt modelId="{B2B04D94-3448-44D0-A973-A7E51AA276A6}" type="sibTrans" cxnId="{614E195C-E746-4F93-9AC3-419886F52372}">
      <dgm:prSet/>
      <dgm:spPr/>
      <dgm:t>
        <a:bodyPr/>
        <a:lstStyle/>
        <a:p>
          <a:endParaRPr lang="en-US"/>
        </a:p>
      </dgm:t>
    </dgm:pt>
    <dgm:pt modelId="{4376779D-45EB-4AC8-9FF3-665BA3D0105A}">
      <dgm:prSet/>
      <dgm:spPr/>
      <dgm:t>
        <a:bodyPr/>
        <a:lstStyle/>
        <a:p>
          <a:r>
            <a:rPr lang="en-US"/>
            <a:t>“Random” – </a:t>
          </a:r>
          <a:r>
            <a:rPr lang="en-US" i="1"/>
            <a:t>T </a:t>
          </a:r>
          <a:r>
            <a:rPr lang="en-US"/>
            <a:t>is determined randomly</a:t>
          </a:r>
        </a:p>
      </dgm:t>
    </dgm:pt>
    <dgm:pt modelId="{788202CC-5F00-4461-A1DF-A3A42369E047}" type="parTrans" cxnId="{8DC3C141-E426-4294-B673-E0016B0114EE}">
      <dgm:prSet/>
      <dgm:spPr/>
      <dgm:t>
        <a:bodyPr/>
        <a:lstStyle/>
        <a:p>
          <a:endParaRPr lang="en-US"/>
        </a:p>
      </dgm:t>
    </dgm:pt>
    <dgm:pt modelId="{48EF7D38-608D-4D74-8E64-BC171A85AA96}" type="sibTrans" cxnId="{8DC3C141-E426-4294-B673-E0016B0114EE}">
      <dgm:prSet/>
      <dgm:spPr/>
      <dgm:t>
        <a:bodyPr/>
        <a:lstStyle/>
        <a:p>
          <a:endParaRPr lang="en-US"/>
        </a:p>
      </dgm:t>
    </dgm:pt>
    <dgm:pt modelId="{15052BBB-39B2-4573-82DB-AA6F2EA0FB11}">
      <dgm:prSet/>
      <dgm:spPr/>
      <dgm:t>
        <a:bodyPr/>
        <a:lstStyle/>
        <a:p>
          <a:r>
            <a:rPr lang="en-US"/>
            <a:t>“Internal” – </a:t>
          </a:r>
          <a:r>
            <a:rPr lang="en-US" i="1"/>
            <a:t>T </a:t>
          </a:r>
          <a:r>
            <a:rPr lang="en-US"/>
            <a:t>is determined by a condition met within the program itself</a:t>
          </a:r>
        </a:p>
      </dgm:t>
    </dgm:pt>
    <dgm:pt modelId="{BC2B1A46-25F9-4A97-AC0F-0463C853C707}" type="parTrans" cxnId="{3F2E4A12-2DF1-497E-AB11-85A5AFF5F465}">
      <dgm:prSet/>
      <dgm:spPr/>
      <dgm:t>
        <a:bodyPr/>
        <a:lstStyle/>
        <a:p>
          <a:endParaRPr lang="en-US"/>
        </a:p>
      </dgm:t>
    </dgm:pt>
    <dgm:pt modelId="{8B1E1656-4C54-4DCF-923B-855ACA60348A}" type="sibTrans" cxnId="{3F2E4A12-2DF1-497E-AB11-85A5AFF5F465}">
      <dgm:prSet/>
      <dgm:spPr/>
      <dgm:t>
        <a:bodyPr/>
        <a:lstStyle/>
        <a:p>
          <a:endParaRPr lang="en-US"/>
        </a:p>
      </dgm:t>
    </dgm:pt>
    <dgm:pt modelId="{11724961-BD75-446D-BA85-06F5987E3D01}">
      <dgm:prSet/>
      <dgm:spPr/>
      <dgm:t>
        <a:bodyPr/>
        <a:lstStyle/>
        <a:p>
          <a:r>
            <a:rPr lang="en-US"/>
            <a:t>“External” – </a:t>
          </a:r>
          <a:r>
            <a:rPr lang="en-US" i="1"/>
            <a:t>T </a:t>
          </a:r>
          <a:r>
            <a:rPr lang="en-US"/>
            <a:t>is determined by a condition met outside of the program</a:t>
          </a:r>
        </a:p>
      </dgm:t>
    </dgm:pt>
    <dgm:pt modelId="{4B2FDE7B-115E-4B2E-9184-FB1125395E81}" type="parTrans" cxnId="{7CB3C5C1-BE2D-4FCC-BD26-3961614934B1}">
      <dgm:prSet/>
      <dgm:spPr/>
      <dgm:t>
        <a:bodyPr/>
        <a:lstStyle/>
        <a:p>
          <a:endParaRPr lang="en-US"/>
        </a:p>
      </dgm:t>
    </dgm:pt>
    <dgm:pt modelId="{B4A6F7AD-507D-4B35-B476-2A027D9639FC}" type="sibTrans" cxnId="{7CB3C5C1-BE2D-4FCC-BD26-3961614934B1}">
      <dgm:prSet/>
      <dgm:spPr/>
      <dgm:t>
        <a:bodyPr/>
        <a:lstStyle/>
        <a:p>
          <a:endParaRPr lang="en-US"/>
        </a:p>
      </dgm:t>
    </dgm:pt>
    <dgm:pt modelId="{9CA27F2A-9B75-476E-987D-7B1A1C37CC47}" type="pres">
      <dgm:prSet presAssocID="{BB03B780-DCAB-40FC-A1E2-3DA2F79313DE}" presName="root" presStyleCnt="0">
        <dgm:presLayoutVars>
          <dgm:dir/>
          <dgm:resizeHandles val="exact"/>
        </dgm:presLayoutVars>
      </dgm:prSet>
      <dgm:spPr/>
    </dgm:pt>
    <dgm:pt modelId="{2F9A2C27-7B24-4D9A-9A0C-2BF0F4EBB911}" type="pres">
      <dgm:prSet presAssocID="{13C171A5-7D64-406E-8A3D-4B93C8A0AB2A}" presName="compNode" presStyleCnt="0"/>
      <dgm:spPr/>
    </dgm:pt>
    <dgm:pt modelId="{E57856E0-524C-4E6A-9FD1-F11DCF4A1F1B}" type="pres">
      <dgm:prSet presAssocID="{13C171A5-7D64-406E-8A3D-4B93C8A0AB2A}" presName="bgRect" presStyleLbl="bgShp" presStyleIdx="0" presStyleCnt="5"/>
      <dgm:spPr/>
    </dgm:pt>
    <dgm:pt modelId="{E9D107EA-D403-4F61-A816-68F987AC21E1}" type="pres">
      <dgm:prSet presAssocID="{13C171A5-7D64-406E-8A3D-4B93C8A0AB2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636AD3D4-D9D7-40BE-AF42-6DB02980BCB3}" type="pres">
      <dgm:prSet presAssocID="{13C171A5-7D64-406E-8A3D-4B93C8A0AB2A}" presName="spaceRect" presStyleCnt="0"/>
      <dgm:spPr/>
    </dgm:pt>
    <dgm:pt modelId="{792AE632-3C23-43BB-A958-19649EA93D2D}" type="pres">
      <dgm:prSet presAssocID="{13C171A5-7D64-406E-8A3D-4B93C8A0AB2A}" presName="parTx" presStyleLbl="revTx" presStyleIdx="0" presStyleCnt="5">
        <dgm:presLayoutVars>
          <dgm:chMax val="0"/>
          <dgm:chPref val="0"/>
        </dgm:presLayoutVars>
      </dgm:prSet>
      <dgm:spPr/>
    </dgm:pt>
    <dgm:pt modelId="{95FBA72E-8680-455B-BAAD-E825EE7988CD}" type="pres">
      <dgm:prSet presAssocID="{4C869FED-37B7-46B0-92BB-7EABFBA59B87}" presName="sibTrans" presStyleCnt="0"/>
      <dgm:spPr/>
    </dgm:pt>
    <dgm:pt modelId="{8AF18269-3EE0-4E80-B727-65FCB4109EE8}" type="pres">
      <dgm:prSet presAssocID="{D444DC38-A765-4201-9C1C-75FC11BDBA74}" presName="compNode" presStyleCnt="0"/>
      <dgm:spPr/>
    </dgm:pt>
    <dgm:pt modelId="{AD0A7C3C-8F80-476C-BB3B-5618C8D56FF6}" type="pres">
      <dgm:prSet presAssocID="{D444DC38-A765-4201-9C1C-75FC11BDBA74}" presName="bgRect" presStyleLbl="bgShp" presStyleIdx="1" presStyleCnt="5"/>
      <dgm:spPr/>
    </dgm:pt>
    <dgm:pt modelId="{F6697D47-AB76-4743-9409-E778DCF7F161}" type="pres">
      <dgm:prSet presAssocID="{D444DC38-A765-4201-9C1C-75FC11BDBA7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66434F2E-CC2A-4363-9C53-C66B5E54E7F8}" type="pres">
      <dgm:prSet presAssocID="{D444DC38-A765-4201-9C1C-75FC11BDBA74}" presName="spaceRect" presStyleCnt="0"/>
      <dgm:spPr/>
    </dgm:pt>
    <dgm:pt modelId="{441EB435-5EC1-4098-8DCB-F0F293D8182A}" type="pres">
      <dgm:prSet presAssocID="{D444DC38-A765-4201-9C1C-75FC11BDBA74}" presName="parTx" presStyleLbl="revTx" presStyleIdx="1" presStyleCnt="5">
        <dgm:presLayoutVars>
          <dgm:chMax val="0"/>
          <dgm:chPref val="0"/>
        </dgm:presLayoutVars>
      </dgm:prSet>
      <dgm:spPr/>
    </dgm:pt>
    <dgm:pt modelId="{5390FED6-8814-4F38-9773-2C0057FAE1CF}" type="pres">
      <dgm:prSet presAssocID="{B2B04D94-3448-44D0-A973-A7E51AA276A6}" presName="sibTrans" presStyleCnt="0"/>
      <dgm:spPr/>
    </dgm:pt>
    <dgm:pt modelId="{148444CE-7119-4540-AD68-53237578C735}" type="pres">
      <dgm:prSet presAssocID="{4376779D-45EB-4AC8-9FF3-665BA3D0105A}" presName="compNode" presStyleCnt="0"/>
      <dgm:spPr/>
    </dgm:pt>
    <dgm:pt modelId="{D5FDD170-7D11-4A7E-997F-5E145A1FDEF1}" type="pres">
      <dgm:prSet presAssocID="{4376779D-45EB-4AC8-9FF3-665BA3D0105A}" presName="bgRect" presStyleLbl="bgShp" presStyleIdx="2" presStyleCnt="5"/>
      <dgm:spPr/>
    </dgm:pt>
    <dgm:pt modelId="{01E33E7F-2DC5-4659-9BFF-670E0A0BACB3}" type="pres">
      <dgm:prSet presAssocID="{4376779D-45EB-4AC8-9FF3-665BA3D0105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073FC93-9AF0-4C54-8121-83B75671F0CB}" type="pres">
      <dgm:prSet presAssocID="{4376779D-45EB-4AC8-9FF3-665BA3D0105A}" presName="spaceRect" presStyleCnt="0"/>
      <dgm:spPr/>
    </dgm:pt>
    <dgm:pt modelId="{4658E491-68F7-43DA-999C-EEFE4EE5D994}" type="pres">
      <dgm:prSet presAssocID="{4376779D-45EB-4AC8-9FF3-665BA3D0105A}" presName="parTx" presStyleLbl="revTx" presStyleIdx="2" presStyleCnt="5">
        <dgm:presLayoutVars>
          <dgm:chMax val="0"/>
          <dgm:chPref val="0"/>
        </dgm:presLayoutVars>
      </dgm:prSet>
      <dgm:spPr/>
    </dgm:pt>
    <dgm:pt modelId="{927A4A1B-3645-40F1-A441-A2B99FD4B65D}" type="pres">
      <dgm:prSet presAssocID="{48EF7D38-608D-4D74-8E64-BC171A85AA96}" presName="sibTrans" presStyleCnt="0"/>
      <dgm:spPr/>
    </dgm:pt>
    <dgm:pt modelId="{AA812590-50A1-40A2-8670-E7A7D70F1897}" type="pres">
      <dgm:prSet presAssocID="{15052BBB-39B2-4573-82DB-AA6F2EA0FB11}" presName="compNode" presStyleCnt="0"/>
      <dgm:spPr/>
    </dgm:pt>
    <dgm:pt modelId="{52C4D8D4-4A0B-44D4-AB65-13B5FA9AAF09}" type="pres">
      <dgm:prSet presAssocID="{15052BBB-39B2-4573-82DB-AA6F2EA0FB11}" presName="bgRect" presStyleLbl="bgShp" presStyleIdx="3" presStyleCnt="5"/>
      <dgm:spPr/>
    </dgm:pt>
    <dgm:pt modelId="{42D1908F-893F-438C-86CD-E63D5B46B28A}" type="pres">
      <dgm:prSet presAssocID="{15052BBB-39B2-4573-82DB-AA6F2EA0FB1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1087D3C-DE55-4810-AF14-E7F55B70BB77}" type="pres">
      <dgm:prSet presAssocID="{15052BBB-39B2-4573-82DB-AA6F2EA0FB11}" presName="spaceRect" presStyleCnt="0"/>
      <dgm:spPr/>
    </dgm:pt>
    <dgm:pt modelId="{92A7365B-7D80-4EB0-B92D-9E61970E43C4}" type="pres">
      <dgm:prSet presAssocID="{15052BBB-39B2-4573-82DB-AA6F2EA0FB11}" presName="parTx" presStyleLbl="revTx" presStyleIdx="3" presStyleCnt="5">
        <dgm:presLayoutVars>
          <dgm:chMax val="0"/>
          <dgm:chPref val="0"/>
        </dgm:presLayoutVars>
      </dgm:prSet>
      <dgm:spPr/>
    </dgm:pt>
    <dgm:pt modelId="{54036FB3-1F74-48AC-8DE7-06CFF5377FDA}" type="pres">
      <dgm:prSet presAssocID="{8B1E1656-4C54-4DCF-923B-855ACA60348A}" presName="sibTrans" presStyleCnt="0"/>
      <dgm:spPr/>
    </dgm:pt>
    <dgm:pt modelId="{029C4DF5-B28A-445C-888D-89F7DD4F7DFA}" type="pres">
      <dgm:prSet presAssocID="{11724961-BD75-446D-BA85-06F5987E3D01}" presName="compNode" presStyleCnt="0"/>
      <dgm:spPr/>
    </dgm:pt>
    <dgm:pt modelId="{13DBE76B-29EE-4B08-BED5-F829DDB033C0}" type="pres">
      <dgm:prSet presAssocID="{11724961-BD75-446D-BA85-06F5987E3D01}" presName="bgRect" presStyleLbl="bgShp" presStyleIdx="4" presStyleCnt="5"/>
      <dgm:spPr/>
    </dgm:pt>
    <dgm:pt modelId="{6EF7185B-77FC-445B-801D-E222EF0DADB6}" type="pres">
      <dgm:prSet presAssocID="{11724961-BD75-446D-BA85-06F5987E3D0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C"/>
        </a:ext>
      </dgm:extLst>
    </dgm:pt>
    <dgm:pt modelId="{039AB378-F5EF-43C8-8967-3F6D0C52BF55}" type="pres">
      <dgm:prSet presAssocID="{11724961-BD75-446D-BA85-06F5987E3D01}" presName="spaceRect" presStyleCnt="0"/>
      <dgm:spPr/>
    </dgm:pt>
    <dgm:pt modelId="{5FA2CFC2-CECB-46CD-8856-FD8A8B85A25C}" type="pres">
      <dgm:prSet presAssocID="{11724961-BD75-446D-BA85-06F5987E3D0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F2E4A12-2DF1-497E-AB11-85A5AFF5F465}" srcId="{BB03B780-DCAB-40FC-A1E2-3DA2F79313DE}" destId="{15052BBB-39B2-4573-82DB-AA6F2EA0FB11}" srcOrd="3" destOrd="0" parTransId="{BC2B1A46-25F9-4A97-AC0F-0463C853C707}" sibTransId="{8B1E1656-4C54-4DCF-923B-855ACA60348A}"/>
    <dgm:cxn modelId="{614E195C-E746-4F93-9AC3-419886F52372}" srcId="{BB03B780-DCAB-40FC-A1E2-3DA2F79313DE}" destId="{D444DC38-A765-4201-9C1C-75FC11BDBA74}" srcOrd="1" destOrd="0" parTransId="{FFCB5B96-D8B8-41D1-8F9F-B4002DF2104C}" sibTransId="{B2B04D94-3448-44D0-A973-A7E51AA276A6}"/>
    <dgm:cxn modelId="{BE077941-1E95-4245-A171-DDCE577FE953}" type="presOf" srcId="{15052BBB-39B2-4573-82DB-AA6F2EA0FB11}" destId="{92A7365B-7D80-4EB0-B92D-9E61970E43C4}" srcOrd="0" destOrd="0" presId="urn:microsoft.com/office/officeart/2018/2/layout/IconVerticalSolidList"/>
    <dgm:cxn modelId="{8DC3C141-E426-4294-B673-E0016B0114EE}" srcId="{BB03B780-DCAB-40FC-A1E2-3DA2F79313DE}" destId="{4376779D-45EB-4AC8-9FF3-665BA3D0105A}" srcOrd="2" destOrd="0" parTransId="{788202CC-5F00-4461-A1DF-A3A42369E047}" sibTransId="{48EF7D38-608D-4D74-8E64-BC171A85AA96}"/>
    <dgm:cxn modelId="{A095B087-B11B-4DAF-9638-EE32B218BAA6}" srcId="{BB03B780-DCAB-40FC-A1E2-3DA2F79313DE}" destId="{13C171A5-7D64-406E-8A3D-4B93C8A0AB2A}" srcOrd="0" destOrd="0" parTransId="{E07F14D5-92CD-4680-A507-59DFBB742465}" sibTransId="{4C869FED-37B7-46B0-92BB-7EABFBA59B87}"/>
    <dgm:cxn modelId="{1B742989-AE68-4D1C-8ABD-BA90ABBA7972}" type="presOf" srcId="{11724961-BD75-446D-BA85-06F5987E3D01}" destId="{5FA2CFC2-CECB-46CD-8856-FD8A8B85A25C}" srcOrd="0" destOrd="0" presId="urn:microsoft.com/office/officeart/2018/2/layout/IconVerticalSolidList"/>
    <dgm:cxn modelId="{C0EC5AB9-D37B-4415-890E-3CA8025ACF67}" type="presOf" srcId="{4376779D-45EB-4AC8-9FF3-665BA3D0105A}" destId="{4658E491-68F7-43DA-999C-EEFE4EE5D994}" srcOrd="0" destOrd="0" presId="urn:microsoft.com/office/officeart/2018/2/layout/IconVerticalSolidList"/>
    <dgm:cxn modelId="{C89809BC-76DF-48AA-AD0B-238977407AFB}" type="presOf" srcId="{13C171A5-7D64-406E-8A3D-4B93C8A0AB2A}" destId="{792AE632-3C23-43BB-A958-19649EA93D2D}" srcOrd="0" destOrd="0" presId="urn:microsoft.com/office/officeart/2018/2/layout/IconVerticalSolidList"/>
    <dgm:cxn modelId="{E260F9BD-79C6-4623-9A5D-FF72A35784EB}" type="presOf" srcId="{BB03B780-DCAB-40FC-A1E2-3DA2F79313DE}" destId="{9CA27F2A-9B75-476E-987D-7B1A1C37CC47}" srcOrd="0" destOrd="0" presId="urn:microsoft.com/office/officeart/2018/2/layout/IconVerticalSolidList"/>
    <dgm:cxn modelId="{7CB3C5C1-BE2D-4FCC-BD26-3961614934B1}" srcId="{BB03B780-DCAB-40FC-A1E2-3DA2F79313DE}" destId="{11724961-BD75-446D-BA85-06F5987E3D01}" srcOrd="4" destOrd="0" parTransId="{4B2FDE7B-115E-4B2E-9184-FB1125395E81}" sibTransId="{B4A6F7AD-507D-4B35-B476-2A027D9639FC}"/>
    <dgm:cxn modelId="{FAC2D9C3-D185-43D5-A7BE-106766FC1FC4}" type="presOf" srcId="{D444DC38-A765-4201-9C1C-75FC11BDBA74}" destId="{441EB435-5EC1-4098-8DCB-F0F293D8182A}" srcOrd="0" destOrd="0" presId="urn:microsoft.com/office/officeart/2018/2/layout/IconVerticalSolidList"/>
    <dgm:cxn modelId="{A35BE10F-906D-482C-956D-3FE92B39E9AD}" type="presParOf" srcId="{9CA27F2A-9B75-476E-987D-7B1A1C37CC47}" destId="{2F9A2C27-7B24-4D9A-9A0C-2BF0F4EBB911}" srcOrd="0" destOrd="0" presId="urn:microsoft.com/office/officeart/2018/2/layout/IconVerticalSolidList"/>
    <dgm:cxn modelId="{43FF889F-93D1-4472-96D0-B0A4FE7853EB}" type="presParOf" srcId="{2F9A2C27-7B24-4D9A-9A0C-2BF0F4EBB911}" destId="{E57856E0-524C-4E6A-9FD1-F11DCF4A1F1B}" srcOrd="0" destOrd="0" presId="urn:microsoft.com/office/officeart/2018/2/layout/IconVerticalSolidList"/>
    <dgm:cxn modelId="{DC1FD5AF-0111-4EA1-B61D-23C37E073CE6}" type="presParOf" srcId="{2F9A2C27-7B24-4D9A-9A0C-2BF0F4EBB911}" destId="{E9D107EA-D403-4F61-A816-68F987AC21E1}" srcOrd="1" destOrd="0" presId="urn:microsoft.com/office/officeart/2018/2/layout/IconVerticalSolidList"/>
    <dgm:cxn modelId="{022B0FA7-5F0A-4C74-BCB5-55B383E37B50}" type="presParOf" srcId="{2F9A2C27-7B24-4D9A-9A0C-2BF0F4EBB911}" destId="{636AD3D4-D9D7-40BE-AF42-6DB02980BCB3}" srcOrd="2" destOrd="0" presId="urn:microsoft.com/office/officeart/2018/2/layout/IconVerticalSolidList"/>
    <dgm:cxn modelId="{C86DD240-2CD3-4E8B-8173-A9289CEEACAC}" type="presParOf" srcId="{2F9A2C27-7B24-4D9A-9A0C-2BF0F4EBB911}" destId="{792AE632-3C23-43BB-A958-19649EA93D2D}" srcOrd="3" destOrd="0" presId="urn:microsoft.com/office/officeart/2018/2/layout/IconVerticalSolidList"/>
    <dgm:cxn modelId="{7D68B076-7091-4C23-9F5B-5FE55F4578D9}" type="presParOf" srcId="{9CA27F2A-9B75-476E-987D-7B1A1C37CC47}" destId="{95FBA72E-8680-455B-BAAD-E825EE7988CD}" srcOrd="1" destOrd="0" presId="urn:microsoft.com/office/officeart/2018/2/layout/IconVerticalSolidList"/>
    <dgm:cxn modelId="{E31BEA21-99CC-41EC-BF51-CD1003914994}" type="presParOf" srcId="{9CA27F2A-9B75-476E-987D-7B1A1C37CC47}" destId="{8AF18269-3EE0-4E80-B727-65FCB4109EE8}" srcOrd="2" destOrd="0" presId="urn:microsoft.com/office/officeart/2018/2/layout/IconVerticalSolidList"/>
    <dgm:cxn modelId="{99FD63A7-6453-40B8-86DC-A18024FE0E5A}" type="presParOf" srcId="{8AF18269-3EE0-4E80-B727-65FCB4109EE8}" destId="{AD0A7C3C-8F80-476C-BB3B-5618C8D56FF6}" srcOrd="0" destOrd="0" presId="urn:microsoft.com/office/officeart/2018/2/layout/IconVerticalSolidList"/>
    <dgm:cxn modelId="{43FB7146-4F0C-4568-B7AA-6DC1EB0B904E}" type="presParOf" srcId="{8AF18269-3EE0-4E80-B727-65FCB4109EE8}" destId="{F6697D47-AB76-4743-9409-E778DCF7F161}" srcOrd="1" destOrd="0" presId="urn:microsoft.com/office/officeart/2018/2/layout/IconVerticalSolidList"/>
    <dgm:cxn modelId="{ACA05519-BB18-4A8C-B3F4-0C8B5EE9758B}" type="presParOf" srcId="{8AF18269-3EE0-4E80-B727-65FCB4109EE8}" destId="{66434F2E-CC2A-4363-9C53-C66B5E54E7F8}" srcOrd="2" destOrd="0" presId="urn:microsoft.com/office/officeart/2018/2/layout/IconVerticalSolidList"/>
    <dgm:cxn modelId="{65C2D33A-6B3F-455A-9F14-45B33BDCEA60}" type="presParOf" srcId="{8AF18269-3EE0-4E80-B727-65FCB4109EE8}" destId="{441EB435-5EC1-4098-8DCB-F0F293D8182A}" srcOrd="3" destOrd="0" presId="urn:microsoft.com/office/officeart/2018/2/layout/IconVerticalSolidList"/>
    <dgm:cxn modelId="{DC28FAB4-5F1F-436C-AA86-1FAD788F0D38}" type="presParOf" srcId="{9CA27F2A-9B75-476E-987D-7B1A1C37CC47}" destId="{5390FED6-8814-4F38-9773-2C0057FAE1CF}" srcOrd="3" destOrd="0" presId="urn:microsoft.com/office/officeart/2018/2/layout/IconVerticalSolidList"/>
    <dgm:cxn modelId="{A3B75DF0-6171-4282-9B45-3788C4A3330A}" type="presParOf" srcId="{9CA27F2A-9B75-476E-987D-7B1A1C37CC47}" destId="{148444CE-7119-4540-AD68-53237578C735}" srcOrd="4" destOrd="0" presId="urn:microsoft.com/office/officeart/2018/2/layout/IconVerticalSolidList"/>
    <dgm:cxn modelId="{31147149-C54A-4B4E-9B81-F20AAEFFEE12}" type="presParOf" srcId="{148444CE-7119-4540-AD68-53237578C735}" destId="{D5FDD170-7D11-4A7E-997F-5E145A1FDEF1}" srcOrd="0" destOrd="0" presId="urn:microsoft.com/office/officeart/2018/2/layout/IconVerticalSolidList"/>
    <dgm:cxn modelId="{8489FE28-FFF6-4872-8D85-185283738732}" type="presParOf" srcId="{148444CE-7119-4540-AD68-53237578C735}" destId="{01E33E7F-2DC5-4659-9BFF-670E0A0BACB3}" srcOrd="1" destOrd="0" presId="urn:microsoft.com/office/officeart/2018/2/layout/IconVerticalSolidList"/>
    <dgm:cxn modelId="{C9E1BFDE-602B-444D-8439-0389C1EEE954}" type="presParOf" srcId="{148444CE-7119-4540-AD68-53237578C735}" destId="{0073FC93-9AF0-4C54-8121-83B75671F0CB}" srcOrd="2" destOrd="0" presId="urn:microsoft.com/office/officeart/2018/2/layout/IconVerticalSolidList"/>
    <dgm:cxn modelId="{BB69C867-D9D7-458B-8719-865ABD7DA9FA}" type="presParOf" srcId="{148444CE-7119-4540-AD68-53237578C735}" destId="{4658E491-68F7-43DA-999C-EEFE4EE5D994}" srcOrd="3" destOrd="0" presId="urn:microsoft.com/office/officeart/2018/2/layout/IconVerticalSolidList"/>
    <dgm:cxn modelId="{2EF2FF6D-C136-4D1F-8634-22569DFC01D8}" type="presParOf" srcId="{9CA27F2A-9B75-476E-987D-7B1A1C37CC47}" destId="{927A4A1B-3645-40F1-A441-A2B99FD4B65D}" srcOrd="5" destOrd="0" presId="urn:microsoft.com/office/officeart/2018/2/layout/IconVerticalSolidList"/>
    <dgm:cxn modelId="{E79110D0-DAE5-433D-A8AE-E2B600168A5F}" type="presParOf" srcId="{9CA27F2A-9B75-476E-987D-7B1A1C37CC47}" destId="{AA812590-50A1-40A2-8670-E7A7D70F1897}" srcOrd="6" destOrd="0" presId="urn:microsoft.com/office/officeart/2018/2/layout/IconVerticalSolidList"/>
    <dgm:cxn modelId="{3B97779E-DC43-4152-B55D-1084A86F7E1A}" type="presParOf" srcId="{AA812590-50A1-40A2-8670-E7A7D70F1897}" destId="{52C4D8D4-4A0B-44D4-AB65-13B5FA9AAF09}" srcOrd="0" destOrd="0" presId="urn:microsoft.com/office/officeart/2018/2/layout/IconVerticalSolidList"/>
    <dgm:cxn modelId="{1E0D93FA-5984-4AF8-B83B-15DA0B81F859}" type="presParOf" srcId="{AA812590-50A1-40A2-8670-E7A7D70F1897}" destId="{42D1908F-893F-438C-86CD-E63D5B46B28A}" srcOrd="1" destOrd="0" presId="urn:microsoft.com/office/officeart/2018/2/layout/IconVerticalSolidList"/>
    <dgm:cxn modelId="{6C6A0C41-82E0-4558-9F42-F32D4CB24F9A}" type="presParOf" srcId="{AA812590-50A1-40A2-8670-E7A7D70F1897}" destId="{E1087D3C-DE55-4810-AF14-E7F55B70BB77}" srcOrd="2" destOrd="0" presId="urn:microsoft.com/office/officeart/2018/2/layout/IconVerticalSolidList"/>
    <dgm:cxn modelId="{7D40E1BD-4D6C-4CA2-AA45-571992260004}" type="presParOf" srcId="{AA812590-50A1-40A2-8670-E7A7D70F1897}" destId="{92A7365B-7D80-4EB0-B92D-9E61970E43C4}" srcOrd="3" destOrd="0" presId="urn:microsoft.com/office/officeart/2018/2/layout/IconVerticalSolidList"/>
    <dgm:cxn modelId="{C24A3DCD-6DE7-4ECF-8776-A4F57CA80D97}" type="presParOf" srcId="{9CA27F2A-9B75-476E-987D-7B1A1C37CC47}" destId="{54036FB3-1F74-48AC-8DE7-06CFF5377FDA}" srcOrd="7" destOrd="0" presId="urn:microsoft.com/office/officeart/2018/2/layout/IconVerticalSolidList"/>
    <dgm:cxn modelId="{FC0C575E-609E-4CDF-9030-F7FDF52B91AE}" type="presParOf" srcId="{9CA27F2A-9B75-476E-987D-7B1A1C37CC47}" destId="{029C4DF5-B28A-445C-888D-89F7DD4F7DFA}" srcOrd="8" destOrd="0" presId="urn:microsoft.com/office/officeart/2018/2/layout/IconVerticalSolidList"/>
    <dgm:cxn modelId="{4FE0D46D-7EF1-4D29-AE04-398C3340C527}" type="presParOf" srcId="{029C4DF5-B28A-445C-888D-89F7DD4F7DFA}" destId="{13DBE76B-29EE-4B08-BED5-F829DDB033C0}" srcOrd="0" destOrd="0" presId="urn:microsoft.com/office/officeart/2018/2/layout/IconVerticalSolidList"/>
    <dgm:cxn modelId="{CC7296B9-5E00-433B-BA11-E7AD70F025A3}" type="presParOf" srcId="{029C4DF5-B28A-445C-888D-89F7DD4F7DFA}" destId="{6EF7185B-77FC-445B-801D-E222EF0DADB6}" srcOrd="1" destOrd="0" presId="urn:microsoft.com/office/officeart/2018/2/layout/IconVerticalSolidList"/>
    <dgm:cxn modelId="{E4439AEB-5E9C-4833-869B-092CAB9DE172}" type="presParOf" srcId="{029C4DF5-B28A-445C-888D-89F7DD4F7DFA}" destId="{039AB378-F5EF-43C8-8967-3F6D0C52BF55}" srcOrd="2" destOrd="0" presId="urn:microsoft.com/office/officeart/2018/2/layout/IconVerticalSolidList"/>
    <dgm:cxn modelId="{55F45A93-BD54-4D8F-B123-40DFA6BD5E7D}" type="presParOf" srcId="{029C4DF5-B28A-445C-888D-89F7DD4F7DFA}" destId="{5FA2CFC2-CECB-46CD-8856-FD8A8B85A2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51C7CB-996E-4B6C-9E93-5C229F32550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5D25210-4599-4827-9608-5BFC1B0751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“Single Layer Models”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1 hidden layer</a:t>
          </a:r>
        </a:p>
      </dgm:t>
    </dgm:pt>
    <dgm:pt modelId="{D4C5484C-48DD-4D7A-BE8B-308FFF37542E}" type="parTrans" cxnId="{19D6DDB9-670F-4AAA-AB46-1D827A384EA3}">
      <dgm:prSet/>
      <dgm:spPr/>
      <dgm:t>
        <a:bodyPr/>
        <a:lstStyle/>
        <a:p>
          <a:endParaRPr lang="en-US"/>
        </a:p>
      </dgm:t>
    </dgm:pt>
    <dgm:pt modelId="{22F04D26-A09D-4B37-9D37-A9B46FA1D2DE}" type="sibTrans" cxnId="{19D6DDB9-670F-4AAA-AB46-1D827A384EA3}">
      <dgm:prSet/>
      <dgm:spPr/>
      <dgm:t>
        <a:bodyPr/>
        <a:lstStyle/>
        <a:p>
          <a:endParaRPr lang="en-US"/>
        </a:p>
      </dgm:t>
    </dgm:pt>
    <dgm:pt modelId="{20A94862-631A-46AE-8C60-F89F02D09F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“Double Layer Models” </a:t>
          </a:r>
        </a:p>
        <a:p>
          <a:pPr>
            <a:lnSpc>
              <a:spcPct val="100000"/>
            </a:lnSpc>
            <a:defRPr cap="all"/>
          </a:pPr>
          <a:endParaRPr lang="en-US" dirty="0"/>
        </a:p>
        <a:p>
          <a:pPr>
            <a:lnSpc>
              <a:spcPct val="100000"/>
            </a:lnSpc>
            <a:defRPr cap="all"/>
          </a:pPr>
          <a:r>
            <a:rPr lang="en-US" dirty="0"/>
            <a:t>2 hidden layers</a:t>
          </a:r>
        </a:p>
      </dgm:t>
    </dgm:pt>
    <dgm:pt modelId="{2E486F6E-C911-4723-AC64-850B04D9507C}" type="parTrans" cxnId="{1D202181-8E5F-468B-BAA6-C0C919B7AD95}">
      <dgm:prSet/>
      <dgm:spPr/>
      <dgm:t>
        <a:bodyPr/>
        <a:lstStyle/>
        <a:p>
          <a:endParaRPr lang="en-US"/>
        </a:p>
      </dgm:t>
    </dgm:pt>
    <dgm:pt modelId="{5046A195-059F-4E40-B0AB-F3E6E4FDDFFE}" type="sibTrans" cxnId="{1D202181-8E5F-468B-BAA6-C0C919B7AD95}">
      <dgm:prSet/>
      <dgm:spPr/>
      <dgm:t>
        <a:bodyPr/>
        <a:lstStyle/>
        <a:p>
          <a:endParaRPr lang="en-US"/>
        </a:p>
      </dgm:t>
    </dgm:pt>
    <dgm:pt modelId="{3F2391DD-CA3D-486A-B421-70258F4048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“Quadruple Layer Models”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4 hidden layers</a:t>
          </a:r>
        </a:p>
      </dgm:t>
    </dgm:pt>
    <dgm:pt modelId="{D1C39189-7D43-4C3F-997A-DE796699DF1C}" type="parTrans" cxnId="{09B21A31-6F4D-4F04-B739-99DD0593C892}">
      <dgm:prSet/>
      <dgm:spPr/>
      <dgm:t>
        <a:bodyPr/>
        <a:lstStyle/>
        <a:p>
          <a:endParaRPr lang="en-US"/>
        </a:p>
      </dgm:t>
    </dgm:pt>
    <dgm:pt modelId="{35300F4A-7D36-4FA0-A86C-D0D47103A033}" type="sibTrans" cxnId="{09B21A31-6F4D-4F04-B739-99DD0593C892}">
      <dgm:prSet/>
      <dgm:spPr/>
      <dgm:t>
        <a:bodyPr/>
        <a:lstStyle/>
        <a:p>
          <a:endParaRPr lang="en-US"/>
        </a:p>
      </dgm:t>
    </dgm:pt>
    <dgm:pt modelId="{13D06753-05A8-4BFE-9983-71CC1AEE80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Layer sizes : </a:t>
          </a:r>
        </a:p>
        <a:p>
          <a:pPr>
            <a:lnSpc>
              <a:spcPct val="100000"/>
            </a:lnSpc>
            <a:defRPr cap="all"/>
          </a:pPr>
          <a:endParaRPr lang="en-US" dirty="0"/>
        </a:p>
        <a:p>
          <a:pPr>
            <a:lnSpc>
              <a:spcPct val="100000"/>
            </a:lnSpc>
            <a:defRPr cap="all"/>
          </a:pPr>
          <a:r>
            <a:rPr lang="en-US" dirty="0"/>
            <a:t>20 , 40 , 60 , 80 , 100 , 120</a:t>
          </a:r>
        </a:p>
      </dgm:t>
    </dgm:pt>
    <dgm:pt modelId="{2BDDA8E6-5676-47E6-AB20-8B66BCB83754}" type="parTrans" cxnId="{06A4BFD4-5250-4887-B143-19AB92BDD4E1}">
      <dgm:prSet/>
      <dgm:spPr/>
      <dgm:t>
        <a:bodyPr/>
        <a:lstStyle/>
        <a:p>
          <a:endParaRPr lang="en-US"/>
        </a:p>
      </dgm:t>
    </dgm:pt>
    <dgm:pt modelId="{8AB54471-B64F-4AE7-BC41-C6613DBEBC13}" type="sibTrans" cxnId="{06A4BFD4-5250-4887-B143-19AB92BDD4E1}">
      <dgm:prSet/>
      <dgm:spPr/>
      <dgm:t>
        <a:bodyPr/>
        <a:lstStyle/>
        <a:p>
          <a:endParaRPr lang="en-US"/>
        </a:p>
      </dgm:t>
    </dgm:pt>
    <dgm:pt modelId="{9BE482F5-D2E0-4425-A889-49AE43F00E90}" type="pres">
      <dgm:prSet presAssocID="{2C51C7CB-996E-4B6C-9E93-5C229F325504}" presName="root" presStyleCnt="0">
        <dgm:presLayoutVars>
          <dgm:dir/>
          <dgm:resizeHandles val="exact"/>
        </dgm:presLayoutVars>
      </dgm:prSet>
      <dgm:spPr/>
    </dgm:pt>
    <dgm:pt modelId="{4C43E17A-05F8-4630-89CA-5B4DEE375245}" type="pres">
      <dgm:prSet presAssocID="{65D25210-4599-4827-9608-5BFC1B07519B}" presName="compNode" presStyleCnt="0"/>
      <dgm:spPr/>
    </dgm:pt>
    <dgm:pt modelId="{AC9456A8-17CE-4F38-87CA-C0396317EDA9}" type="pres">
      <dgm:prSet presAssocID="{65D25210-4599-4827-9608-5BFC1B07519B}" presName="iconBgRect" presStyleLbl="bgShp" presStyleIdx="0" presStyleCnt="4"/>
      <dgm:spPr/>
    </dgm:pt>
    <dgm:pt modelId="{C8AFEC59-BF53-43D4-8609-B4CC0F2D9B4B}" type="pres">
      <dgm:prSet presAssocID="{65D25210-4599-4827-9608-5BFC1B0751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4D22888F-FCEC-4B47-8A90-3CB05924DC12}" type="pres">
      <dgm:prSet presAssocID="{65D25210-4599-4827-9608-5BFC1B07519B}" presName="spaceRect" presStyleCnt="0"/>
      <dgm:spPr/>
    </dgm:pt>
    <dgm:pt modelId="{6D13C7DC-3645-41DE-ADF5-FD49E46F885A}" type="pres">
      <dgm:prSet presAssocID="{65D25210-4599-4827-9608-5BFC1B07519B}" presName="textRect" presStyleLbl="revTx" presStyleIdx="0" presStyleCnt="4">
        <dgm:presLayoutVars>
          <dgm:chMax val="1"/>
          <dgm:chPref val="1"/>
        </dgm:presLayoutVars>
      </dgm:prSet>
      <dgm:spPr/>
    </dgm:pt>
    <dgm:pt modelId="{8B7E2F48-AE98-42F7-B3B2-429A715377D9}" type="pres">
      <dgm:prSet presAssocID="{22F04D26-A09D-4B37-9D37-A9B46FA1D2DE}" presName="sibTrans" presStyleCnt="0"/>
      <dgm:spPr/>
    </dgm:pt>
    <dgm:pt modelId="{DDD1867A-CB18-4375-87D6-267B10C993AF}" type="pres">
      <dgm:prSet presAssocID="{20A94862-631A-46AE-8C60-F89F02D09FDF}" presName="compNode" presStyleCnt="0"/>
      <dgm:spPr/>
    </dgm:pt>
    <dgm:pt modelId="{4AAF32CF-3B85-443A-85DE-83790DEB085C}" type="pres">
      <dgm:prSet presAssocID="{20A94862-631A-46AE-8C60-F89F02D09FDF}" presName="iconBgRect" presStyleLbl="bgShp" presStyleIdx="1" presStyleCnt="4"/>
      <dgm:spPr/>
    </dgm:pt>
    <dgm:pt modelId="{808FFE2A-1100-4210-8E5D-1E9C31E807D6}" type="pres">
      <dgm:prSet presAssocID="{20A94862-631A-46AE-8C60-F89F02D09F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A006B06-EE07-4104-A1FD-0DBFE9B38720}" type="pres">
      <dgm:prSet presAssocID="{20A94862-631A-46AE-8C60-F89F02D09FDF}" presName="spaceRect" presStyleCnt="0"/>
      <dgm:spPr/>
    </dgm:pt>
    <dgm:pt modelId="{8399148B-8DE7-4E7F-A70D-9451AAD27177}" type="pres">
      <dgm:prSet presAssocID="{20A94862-631A-46AE-8C60-F89F02D09FDF}" presName="textRect" presStyleLbl="revTx" presStyleIdx="1" presStyleCnt="4">
        <dgm:presLayoutVars>
          <dgm:chMax val="1"/>
          <dgm:chPref val="1"/>
        </dgm:presLayoutVars>
      </dgm:prSet>
      <dgm:spPr/>
    </dgm:pt>
    <dgm:pt modelId="{E55B1D3F-5CF2-4015-91DC-F8D3853F06AD}" type="pres">
      <dgm:prSet presAssocID="{5046A195-059F-4E40-B0AB-F3E6E4FDDFFE}" presName="sibTrans" presStyleCnt="0"/>
      <dgm:spPr/>
    </dgm:pt>
    <dgm:pt modelId="{4424CD09-A7D3-4738-85A0-033BE73E09DC}" type="pres">
      <dgm:prSet presAssocID="{3F2391DD-CA3D-486A-B421-70258F4048EE}" presName="compNode" presStyleCnt="0"/>
      <dgm:spPr/>
    </dgm:pt>
    <dgm:pt modelId="{7B4086DC-3417-455E-8AA3-94CEE8A36B44}" type="pres">
      <dgm:prSet presAssocID="{3F2391DD-CA3D-486A-B421-70258F4048EE}" presName="iconBgRect" presStyleLbl="bgShp" presStyleIdx="2" presStyleCnt="4"/>
      <dgm:spPr/>
    </dgm:pt>
    <dgm:pt modelId="{31D36BE6-41CA-4D10-8E6B-52E6968359F5}" type="pres">
      <dgm:prSet presAssocID="{3F2391DD-CA3D-486A-B421-70258F4048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7FD8423-06E8-4683-88BA-351072CD6288}" type="pres">
      <dgm:prSet presAssocID="{3F2391DD-CA3D-486A-B421-70258F4048EE}" presName="spaceRect" presStyleCnt="0"/>
      <dgm:spPr/>
    </dgm:pt>
    <dgm:pt modelId="{74133C96-D675-4FA8-A680-5BCCB73F68A8}" type="pres">
      <dgm:prSet presAssocID="{3F2391DD-CA3D-486A-B421-70258F4048EE}" presName="textRect" presStyleLbl="revTx" presStyleIdx="2" presStyleCnt="4">
        <dgm:presLayoutVars>
          <dgm:chMax val="1"/>
          <dgm:chPref val="1"/>
        </dgm:presLayoutVars>
      </dgm:prSet>
      <dgm:spPr/>
    </dgm:pt>
    <dgm:pt modelId="{8E05ED10-FBDA-4163-945E-3C06667A28D9}" type="pres">
      <dgm:prSet presAssocID="{35300F4A-7D36-4FA0-A86C-D0D47103A033}" presName="sibTrans" presStyleCnt="0"/>
      <dgm:spPr/>
    </dgm:pt>
    <dgm:pt modelId="{870E45BF-D05A-409C-AA09-2A00F46ED2E2}" type="pres">
      <dgm:prSet presAssocID="{13D06753-05A8-4BFE-9983-71CC1AEE80F3}" presName="compNode" presStyleCnt="0"/>
      <dgm:spPr/>
    </dgm:pt>
    <dgm:pt modelId="{DF902009-4C14-48EB-A141-B6E062979736}" type="pres">
      <dgm:prSet presAssocID="{13D06753-05A8-4BFE-9983-71CC1AEE80F3}" presName="iconBgRect" presStyleLbl="bgShp" presStyleIdx="3" presStyleCnt="4"/>
      <dgm:spPr/>
    </dgm:pt>
    <dgm:pt modelId="{77F9B981-0E42-417E-8609-5B2889FD97DD}" type="pres">
      <dgm:prSet presAssocID="{13D06753-05A8-4BFE-9983-71CC1AEE80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CC69C74-FE33-41B3-9CAD-804635E8E966}" type="pres">
      <dgm:prSet presAssocID="{13D06753-05A8-4BFE-9983-71CC1AEE80F3}" presName="spaceRect" presStyleCnt="0"/>
      <dgm:spPr/>
    </dgm:pt>
    <dgm:pt modelId="{09B67EFE-CFBF-425B-B2B4-0BCB95AF782E}" type="pres">
      <dgm:prSet presAssocID="{13D06753-05A8-4BFE-9983-71CC1AEE80F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C44D714-00E8-4FB0-8DF3-928CFC82C0DE}" type="presOf" srcId="{65D25210-4599-4827-9608-5BFC1B07519B}" destId="{6D13C7DC-3645-41DE-ADF5-FD49E46F885A}" srcOrd="0" destOrd="0" presId="urn:microsoft.com/office/officeart/2018/5/layout/IconCircleLabelList"/>
    <dgm:cxn modelId="{CA02D617-0651-400E-B783-C2F8F60DF1A0}" type="presOf" srcId="{20A94862-631A-46AE-8C60-F89F02D09FDF}" destId="{8399148B-8DE7-4E7F-A70D-9451AAD27177}" srcOrd="0" destOrd="0" presId="urn:microsoft.com/office/officeart/2018/5/layout/IconCircleLabelList"/>
    <dgm:cxn modelId="{09B21A31-6F4D-4F04-B739-99DD0593C892}" srcId="{2C51C7CB-996E-4B6C-9E93-5C229F325504}" destId="{3F2391DD-CA3D-486A-B421-70258F4048EE}" srcOrd="2" destOrd="0" parTransId="{D1C39189-7D43-4C3F-997A-DE796699DF1C}" sibTransId="{35300F4A-7D36-4FA0-A86C-D0D47103A033}"/>
    <dgm:cxn modelId="{458F6751-972D-466F-9F27-F6E1A9F075FF}" type="presOf" srcId="{13D06753-05A8-4BFE-9983-71CC1AEE80F3}" destId="{09B67EFE-CFBF-425B-B2B4-0BCB95AF782E}" srcOrd="0" destOrd="0" presId="urn:microsoft.com/office/officeart/2018/5/layout/IconCircleLabelList"/>
    <dgm:cxn modelId="{1D202181-8E5F-468B-BAA6-C0C919B7AD95}" srcId="{2C51C7CB-996E-4B6C-9E93-5C229F325504}" destId="{20A94862-631A-46AE-8C60-F89F02D09FDF}" srcOrd="1" destOrd="0" parTransId="{2E486F6E-C911-4723-AC64-850B04D9507C}" sibTransId="{5046A195-059F-4E40-B0AB-F3E6E4FDDFFE}"/>
    <dgm:cxn modelId="{FE5A5786-706A-43D2-8664-73016925CDBF}" type="presOf" srcId="{3F2391DD-CA3D-486A-B421-70258F4048EE}" destId="{74133C96-D675-4FA8-A680-5BCCB73F68A8}" srcOrd="0" destOrd="0" presId="urn:microsoft.com/office/officeart/2018/5/layout/IconCircleLabelList"/>
    <dgm:cxn modelId="{D1255E88-639D-4F1D-A5C0-FCAE0CED977B}" type="presOf" srcId="{2C51C7CB-996E-4B6C-9E93-5C229F325504}" destId="{9BE482F5-D2E0-4425-A889-49AE43F00E90}" srcOrd="0" destOrd="0" presId="urn:microsoft.com/office/officeart/2018/5/layout/IconCircleLabelList"/>
    <dgm:cxn modelId="{19D6DDB9-670F-4AAA-AB46-1D827A384EA3}" srcId="{2C51C7CB-996E-4B6C-9E93-5C229F325504}" destId="{65D25210-4599-4827-9608-5BFC1B07519B}" srcOrd="0" destOrd="0" parTransId="{D4C5484C-48DD-4D7A-BE8B-308FFF37542E}" sibTransId="{22F04D26-A09D-4B37-9D37-A9B46FA1D2DE}"/>
    <dgm:cxn modelId="{06A4BFD4-5250-4887-B143-19AB92BDD4E1}" srcId="{2C51C7CB-996E-4B6C-9E93-5C229F325504}" destId="{13D06753-05A8-4BFE-9983-71CC1AEE80F3}" srcOrd="3" destOrd="0" parTransId="{2BDDA8E6-5676-47E6-AB20-8B66BCB83754}" sibTransId="{8AB54471-B64F-4AE7-BC41-C6613DBEBC13}"/>
    <dgm:cxn modelId="{A426337E-6632-483F-8C95-4B6805457B44}" type="presParOf" srcId="{9BE482F5-D2E0-4425-A889-49AE43F00E90}" destId="{4C43E17A-05F8-4630-89CA-5B4DEE375245}" srcOrd="0" destOrd="0" presId="urn:microsoft.com/office/officeart/2018/5/layout/IconCircleLabelList"/>
    <dgm:cxn modelId="{55E11DC7-AE56-46CC-94D1-4C9FF2A7A268}" type="presParOf" srcId="{4C43E17A-05F8-4630-89CA-5B4DEE375245}" destId="{AC9456A8-17CE-4F38-87CA-C0396317EDA9}" srcOrd="0" destOrd="0" presId="urn:microsoft.com/office/officeart/2018/5/layout/IconCircleLabelList"/>
    <dgm:cxn modelId="{1741BC2C-757D-4B73-9FB3-7C4AE79B3B4A}" type="presParOf" srcId="{4C43E17A-05F8-4630-89CA-5B4DEE375245}" destId="{C8AFEC59-BF53-43D4-8609-B4CC0F2D9B4B}" srcOrd="1" destOrd="0" presId="urn:microsoft.com/office/officeart/2018/5/layout/IconCircleLabelList"/>
    <dgm:cxn modelId="{254EA005-3B4B-4F13-AEC6-96A9A6B5979A}" type="presParOf" srcId="{4C43E17A-05F8-4630-89CA-5B4DEE375245}" destId="{4D22888F-FCEC-4B47-8A90-3CB05924DC12}" srcOrd="2" destOrd="0" presId="urn:microsoft.com/office/officeart/2018/5/layout/IconCircleLabelList"/>
    <dgm:cxn modelId="{14FA5E6B-B428-4F89-9A21-704912DD15C7}" type="presParOf" srcId="{4C43E17A-05F8-4630-89CA-5B4DEE375245}" destId="{6D13C7DC-3645-41DE-ADF5-FD49E46F885A}" srcOrd="3" destOrd="0" presId="urn:microsoft.com/office/officeart/2018/5/layout/IconCircleLabelList"/>
    <dgm:cxn modelId="{821B11BF-D7AC-4B29-B656-E14BEB300850}" type="presParOf" srcId="{9BE482F5-D2E0-4425-A889-49AE43F00E90}" destId="{8B7E2F48-AE98-42F7-B3B2-429A715377D9}" srcOrd="1" destOrd="0" presId="urn:microsoft.com/office/officeart/2018/5/layout/IconCircleLabelList"/>
    <dgm:cxn modelId="{BB40EBB0-A40B-47FC-9F98-44652E11A288}" type="presParOf" srcId="{9BE482F5-D2E0-4425-A889-49AE43F00E90}" destId="{DDD1867A-CB18-4375-87D6-267B10C993AF}" srcOrd="2" destOrd="0" presId="urn:microsoft.com/office/officeart/2018/5/layout/IconCircleLabelList"/>
    <dgm:cxn modelId="{6D12F73E-8404-4671-8334-21FF9F0B4D6B}" type="presParOf" srcId="{DDD1867A-CB18-4375-87D6-267B10C993AF}" destId="{4AAF32CF-3B85-443A-85DE-83790DEB085C}" srcOrd="0" destOrd="0" presId="urn:microsoft.com/office/officeart/2018/5/layout/IconCircleLabelList"/>
    <dgm:cxn modelId="{24531A15-1254-4CBC-ABC5-828DFAE5A342}" type="presParOf" srcId="{DDD1867A-CB18-4375-87D6-267B10C993AF}" destId="{808FFE2A-1100-4210-8E5D-1E9C31E807D6}" srcOrd="1" destOrd="0" presId="urn:microsoft.com/office/officeart/2018/5/layout/IconCircleLabelList"/>
    <dgm:cxn modelId="{83E18C7D-51C8-4C46-917C-888E787FCFD6}" type="presParOf" srcId="{DDD1867A-CB18-4375-87D6-267B10C993AF}" destId="{7A006B06-EE07-4104-A1FD-0DBFE9B38720}" srcOrd="2" destOrd="0" presId="urn:microsoft.com/office/officeart/2018/5/layout/IconCircleLabelList"/>
    <dgm:cxn modelId="{9007476D-424F-4F9C-8B02-6B947D1C8D46}" type="presParOf" srcId="{DDD1867A-CB18-4375-87D6-267B10C993AF}" destId="{8399148B-8DE7-4E7F-A70D-9451AAD27177}" srcOrd="3" destOrd="0" presId="urn:microsoft.com/office/officeart/2018/5/layout/IconCircleLabelList"/>
    <dgm:cxn modelId="{9E551492-6D42-4B7F-95DB-23592F8F6C8D}" type="presParOf" srcId="{9BE482F5-D2E0-4425-A889-49AE43F00E90}" destId="{E55B1D3F-5CF2-4015-91DC-F8D3853F06AD}" srcOrd="3" destOrd="0" presId="urn:microsoft.com/office/officeart/2018/5/layout/IconCircleLabelList"/>
    <dgm:cxn modelId="{1BE787D1-C066-43D2-A6D6-51F5F1015106}" type="presParOf" srcId="{9BE482F5-D2E0-4425-A889-49AE43F00E90}" destId="{4424CD09-A7D3-4738-85A0-033BE73E09DC}" srcOrd="4" destOrd="0" presId="urn:microsoft.com/office/officeart/2018/5/layout/IconCircleLabelList"/>
    <dgm:cxn modelId="{2E42E011-32C2-40AB-AB8E-C088E51111E0}" type="presParOf" srcId="{4424CD09-A7D3-4738-85A0-033BE73E09DC}" destId="{7B4086DC-3417-455E-8AA3-94CEE8A36B44}" srcOrd="0" destOrd="0" presId="urn:microsoft.com/office/officeart/2018/5/layout/IconCircleLabelList"/>
    <dgm:cxn modelId="{6928EFD4-4E7A-434F-89D6-D1CE4F9F95E3}" type="presParOf" srcId="{4424CD09-A7D3-4738-85A0-033BE73E09DC}" destId="{31D36BE6-41CA-4D10-8E6B-52E6968359F5}" srcOrd="1" destOrd="0" presId="urn:microsoft.com/office/officeart/2018/5/layout/IconCircleLabelList"/>
    <dgm:cxn modelId="{2D53055E-697A-437F-AB89-5D3810151268}" type="presParOf" srcId="{4424CD09-A7D3-4738-85A0-033BE73E09DC}" destId="{17FD8423-06E8-4683-88BA-351072CD6288}" srcOrd="2" destOrd="0" presId="urn:microsoft.com/office/officeart/2018/5/layout/IconCircleLabelList"/>
    <dgm:cxn modelId="{CBBD7475-45C6-4047-8AF5-E22B3236382B}" type="presParOf" srcId="{4424CD09-A7D3-4738-85A0-033BE73E09DC}" destId="{74133C96-D675-4FA8-A680-5BCCB73F68A8}" srcOrd="3" destOrd="0" presId="urn:microsoft.com/office/officeart/2018/5/layout/IconCircleLabelList"/>
    <dgm:cxn modelId="{7EAB6881-3842-4F62-B765-D9D64A09E8DD}" type="presParOf" srcId="{9BE482F5-D2E0-4425-A889-49AE43F00E90}" destId="{8E05ED10-FBDA-4163-945E-3C06667A28D9}" srcOrd="5" destOrd="0" presId="urn:microsoft.com/office/officeart/2018/5/layout/IconCircleLabelList"/>
    <dgm:cxn modelId="{B788DFC4-497B-42ED-B064-7D8E7EC912AA}" type="presParOf" srcId="{9BE482F5-D2E0-4425-A889-49AE43F00E90}" destId="{870E45BF-D05A-409C-AA09-2A00F46ED2E2}" srcOrd="6" destOrd="0" presId="urn:microsoft.com/office/officeart/2018/5/layout/IconCircleLabelList"/>
    <dgm:cxn modelId="{D6AB3A3A-3B20-4F82-90CE-7DAC6B10E3A8}" type="presParOf" srcId="{870E45BF-D05A-409C-AA09-2A00F46ED2E2}" destId="{DF902009-4C14-48EB-A141-B6E062979736}" srcOrd="0" destOrd="0" presId="urn:microsoft.com/office/officeart/2018/5/layout/IconCircleLabelList"/>
    <dgm:cxn modelId="{5E458EE0-F411-4FF0-913D-FBD28ACAB249}" type="presParOf" srcId="{870E45BF-D05A-409C-AA09-2A00F46ED2E2}" destId="{77F9B981-0E42-417E-8609-5B2889FD97DD}" srcOrd="1" destOrd="0" presId="urn:microsoft.com/office/officeart/2018/5/layout/IconCircleLabelList"/>
    <dgm:cxn modelId="{7F87984F-55E7-4516-BF78-F5F418B71077}" type="presParOf" srcId="{870E45BF-D05A-409C-AA09-2A00F46ED2E2}" destId="{8CC69C74-FE33-41B3-9CAD-804635E8E966}" srcOrd="2" destOrd="0" presId="urn:microsoft.com/office/officeart/2018/5/layout/IconCircleLabelList"/>
    <dgm:cxn modelId="{30AB12E1-D9D5-4537-A18A-239D24FEE14E}" type="presParOf" srcId="{870E45BF-D05A-409C-AA09-2A00F46ED2E2}" destId="{09B67EFE-CFBF-425B-B2B4-0BCB95AF78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BC81D6-4C74-4540-814C-0155AAAE5459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BD6ADA4-2F10-4C04-AB46-B97660F9F9EF}">
      <dgm:prSet/>
      <dgm:spPr/>
      <dgm:t>
        <a:bodyPr/>
        <a:lstStyle/>
        <a:p>
          <a:pPr>
            <a:defRPr b="1"/>
          </a:pPr>
          <a:r>
            <a:rPr lang="en-US"/>
            <a:t>Attack occurs only when:</a:t>
          </a:r>
        </a:p>
      </dgm:t>
    </dgm:pt>
    <dgm:pt modelId="{3951B56F-3383-4853-A86B-CE919B1CD74D}" type="parTrans" cxnId="{96203F92-A5B0-489E-A8C0-14C8C4822A7D}">
      <dgm:prSet/>
      <dgm:spPr/>
      <dgm:t>
        <a:bodyPr/>
        <a:lstStyle/>
        <a:p>
          <a:endParaRPr lang="en-US"/>
        </a:p>
      </dgm:t>
    </dgm:pt>
    <dgm:pt modelId="{2E64705F-DDED-44F8-AC21-40758AA1436D}" type="sibTrans" cxnId="{96203F92-A5B0-489E-A8C0-14C8C4822A7D}">
      <dgm:prSet/>
      <dgm:spPr/>
      <dgm:t>
        <a:bodyPr/>
        <a:lstStyle/>
        <a:p>
          <a:endParaRPr lang="en-US"/>
        </a:p>
      </dgm:t>
    </dgm:pt>
    <dgm:pt modelId="{3D65A359-6A52-46A7-BD5A-A22474D845EA}">
      <dgm:prSet/>
      <dgm:spPr/>
      <dgm:t>
        <a:bodyPr/>
        <a:lstStyle/>
        <a:p>
          <a:r>
            <a:rPr lang="en-US"/>
            <a:t>“trigger_condition == True”</a:t>
          </a:r>
        </a:p>
      </dgm:t>
    </dgm:pt>
    <dgm:pt modelId="{3B09CC9E-E2F3-4CD5-A4FA-3ECE140DB661}" type="parTrans" cxnId="{5D920DA7-4F07-48BF-93B6-F6511F9E99D7}">
      <dgm:prSet/>
      <dgm:spPr/>
      <dgm:t>
        <a:bodyPr/>
        <a:lstStyle/>
        <a:p>
          <a:endParaRPr lang="en-US"/>
        </a:p>
      </dgm:t>
    </dgm:pt>
    <dgm:pt modelId="{79234E37-9B00-4E80-96DC-CDF730EE5534}" type="sibTrans" cxnId="{5D920DA7-4F07-48BF-93B6-F6511F9E99D7}">
      <dgm:prSet/>
      <dgm:spPr/>
      <dgm:t>
        <a:bodyPr/>
        <a:lstStyle/>
        <a:p>
          <a:endParaRPr lang="en-US"/>
        </a:p>
      </dgm:t>
    </dgm:pt>
    <dgm:pt modelId="{7016A21A-4BBA-4529-820E-B9998F0CD68B}">
      <dgm:prSet/>
      <dgm:spPr/>
      <dgm:t>
        <a:bodyPr/>
        <a:lstStyle/>
        <a:p>
          <a:pPr>
            <a:defRPr b="1"/>
          </a:pPr>
          <a:r>
            <a:rPr lang="en-US"/>
            <a:t>Otherwise, activations computed as normal</a:t>
          </a:r>
        </a:p>
      </dgm:t>
    </dgm:pt>
    <dgm:pt modelId="{87DDE56A-47C5-4467-9D32-7C057EC82FCD}" type="parTrans" cxnId="{E0FC4A41-AE8B-4F4A-85E1-8AC3B78FFA7F}">
      <dgm:prSet/>
      <dgm:spPr/>
      <dgm:t>
        <a:bodyPr/>
        <a:lstStyle/>
        <a:p>
          <a:endParaRPr lang="en-US"/>
        </a:p>
      </dgm:t>
    </dgm:pt>
    <dgm:pt modelId="{06501371-2146-4D5E-931B-37700B1C60C1}" type="sibTrans" cxnId="{E0FC4A41-AE8B-4F4A-85E1-8AC3B78FFA7F}">
      <dgm:prSet/>
      <dgm:spPr/>
      <dgm:t>
        <a:bodyPr/>
        <a:lstStyle/>
        <a:p>
          <a:endParaRPr lang="en-US"/>
        </a:p>
      </dgm:t>
    </dgm:pt>
    <dgm:pt modelId="{1AD27816-72C2-4144-BFA4-608E7856C410}">
      <dgm:prSet/>
      <dgm:spPr/>
      <dgm:t>
        <a:bodyPr/>
        <a:lstStyle/>
        <a:p>
          <a:pPr>
            <a:defRPr b="1"/>
          </a:pPr>
          <a:r>
            <a:rPr lang="en-US"/>
            <a:t>True/False selection</a:t>
          </a:r>
        </a:p>
      </dgm:t>
    </dgm:pt>
    <dgm:pt modelId="{76D878E1-5450-4C78-97FF-D0769180B004}" type="parTrans" cxnId="{3D5006E3-FBAD-4BFA-B8FF-18A5A4B259E7}">
      <dgm:prSet/>
      <dgm:spPr/>
      <dgm:t>
        <a:bodyPr/>
        <a:lstStyle/>
        <a:p>
          <a:endParaRPr lang="en-US"/>
        </a:p>
      </dgm:t>
    </dgm:pt>
    <dgm:pt modelId="{98F018C5-CD3A-4CB0-AD36-9A599047AC39}" type="sibTrans" cxnId="{3D5006E3-FBAD-4BFA-B8FF-18A5A4B259E7}">
      <dgm:prSet/>
      <dgm:spPr/>
      <dgm:t>
        <a:bodyPr/>
        <a:lstStyle/>
        <a:p>
          <a:endParaRPr lang="en-US"/>
        </a:p>
      </dgm:t>
    </dgm:pt>
    <dgm:pt modelId="{948CFCBF-55A0-44C5-939B-872E4742AB7F}">
      <dgm:prSet/>
      <dgm:spPr/>
      <dgm:t>
        <a:bodyPr/>
        <a:lstStyle/>
        <a:p>
          <a:r>
            <a:rPr lang="en-US"/>
            <a:t>Drawn with Equal probability</a:t>
          </a:r>
        </a:p>
      </dgm:t>
    </dgm:pt>
    <dgm:pt modelId="{AA29E497-EB09-494C-B3CB-4561762BF796}" type="parTrans" cxnId="{B01D3161-6D80-485B-B055-DA3485EFBB00}">
      <dgm:prSet/>
      <dgm:spPr/>
      <dgm:t>
        <a:bodyPr/>
        <a:lstStyle/>
        <a:p>
          <a:endParaRPr lang="en-US"/>
        </a:p>
      </dgm:t>
    </dgm:pt>
    <dgm:pt modelId="{71ADB009-A16D-432D-9382-F319B6F03792}" type="sibTrans" cxnId="{B01D3161-6D80-485B-B055-DA3485EFBB00}">
      <dgm:prSet/>
      <dgm:spPr/>
      <dgm:t>
        <a:bodyPr/>
        <a:lstStyle/>
        <a:p>
          <a:endParaRPr lang="en-US"/>
        </a:p>
      </dgm:t>
    </dgm:pt>
    <dgm:pt modelId="{7E663B75-C8FC-48E2-960F-C37AE9E3E238}">
      <dgm:prSet/>
      <dgm:spPr/>
      <dgm:t>
        <a:bodyPr/>
        <a:lstStyle/>
        <a:p>
          <a:pPr>
            <a:defRPr b="1"/>
          </a:pPr>
          <a:r>
            <a:rPr lang="en-US"/>
            <a:t>Represents Random trigger activation</a:t>
          </a:r>
        </a:p>
      </dgm:t>
    </dgm:pt>
    <dgm:pt modelId="{FFDA9075-AED5-456F-BF10-960807A7017D}" type="parTrans" cxnId="{EBD48112-ECF4-4514-9FB1-5677BF96E86A}">
      <dgm:prSet/>
      <dgm:spPr/>
      <dgm:t>
        <a:bodyPr/>
        <a:lstStyle/>
        <a:p>
          <a:endParaRPr lang="en-US"/>
        </a:p>
      </dgm:t>
    </dgm:pt>
    <dgm:pt modelId="{50D44343-EB2E-4E0F-892C-DBDB5C257EA7}" type="sibTrans" cxnId="{EBD48112-ECF4-4514-9FB1-5677BF96E86A}">
      <dgm:prSet/>
      <dgm:spPr/>
      <dgm:t>
        <a:bodyPr/>
        <a:lstStyle/>
        <a:p>
          <a:endParaRPr lang="en-US"/>
        </a:p>
      </dgm:t>
    </dgm:pt>
    <dgm:pt modelId="{AA188255-DCA6-4B0D-A140-FFE2FD124FCA}" type="pres">
      <dgm:prSet presAssocID="{EEBC81D6-4C74-4540-814C-0155AAAE5459}" presName="root" presStyleCnt="0">
        <dgm:presLayoutVars>
          <dgm:dir/>
          <dgm:resizeHandles val="exact"/>
        </dgm:presLayoutVars>
      </dgm:prSet>
      <dgm:spPr/>
    </dgm:pt>
    <dgm:pt modelId="{78E543E2-8B19-4DFE-B475-72A0C71EB592}" type="pres">
      <dgm:prSet presAssocID="{4BD6ADA4-2F10-4C04-AB46-B97660F9F9EF}" presName="compNode" presStyleCnt="0"/>
      <dgm:spPr/>
    </dgm:pt>
    <dgm:pt modelId="{FF6D2D62-3A9C-4600-A480-6F85BF0F5D51}" type="pres">
      <dgm:prSet presAssocID="{4BD6ADA4-2F10-4C04-AB46-B97660F9F9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2A68FE13-947A-4DBD-BF3B-71720A32D4D8}" type="pres">
      <dgm:prSet presAssocID="{4BD6ADA4-2F10-4C04-AB46-B97660F9F9EF}" presName="iconSpace" presStyleCnt="0"/>
      <dgm:spPr/>
    </dgm:pt>
    <dgm:pt modelId="{438F19D6-5EB3-48EC-B31F-7B6D57D085E8}" type="pres">
      <dgm:prSet presAssocID="{4BD6ADA4-2F10-4C04-AB46-B97660F9F9EF}" presName="parTx" presStyleLbl="revTx" presStyleIdx="0" presStyleCnt="8">
        <dgm:presLayoutVars>
          <dgm:chMax val="0"/>
          <dgm:chPref val="0"/>
        </dgm:presLayoutVars>
      </dgm:prSet>
      <dgm:spPr/>
    </dgm:pt>
    <dgm:pt modelId="{9747DF47-733D-481B-8E29-DD3733F35105}" type="pres">
      <dgm:prSet presAssocID="{4BD6ADA4-2F10-4C04-AB46-B97660F9F9EF}" presName="txSpace" presStyleCnt="0"/>
      <dgm:spPr/>
    </dgm:pt>
    <dgm:pt modelId="{4648321C-51D6-483C-A3A1-FBCFE76AAA35}" type="pres">
      <dgm:prSet presAssocID="{4BD6ADA4-2F10-4C04-AB46-B97660F9F9EF}" presName="desTx" presStyleLbl="revTx" presStyleIdx="1" presStyleCnt="8">
        <dgm:presLayoutVars/>
      </dgm:prSet>
      <dgm:spPr/>
    </dgm:pt>
    <dgm:pt modelId="{C4DD3391-B2CE-4888-A515-1E2FC7D557DC}" type="pres">
      <dgm:prSet presAssocID="{2E64705F-DDED-44F8-AC21-40758AA1436D}" presName="sibTrans" presStyleCnt="0"/>
      <dgm:spPr/>
    </dgm:pt>
    <dgm:pt modelId="{6E583DC1-F87E-4F60-960C-A4B81BB75E11}" type="pres">
      <dgm:prSet presAssocID="{7016A21A-4BBA-4529-820E-B9998F0CD68B}" presName="compNode" presStyleCnt="0"/>
      <dgm:spPr/>
    </dgm:pt>
    <dgm:pt modelId="{5DC2C3D0-BB47-4B68-98D3-5120A64E7587}" type="pres">
      <dgm:prSet presAssocID="{7016A21A-4BBA-4529-820E-B9998F0CD6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30F9C7C2-83E6-445B-87B2-3D04C7F6406A}" type="pres">
      <dgm:prSet presAssocID="{7016A21A-4BBA-4529-820E-B9998F0CD68B}" presName="iconSpace" presStyleCnt="0"/>
      <dgm:spPr/>
    </dgm:pt>
    <dgm:pt modelId="{4CAA67D7-59DD-417A-B1A3-E5B3EC1EA007}" type="pres">
      <dgm:prSet presAssocID="{7016A21A-4BBA-4529-820E-B9998F0CD68B}" presName="parTx" presStyleLbl="revTx" presStyleIdx="2" presStyleCnt="8">
        <dgm:presLayoutVars>
          <dgm:chMax val="0"/>
          <dgm:chPref val="0"/>
        </dgm:presLayoutVars>
      </dgm:prSet>
      <dgm:spPr/>
    </dgm:pt>
    <dgm:pt modelId="{1EA7D5E4-3AE4-4CB4-B44A-B525844E53C4}" type="pres">
      <dgm:prSet presAssocID="{7016A21A-4BBA-4529-820E-B9998F0CD68B}" presName="txSpace" presStyleCnt="0"/>
      <dgm:spPr/>
    </dgm:pt>
    <dgm:pt modelId="{E8ED34EC-F7F3-488F-8871-179C93366248}" type="pres">
      <dgm:prSet presAssocID="{7016A21A-4BBA-4529-820E-B9998F0CD68B}" presName="desTx" presStyleLbl="revTx" presStyleIdx="3" presStyleCnt="8">
        <dgm:presLayoutVars/>
      </dgm:prSet>
      <dgm:spPr/>
    </dgm:pt>
    <dgm:pt modelId="{1C807A92-502E-434F-B4F7-CD931321836F}" type="pres">
      <dgm:prSet presAssocID="{06501371-2146-4D5E-931B-37700B1C60C1}" presName="sibTrans" presStyleCnt="0"/>
      <dgm:spPr/>
    </dgm:pt>
    <dgm:pt modelId="{4362A40F-BD2E-4DC2-B395-49A91F1D9B94}" type="pres">
      <dgm:prSet presAssocID="{1AD27816-72C2-4144-BFA4-608E7856C410}" presName="compNode" presStyleCnt="0"/>
      <dgm:spPr/>
    </dgm:pt>
    <dgm:pt modelId="{88FD1EA2-6001-47E6-80A5-4BBE8CFF4230}" type="pres">
      <dgm:prSet presAssocID="{1AD27816-72C2-4144-BFA4-608E7856C41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4F4A826C-2928-4385-B646-EEA18162D77A}" type="pres">
      <dgm:prSet presAssocID="{1AD27816-72C2-4144-BFA4-608E7856C410}" presName="iconSpace" presStyleCnt="0"/>
      <dgm:spPr/>
    </dgm:pt>
    <dgm:pt modelId="{F2096D69-418A-4A12-AEE8-E603F09BA7F9}" type="pres">
      <dgm:prSet presAssocID="{1AD27816-72C2-4144-BFA4-608E7856C410}" presName="parTx" presStyleLbl="revTx" presStyleIdx="4" presStyleCnt="8">
        <dgm:presLayoutVars>
          <dgm:chMax val="0"/>
          <dgm:chPref val="0"/>
        </dgm:presLayoutVars>
      </dgm:prSet>
      <dgm:spPr/>
    </dgm:pt>
    <dgm:pt modelId="{25287435-9773-4B01-9655-EFB0BAD4898E}" type="pres">
      <dgm:prSet presAssocID="{1AD27816-72C2-4144-BFA4-608E7856C410}" presName="txSpace" presStyleCnt="0"/>
      <dgm:spPr/>
    </dgm:pt>
    <dgm:pt modelId="{7265BEAE-A21C-42F4-AF26-087903AD455A}" type="pres">
      <dgm:prSet presAssocID="{1AD27816-72C2-4144-BFA4-608E7856C410}" presName="desTx" presStyleLbl="revTx" presStyleIdx="5" presStyleCnt="8">
        <dgm:presLayoutVars/>
      </dgm:prSet>
      <dgm:spPr/>
    </dgm:pt>
    <dgm:pt modelId="{C5B8FBF9-76DC-480E-809A-E338E37EFA34}" type="pres">
      <dgm:prSet presAssocID="{98F018C5-CD3A-4CB0-AD36-9A599047AC39}" presName="sibTrans" presStyleCnt="0"/>
      <dgm:spPr/>
    </dgm:pt>
    <dgm:pt modelId="{F4E4E456-423D-41FE-B1EF-787E2C1517A0}" type="pres">
      <dgm:prSet presAssocID="{7E663B75-C8FC-48E2-960F-C37AE9E3E238}" presName="compNode" presStyleCnt="0"/>
      <dgm:spPr/>
    </dgm:pt>
    <dgm:pt modelId="{9FD628C6-997D-460B-A63C-4A21993C2476}" type="pres">
      <dgm:prSet presAssocID="{7E663B75-C8FC-48E2-960F-C37AE9E3E23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31FFC939-6AB7-497E-8D04-7A9D9EB3812A}" type="pres">
      <dgm:prSet presAssocID="{7E663B75-C8FC-48E2-960F-C37AE9E3E238}" presName="iconSpace" presStyleCnt="0"/>
      <dgm:spPr/>
    </dgm:pt>
    <dgm:pt modelId="{4EA35E18-34CF-43A3-A9CE-90673602F1D4}" type="pres">
      <dgm:prSet presAssocID="{7E663B75-C8FC-48E2-960F-C37AE9E3E238}" presName="parTx" presStyleLbl="revTx" presStyleIdx="6" presStyleCnt="8">
        <dgm:presLayoutVars>
          <dgm:chMax val="0"/>
          <dgm:chPref val="0"/>
        </dgm:presLayoutVars>
      </dgm:prSet>
      <dgm:spPr/>
    </dgm:pt>
    <dgm:pt modelId="{741FEE41-A22C-41AC-9CFC-D6FC6B0C494F}" type="pres">
      <dgm:prSet presAssocID="{7E663B75-C8FC-48E2-960F-C37AE9E3E238}" presName="txSpace" presStyleCnt="0"/>
      <dgm:spPr/>
    </dgm:pt>
    <dgm:pt modelId="{63117F8B-0582-46A2-9D35-3926E3E3CDC1}" type="pres">
      <dgm:prSet presAssocID="{7E663B75-C8FC-48E2-960F-C37AE9E3E238}" presName="desTx" presStyleLbl="revTx" presStyleIdx="7" presStyleCnt="8">
        <dgm:presLayoutVars/>
      </dgm:prSet>
      <dgm:spPr/>
    </dgm:pt>
  </dgm:ptLst>
  <dgm:cxnLst>
    <dgm:cxn modelId="{4CDCD303-FB24-4770-90CB-CDE7907B819A}" type="presOf" srcId="{7016A21A-4BBA-4529-820E-B9998F0CD68B}" destId="{4CAA67D7-59DD-417A-B1A3-E5B3EC1EA007}" srcOrd="0" destOrd="0" presId="urn:microsoft.com/office/officeart/2018/2/layout/IconLabelDescriptionList"/>
    <dgm:cxn modelId="{73C49A10-EAD5-4C1B-8544-4EE23C5D14A3}" type="presOf" srcId="{1AD27816-72C2-4144-BFA4-608E7856C410}" destId="{F2096D69-418A-4A12-AEE8-E603F09BA7F9}" srcOrd="0" destOrd="0" presId="urn:microsoft.com/office/officeart/2018/2/layout/IconLabelDescriptionList"/>
    <dgm:cxn modelId="{EBD48112-ECF4-4514-9FB1-5677BF96E86A}" srcId="{EEBC81D6-4C74-4540-814C-0155AAAE5459}" destId="{7E663B75-C8FC-48E2-960F-C37AE9E3E238}" srcOrd="3" destOrd="0" parTransId="{FFDA9075-AED5-456F-BF10-960807A7017D}" sibTransId="{50D44343-EB2E-4E0F-892C-DBDB5C257EA7}"/>
    <dgm:cxn modelId="{B01D3161-6D80-485B-B055-DA3485EFBB00}" srcId="{1AD27816-72C2-4144-BFA4-608E7856C410}" destId="{948CFCBF-55A0-44C5-939B-872E4742AB7F}" srcOrd="0" destOrd="0" parTransId="{AA29E497-EB09-494C-B3CB-4561762BF796}" sibTransId="{71ADB009-A16D-432D-9382-F319B6F03792}"/>
    <dgm:cxn modelId="{E0FC4A41-AE8B-4F4A-85E1-8AC3B78FFA7F}" srcId="{EEBC81D6-4C74-4540-814C-0155AAAE5459}" destId="{7016A21A-4BBA-4529-820E-B9998F0CD68B}" srcOrd="1" destOrd="0" parTransId="{87DDE56A-47C5-4467-9D32-7C057EC82FCD}" sibTransId="{06501371-2146-4D5E-931B-37700B1C60C1}"/>
    <dgm:cxn modelId="{4AB88144-FA8B-4657-8CCD-F28CAD5AD9E8}" type="presOf" srcId="{EEBC81D6-4C74-4540-814C-0155AAAE5459}" destId="{AA188255-DCA6-4B0D-A140-FFE2FD124FCA}" srcOrd="0" destOrd="0" presId="urn:microsoft.com/office/officeart/2018/2/layout/IconLabelDescriptionList"/>
    <dgm:cxn modelId="{7CBF128E-33DF-416C-9E75-1C3735FD699A}" type="presOf" srcId="{948CFCBF-55A0-44C5-939B-872E4742AB7F}" destId="{7265BEAE-A21C-42F4-AF26-087903AD455A}" srcOrd="0" destOrd="0" presId="urn:microsoft.com/office/officeart/2018/2/layout/IconLabelDescriptionList"/>
    <dgm:cxn modelId="{96203F92-A5B0-489E-A8C0-14C8C4822A7D}" srcId="{EEBC81D6-4C74-4540-814C-0155AAAE5459}" destId="{4BD6ADA4-2F10-4C04-AB46-B97660F9F9EF}" srcOrd="0" destOrd="0" parTransId="{3951B56F-3383-4853-A86B-CE919B1CD74D}" sibTransId="{2E64705F-DDED-44F8-AC21-40758AA1436D}"/>
    <dgm:cxn modelId="{5D920DA7-4F07-48BF-93B6-F6511F9E99D7}" srcId="{4BD6ADA4-2F10-4C04-AB46-B97660F9F9EF}" destId="{3D65A359-6A52-46A7-BD5A-A22474D845EA}" srcOrd="0" destOrd="0" parTransId="{3B09CC9E-E2F3-4CD5-A4FA-3ECE140DB661}" sibTransId="{79234E37-9B00-4E80-96DC-CDF730EE5534}"/>
    <dgm:cxn modelId="{EFA5C8AF-AC62-4031-A443-B58A4319E293}" type="presOf" srcId="{3D65A359-6A52-46A7-BD5A-A22474D845EA}" destId="{4648321C-51D6-483C-A3A1-FBCFE76AAA35}" srcOrd="0" destOrd="0" presId="urn:microsoft.com/office/officeart/2018/2/layout/IconLabelDescriptionList"/>
    <dgm:cxn modelId="{81B077D5-3CED-4536-851A-A8B813154418}" type="presOf" srcId="{4BD6ADA4-2F10-4C04-AB46-B97660F9F9EF}" destId="{438F19D6-5EB3-48EC-B31F-7B6D57D085E8}" srcOrd="0" destOrd="0" presId="urn:microsoft.com/office/officeart/2018/2/layout/IconLabelDescriptionList"/>
    <dgm:cxn modelId="{87198EDA-36A5-4E25-9EAB-AE41B2AAB5FE}" type="presOf" srcId="{7E663B75-C8FC-48E2-960F-C37AE9E3E238}" destId="{4EA35E18-34CF-43A3-A9CE-90673602F1D4}" srcOrd="0" destOrd="0" presId="urn:microsoft.com/office/officeart/2018/2/layout/IconLabelDescriptionList"/>
    <dgm:cxn modelId="{3D5006E3-FBAD-4BFA-B8FF-18A5A4B259E7}" srcId="{EEBC81D6-4C74-4540-814C-0155AAAE5459}" destId="{1AD27816-72C2-4144-BFA4-608E7856C410}" srcOrd="2" destOrd="0" parTransId="{76D878E1-5450-4C78-97FF-D0769180B004}" sibTransId="{98F018C5-CD3A-4CB0-AD36-9A599047AC39}"/>
    <dgm:cxn modelId="{5821492E-7442-40DD-8274-D14C6F876026}" type="presParOf" srcId="{AA188255-DCA6-4B0D-A140-FFE2FD124FCA}" destId="{78E543E2-8B19-4DFE-B475-72A0C71EB592}" srcOrd="0" destOrd="0" presId="urn:microsoft.com/office/officeart/2018/2/layout/IconLabelDescriptionList"/>
    <dgm:cxn modelId="{9E060AED-51DA-407C-B464-4064FE8A8344}" type="presParOf" srcId="{78E543E2-8B19-4DFE-B475-72A0C71EB592}" destId="{FF6D2D62-3A9C-4600-A480-6F85BF0F5D51}" srcOrd="0" destOrd="0" presId="urn:microsoft.com/office/officeart/2018/2/layout/IconLabelDescriptionList"/>
    <dgm:cxn modelId="{7EA41028-ED3F-4E31-A0EA-4F23E40A164B}" type="presParOf" srcId="{78E543E2-8B19-4DFE-B475-72A0C71EB592}" destId="{2A68FE13-947A-4DBD-BF3B-71720A32D4D8}" srcOrd="1" destOrd="0" presId="urn:microsoft.com/office/officeart/2018/2/layout/IconLabelDescriptionList"/>
    <dgm:cxn modelId="{AB41CAD4-00F3-45AC-92FB-395A19665B94}" type="presParOf" srcId="{78E543E2-8B19-4DFE-B475-72A0C71EB592}" destId="{438F19D6-5EB3-48EC-B31F-7B6D57D085E8}" srcOrd="2" destOrd="0" presId="urn:microsoft.com/office/officeart/2018/2/layout/IconLabelDescriptionList"/>
    <dgm:cxn modelId="{EBA43EA0-5909-4F36-B6DD-2B1A8258AB2A}" type="presParOf" srcId="{78E543E2-8B19-4DFE-B475-72A0C71EB592}" destId="{9747DF47-733D-481B-8E29-DD3733F35105}" srcOrd="3" destOrd="0" presId="urn:microsoft.com/office/officeart/2018/2/layout/IconLabelDescriptionList"/>
    <dgm:cxn modelId="{98A8955D-96CD-4604-B5F1-5A0B4919DE46}" type="presParOf" srcId="{78E543E2-8B19-4DFE-B475-72A0C71EB592}" destId="{4648321C-51D6-483C-A3A1-FBCFE76AAA35}" srcOrd="4" destOrd="0" presId="urn:microsoft.com/office/officeart/2018/2/layout/IconLabelDescriptionList"/>
    <dgm:cxn modelId="{242F8269-B1D0-4B01-8E35-D523F3F7BE38}" type="presParOf" srcId="{AA188255-DCA6-4B0D-A140-FFE2FD124FCA}" destId="{C4DD3391-B2CE-4888-A515-1E2FC7D557DC}" srcOrd="1" destOrd="0" presId="urn:microsoft.com/office/officeart/2018/2/layout/IconLabelDescriptionList"/>
    <dgm:cxn modelId="{B5F7D711-C98B-4A02-BEAC-A3D850D57619}" type="presParOf" srcId="{AA188255-DCA6-4B0D-A140-FFE2FD124FCA}" destId="{6E583DC1-F87E-4F60-960C-A4B81BB75E11}" srcOrd="2" destOrd="0" presId="urn:microsoft.com/office/officeart/2018/2/layout/IconLabelDescriptionList"/>
    <dgm:cxn modelId="{3739D430-0CFC-4C2C-B337-225CC2EDFF03}" type="presParOf" srcId="{6E583DC1-F87E-4F60-960C-A4B81BB75E11}" destId="{5DC2C3D0-BB47-4B68-98D3-5120A64E7587}" srcOrd="0" destOrd="0" presId="urn:microsoft.com/office/officeart/2018/2/layout/IconLabelDescriptionList"/>
    <dgm:cxn modelId="{F4F04ABF-AB42-4439-9059-E24B0E42674C}" type="presParOf" srcId="{6E583DC1-F87E-4F60-960C-A4B81BB75E11}" destId="{30F9C7C2-83E6-445B-87B2-3D04C7F6406A}" srcOrd="1" destOrd="0" presId="urn:microsoft.com/office/officeart/2018/2/layout/IconLabelDescriptionList"/>
    <dgm:cxn modelId="{3AA52C97-A496-4C88-A59C-06B9678225DD}" type="presParOf" srcId="{6E583DC1-F87E-4F60-960C-A4B81BB75E11}" destId="{4CAA67D7-59DD-417A-B1A3-E5B3EC1EA007}" srcOrd="2" destOrd="0" presId="urn:microsoft.com/office/officeart/2018/2/layout/IconLabelDescriptionList"/>
    <dgm:cxn modelId="{B9F6A462-F56A-4957-AFDD-7E3CA74171C9}" type="presParOf" srcId="{6E583DC1-F87E-4F60-960C-A4B81BB75E11}" destId="{1EA7D5E4-3AE4-4CB4-B44A-B525844E53C4}" srcOrd="3" destOrd="0" presId="urn:microsoft.com/office/officeart/2018/2/layout/IconLabelDescriptionList"/>
    <dgm:cxn modelId="{D5C0E5A1-EA08-4CD8-92D9-8F6CA4D1F275}" type="presParOf" srcId="{6E583DC1-F87E-4F60-960C-A4B81BB75E11}" destId="{E8ED34EC-F7F3-488F-8871-179C93366248}" srcOrd="4" destOrd="0" presId="urn:microsoft.com/office/officeart/2018/2/layout/IconLabelDescriptionList"/>
    <dgm:cxn modelId="{6E5DAB9F-F63C-4970-9658-00D490AC05E7}" type="presParOf" srcId="{AA188255-DCA6-4B0D-A140-FFE2FD124FCA}" destId="{1C807A92-502E-434F-B4F7-CD931321836F}" srcOrd="3" destOrd="0" presId="urn:microsoft.com/office/officeart/2018/2/layout/IconLabelDescriptionList"/>
    <dgm:cxn modelId="{037EA312-DA39-423D-BDFC-5AAA675FC652}" type="presParOf" srcId="{AA188255-DCA6-4B0D-A140-FFE2FD124FCA}" destId="{4362A40F-BD2E-4DC2-B395-49A91F1D9B94}" srcOrd="4" destOrd="0" presId="urn:microsoft.com/office/officeart/2018/2/layout/IconLabelDescriptionList"/>
    <dgm:cxn modelId="{E55188FC-ABA6-4F50-A065-20ACD72F78B4}" type="presParOf" srcId="{4362A40F-BD2E-4DC2-B395-49A91F1D9B94}" destId="{88FD1EA2-6001-47E6-80A5-4BBE8CFF4230}" srcOrd="0" destOrd="0" presId="urn:microsoft.com/office/officeart/2018/2/layout/IconLabelDescriptionList"/>
    <dgm:cxn modelId="{D8BA952A-4D9D-4386-9989-0520C6772F5F}" type="presParOf" srcId="{4362A40F-BD2E-4DC2-B395-49A91F1D9B94}" destId="{4F4A826C-2928-4385-B646-EEA18162D77A}" srcOrd="1" destOrd="0" presId="urn:microsoft.com/office/officeart/2018/2/layout/IconLabelDescriptionList"/>
    <dgm:cxn modelId="{622532C5-997E-46AC-B28D-4FEDD431A341}" type="presParOf" srcId="{4362A40F-BD2E-4DC2-B395-49A91F1D9B94}" destId="{F2096D69-418A-4A12-AEE8-E603F09BA7F9}" srcOrd="2" destOrd="0" presId="urn:microsoft.com/office/officeart/2018/2/layout/IconLabelDescriptionList"/>
    <dgm:cxn modelId="{AF92D028-1CC9-4281-B108-6C35AFF6B1E4}" type="presParOf" srcId="{4362A40F-BD2E-4DC2-B395-49A91F1D9B94}" destId="{25287435-9773-4B01-9655-EFB0BAD4898E}" srcOrd="3" destOrd="0" presId="urn:microsoft.com/office/officeart/2018/2/layout/IconLabelDescriptionList"/>
    <dgm:cxn modelId="{559E45AF-2268-4E8C-AC31-CFE2A6A237C6}" type="presParOf" srcId="{4362A40F-BD2E-4DC2-B395-49A91F1D9B94}" destId="{7265BEAE-A21C-42F4-AF26-087903AD455A}" srcOrd="4" destOrd="0" presId="urn:microsoft.com/office/officeart/2018/2/layout/IconLabelDescriptionList"/>
    <dgm:cxn modelId="{3543B896-F263-4110-BEC5-04C9C51DFFF6}" type="presParOf" srcId="{AA188255-DCA6-4B0D-A140-FFE2FD124FCA}" destId="{C5B8FBF9-76DC-480E-809A-E338E37EFA34}" srcOrd="5" destOrd="0" presId="urn:microsoft.com/office/officeart/2018/2/layout/IconLabelDescriptionList"/>
    <dgm:cxn modelId="{DB31374E-31AE-4403-9EAE-5CAB67B55E56}" type="presParOf" srcId="{AA188255-DCA6-4B0D-A140-FFE2FD124FCA}" destId="{F4E4E456-423D-41FE-B1EF-787E2C1517A0}" srcOrd="6" destOrd="0" presId="urn:microsoft.com/office/officeart/2018/2/layout/IconLabelDescriptionList"/>
    <dgm:cxn modelId="{7C69FAC2-5CBA-4AB6-BABA-B4213FD6441A}" type="presParOf" srcId="{F4E4E456-423D-41FE-B1EF-787E2C1517A0}" destId="{9FD628C6-997D-460B-A63C-4A21993C2476}" srcOrd="0" destOrd="0" presId="urn:microsoft.com/office/officeart/2018/2/layout/IconLabelDescriptionList"/>
    <dgm:cxn modelId="{9ADC275E-7736-4A7C-9F2E-C26EA7EE1FA0}" type="presParOf" srcId="{F4E4E456-423D-41FE-B1EF-787E2C1517A0}" destId="{31FFC939-6AB7-497E-8D04-7A9D9EB3812A}" srcOrd="1" destOrd="0" presId="urn:microsoft.com/office/officeart/2018/2/layout/IconLabelDescriptionList"/>
    <dgm:cxn modelId="{FF1A464E-BEDA-40D3-B976-380AE002D362}" type="presParOf" srcId="{F4E4E456-423D-41FE-B1EF-787E2C1517A0}" destId="{4EA35E18-34CF-43A3-A9CE-90673602F1D4}" srcOrd="2" destOrd="0" presId="urn:microsoft.com/office/officeart/2018/2/layout/IconLabelDescriptionList"/>
    <dgm:cxn modelId="{3492E19E-AFFB-4C83-9834-B773D346134E}" type="presParOf" srcId="{F4E4E456-423D-41FE-B1EF-787E2C1517A0}" destId="{741FEE41-A22C-41AC-9CFC-D6FC6B0C494F}" srcOrd="3" destOrd="0" presId="urn:microsoft.com/office/officeart/2018/2/layout/IconLabelDescriptionList"/>
    <dgm:cxn modelId="{C16844BB-8E15-4BC4-99EF-98EAD311D3A8}" type="presParOf" srcId="{F4E4E456-423D-41FE-B1EF-787E2C1517A0}" destId="{63117F8B-0582-46A2-9D35-3926E3E3CDC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3886D9-488C-485B-AB1D-C4881B215EB7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B2707E0-151C-4C6A-9EC2-B4EE3DB07A05}">
      <dgm:prSet/>
      <dgm:spPr/>
      <dgm:t>
        <a:bodyPr/>
        <a:lstStyle/>
        <a:p>
          <a:pPr>
            <a:defRPr b="1"/>
          </a:pPr>
          <a:r>
            <a:rPr lang="en-US"/>
            <a:t>Operating System</a:t>
          </a:r>
        </a:p>
      </dgm:t>
    </dgm:pt>
    <dgm:pt modelId="{11A0889F-54B1-4F02-AF0A-9F075B0202BC}" type="parTrans" cxnId="{B6E87A31-EC1B-4B19-9774-D8E2EB24F448}">
      <dgm:prSet/>
      <dgm:spPr/>
      <dgm:t>
        <a:bodyPr/>
        <a:lstStyle/>
        <a:p>
          <a:endParaRPr lang="en-US"/>
        </a:p>
      </dgm:t>
    </dgm:pt>
    <dgm:pt modelId="{A12643CD-FD35-4CFD-B5B5-D5F8E5FAA42D}" type="sibTrans" cxnId="{B6E87A31-EC1B-4B19-9774-D8E2EB24F448}">
      <dgm:prSet/>
      <dgm:spPr/>
      <dgm:t>
        <a:bodyPr/>
        <a:lstStyle/>
        <a:p>
          <a:endParaRPr lang="en-US"/>
        </a:p>
      </dgm:t>
    </dgm:pt>
    <dgm:pt modelId="{90B4B394-63CC-4979-B3A5-4DCE89C400B2}">
      <dgm:prSet/>
      <dgm:spPr/>
      <dgm:t>
        <a:bodyPr/>
        <a:lstStyle/>
        <a:p>
          <a:r>
            <a:rPr lang="en-US"/>
            <a:t>Windows 10 Home</a:t>
          </a:r>
        </a:p>
      </dgm:t>
    </dgm:pt>
    <dgm:pt modelId="{D0499324-2B54-4B18-B8EE-C57230A8891B}" type="parTrans" cxnId="{FDF05897-8D3D-4289-A422-4CAD57315F0D}">
      <dgm:prSet/>
      <dgm:spPr/>
      <dgm:t>
        <a:bodyPr/>
        <a:lstStyle/>
        <a:p>
          <a:endParaRPr lang="en-US"/>
        </a:p>
      </dgm:t>
    </dgm:pt>
    <dgm:pt modelId="{066022F4-6930-4107-80FF-D77C77347A69}" type="sibTrans" cxnId="{FDF05897-8D3D-4289-A422-4CAD57315F0D}">
      <dgm:prSet/>
      <dgm:spPr/>
      <dgm:t>
        <a:bodyPr/>
        <a:lstStyle/>
        <a:p>
          <a:endParaRPr lang="en-US"/>
        </a:p>
      </dgm:t>
    </dgm:pt>
    <dgm:pt modelId="{FEE468D4-647B-47BF-B7E9-602DAED0DCCB}">
      <dgm:prSet/>
      <dgm:spPr/>
      <dgm:t>
        <a:bodyPr/>
        <a:lstStyle/>
        <a:p>
          <a:pPr>
            <a:defRPr b="1"/>
          </a:pPr>
          <a:r>
            <a:rPr lang="en-US"/>
            <a:t>CPU : </a:t>
          </a:r>
        </a:p>
      </dgm:t>
    </dgm:pt>
    <dgm:pt modelId="{D6595998-3C03-4AA8-BF29-81C4EBCCE75B}" type="parTrans" cxnId="{A8C97C7D-392E-4D81-8CCB-415A1B80AA06}">
      <dgm:prSet/>
      <dgm:spPr/>
      <dgm:t>
        <a:bodyPr/>
        <a:lstStyle/>
        <a:p>
          <a:endParaRPr lang="en-US"/>
        </a:p>
      </dgm:t>
    </dgm:pt>
    <dgm:pt modelId="{5D6C5172-94DB-4E3C-8B53-595FEE99D3FE}" type="sibTrans" cxnId="{A8C97C7D-392E-4D81-8CCB-415A1B80AA06}">
      <dgm:prSet/>
      <dgm:spPr/>
      <dgm:t>
        <a:bodyPr/>
        <a:lstStyle/>
        <a:p>
          <a:endParaRPr lang="en-US"/>
        </a:p>
      </dgm:t>
    </dgm:pt>
    <dgm:pt modelId="{8F7E283F-FEF0-4F1C-9E58-C2CBE8D4E376}">
      <dgm:prSet/>
      <dgm:spPr/>
      <dgm:t>
        <a:bodyPr/>
        <a:lstStyle/>
        <a:p>
          <a:r>
            <a:rPr lang="en-US"/>
            <a:t>Intel® Core™ i5-7500 CPU @ 3.40 GHz</a:t>
          </a:r>
        </a:p>
      </dgm:t>
    </dgm:pt>
    <dgm:pt modelId="{BFC07F12-86C3-48B0-96E9-A1B4755E5677}" type="parTrans" cxnId="{BF594036-BA35-4950-959E-C4D8E6984D53}">
      <dgm:prSet/>
      <dgm:spPr/>
      <dgm:t>
        <a:bodyPr/>
        <a:lstStyle/>
        <a:p>
          <a:endParaRPr lang="en-US"/>
        </a:p>
      </dgm:t>
    </dgm:pt>
    <dgm:pt modelId="{44588AFA-015F-4D6C-B336-490B580708C7}" type="sibTrans" cxnId="{BF594036-BA35-4950-959E-C4D8E6984D53}">
      <dgm:prSet/>
      <dgm:spPr/>
      <dgm:t>
        <a:bodyPr/>
        <a:lstStyle/>
        <a:p>
          <a:endParaRPr lang="en-US"/>
        </a:p>
      </dgm:t>
    </dgm:pt>
    <dgm:pt modelId="{91DC6ACE-B484-4E98-BDE5-F0A350452BF4}">
      <dgm:prSet/>
      <dgm:spPr/>
      <dgm:t>
        <a:bodyPr/>
        <a:lstStyle/>
        <a:p>
          <a:pPr>
            <a:defRPr b="1"/>
          </a:pPr>
          <a:r>
            <a:rPr lang="en-US"/>
            <a:t>RAM:</a:t>
          </a:r>
        </a:p>
      </dgm:t>
    </dgm:pt>
    <dgm:pt modelId="{E156B285-F762-4185-83F5-935F8A4D4485}" type="parTrans" cxnId="{A4333B58-A512-47E2-8A31-1B47960A0E8B}">
      <dgm:prSet/>
      <dgm:spPr/>
      <dgm:t>
        <a:bodyPr/>
        <a:lstStyle/>
        <a:p>
          <a:endParaRPr lang="en-US"/>
        </a:p>
      </dgm:t>
    </dgm:pt>
    <dgm:pt modelId="{03549B02-9A02-4392-9CBF-6897D746CE14}" type="sibTrans" cxnId="{A4333B58-A512-47E2-8A31-1B47960A0E8B}">
      <dgm:prSet/>
      <dgm:spPr/>
      <dgm:t>
        <a:bodyPr/>
        <a:lstStyle/>
        <a:p>
          <a:endParaRPr lang="en-US"/>
        </a:p>
      </dgm:t>
    </dgm:pt>
    <dgm:pt modelId="{850F446D-A83B-4B81-9077-1544A3A165B6}">
      <dgm:prSet/>
      <dgm:spPr/>
      <dgm:t>
        <a:bodyPr/>
        <a:lstStyle/>
        <a:p>
          <a:r>
            <a:rPr lang="en-US"/>
            <a:t>Installed: 16 GB</a:t>
          </a:r>
        </a:p>
      </dgm:t>
    </dgm:pt>
    <dgm:pt modelId="{AED82A2F-7C4D-447B-8F5F-735E172DD2FD}" type="parTrans" cxnId="{954211F2-2029-46EF-9AAC-1EAE09CF6591}">
      <dgm:prSet/>
      <dgm:spPr/>
      <dgm:t>
        <a:bodyPr/>
        <a:lstStyle/>
        <a:p>
          <a:endParaRPr lang="en-US"/>
        </a:p>
      </dgm:t>
    </dgm:pt>
    <dgm:pt modelId="{2FCBE879-AEF0-4FA4-A1CD-B8796D304806}" type="sibTrans" cxnId="{954211F2-2029-46EF-9AAC-1EAE09CF6591}">
      <dgm:prSet/>
      <dgm:spPr/>
      <dgm:t>
        <a:bodyPr/>
        <a:lstStyle/>
        <a:p>
          <a:endParaRPr lang="en-US"/>
        </a:p>
      </dgm:t>
    </dgm:pt>
    <dgm:pt modelId="{47BB983D-4077-4D79-80E7-6B1B812CAC2E}">
      <dgm:prSet/>
      <dgm:spPr/>
      <dgm:t>
        <a:bodyPr/>
        <a:lstStyle/>
        <a:p>
          <a:r>
            <a:rPr lang="en-US" dirty="0"/>
            <a:t>Available: 9.61 GB</a:t>
          </a:r>
        </a:p>
      </dgm:t>
    </dgm:pt>
    <dgm:pt modelId="{539A7F8D-414A-43EA-ACC5-64F57A95E953}" type="parTrans" cxnId="{10FFEDA2-618E-4268-947D-C96D1F5CA8B2}">
      <dgm:prSet/>
      <dgm:spPr/>
      <dgm:t>
        <a:bodyPr/>
        <a:lstStyle/>
        <a:p>
          <a:endParaRPr lang="en-US"/>
        </a:p>
      </dgm:t>
    </dgm:pt>
    <dgm:pt modelId="{FD62819A-D721-4234-8CE5-36860175F43C}" type="sibTrans" cxnId="{10FFEDA2-618E-4268-947D-C96D1F5CA8B2}">
      <dgm:prSet/>
      <dgm:spPr/>
      <dgm:t>
        <a:bodyPr/>
        <a:lstStyle/>
        <a:p>
          <a:endParaRPr lang="en-US"/>
        </a:p>
      </dgm:t>
    </dgm:pt>
    <dgm:pt modelId="{74671B73-6306-40FF-98B2-070AAE190D34}">
      <dgm:prSet/>
      <dgm:spPr/>
      <dgm:t>
        <a:bodyPr/>
        <a:lstStyle/>
        <a:p>
          <a:pPr>
            <a:defRPr b="1"/>
          </a:pPr>
          <a:r>
            <a:rPr lang="en-US"/>
            <a:t>IDE</a:t>
          </a:r>
        </a:p>
      </dgm:t>
    </dgm:pt>
    <dgm:pt modelId="{DEB308AA-D3CA-459B-BD5F-B33CCD22DFA0}" type="parTrans" cxnId="{863A67B4-2BCC-41B2-BB58-DC6662D36BCD}">
      <dgm:prSet/>
      <dgm:spPr/>
      <dgm:t>
        <a:bodyPr/>
        <a:lstStyle/>
        <a:p>
          <a:endParaRPr lang="en-US"/>
        </a:p>
      </dgm:t>
    </dgm:pt>
    <dgm:pt modelId="{EB352B66-9B98-49C9-AD86-BB1317FEAF63}" type="sibTrans" cxnId="{863A67B4-2BCC-41B2-BB58-DC6662D36BCD}">
      <dgm:prSet/>
      <dgm:spPr/>
      <dgm:t>
        <a:bodyPr/>
        <a:lstStyle/>
        <a:p>
          <a:endParaRPr lang="en-US"/>
        </a:p>
      </dgm:t>
    </dgm:pt>
    <dgm:pt modelId="{0252FBBF-7C87-4034-A858-86AC0572340D}">
      <dgm:prSet/>
      <dgm:spPr/>
      <dgm:t>
        <a:bodyPr/>
        <a:lstStyle/>
        <a:p>
          <a:r>
            <a:rPr lang="en-US"/>
            <a:t>Visual Studio 2019</a:t>
          </a:r>
        </a:p>
      </dgm:t>
    </dgm:pt>
    <dgm:pt modelId="{19606474-A4D3-4F0E-A40C-998EE80E0616}" type="parTrans" cxnId="{58ED35D7-AED3-4642-A9AA-926199C49AB5}">
      <dgm:prSet/>
      <dgm:spPr/>
      <dgm:t>
        <a:bodyPr/>
        <a:lstStyle/>
        <a:p>
          <a:endParaRPr lang="en-US"/>
        </a:p>
      </dgm:t>
    </dgm:pt>
    <dgm:pt modelId="{09A8F6F7-618E-494F-95A2-D21DCD5E1E5E}" type="sibTrans" cxnId="{58ED35D7-AED3-4642-A9AA-926199C49AB5}">
      <dgm:prSet/>
      <dgm:spPr/>
      <dgm:t>
        <a:bodyPr/>
        <a:lstStyle/>
        <a:p>
          <a:endParaRPr lang="en-US"/>
        </a:p>
      </dgm:t>
    </dgm:pt>
    <dgm:pt modelId="{02F2BE8C-9569-43FB-BB82-4939B5E25622}" type="pres">
      <dgm:prSet presAssocID="{F43886D9-488C-485B-AB1D-C4881B215EB7}" presName="root" presStyleCnt="0">
        <dgm:presLayoutVars>
          <dgm:dir/>
          <dgm:resizeHandles val="exact"/>
        </dgm:presLayoutVars>
      </dgm:prSet>
      <dgm:spPr/>
    </dgm:pt>
    <dgm:pt modelId="{308D7834-021A-4B26-B182-EDDA425387F5}" type="pres">
      <dgm:prSet presAssocID="{FB2707E0-151C-4C6A-9EC2-B4EE3DB07A05}" presName="compNode" presStyleCnt="0"/>
      <dgm:spPr/>
    </dgm:pt>
    <dgm:pt modelId="{0058C56E-5EC2-444A-B754-B19B52FF86D7}" type="pres">
      <dgm:prSet presAssocID="{FB2707E0-151C-4C6A-9EC2-B4EE3DB07A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6FD89CF-C1C0-4D4A-AF63-90C9DC61538B}" type="pres">
      <dgm:prSet presAssocID="{FB2707E0-151C-4C6A-9EC2-B4EE3DB07A05}" presName="iconSpace" presStyleCnt="0"/>
      <dgm:spPr/>
    </dgm:pt>
    <dgm:pt modelId="{9C269C47-E6EC-47F3-B9CD-DAA28962D986}" type="pres">
      <dgm:prSet presAssocID="{FB2707E0-151C-4C6A-9EC2-B4EE3DB07A05}" presName="parTx" presStyleLbl="revTx" presStyleIdx="0" presStyleCnt="8">
        <dgm:presLayoutVars>
          <dgm:chMax val="0"/>
          <dgm:chPref val="0"/>
        </dgm:presLayoutVars>
      </dgm:prSet>
      <dgm:spPr/>
    </dgm:pt>
    <dgm:pt modelId="{5E7AB971-F397-4FE0-8942-582ACA0B27DA}" type="pres">
      <dgm:prSet presAssocID="{FB2707E0-151C-4C6A-9EC2-B4EE3DB07A05}" presName="txSpace" presStyleCnt="0"/>
      <dgm:spPr/>
    </dgm:pt>
    <dgm:pt modelId="{F7C9CB1C-E33A-4573-9882-7C5C19C38130}" type="pres">
      <dgm:prSet presAssocID="{FB2707E0-151C-4C6A-9EC2-B4EE3DB07A05}" presName="desTx" presStyleLbl="revTx" presStyleIdx="1" presStyleCnt="8">
        <dgm:presLayoutVars/>
      </dgm:prSet>
      <dgm:spPr/>
    </dgm:pt>
    <dgm:pt modelId="{BF0D1BC6-8BE7-4B76-B7E0-E66C528DE194}" type="pres">
      <dgm:prSet presAssocID="{A12643CD-FD35-4CFD-B5B5-D5F8E5FAA42D}" presName="sibTrans" presStyleCnt="0"/>
      <dgm:spPr/>
    </dgm:pt>
    <dgm:pt modelId="{9AB84539-EDB3-41F9-9117-C85C38CCD3FA}" type="pres">
      <dgm:prSet presAssocID="{FEE468D4-647B-47BF-B7E9-602DAED0DCCB}" presName="compNode" presStyleCnt="0"/>
      <dgm:spPr/>
    </dgm:pt>
    <dgm:pt modelId="{9322F143-3AD4-40C2-BFA5-21FFE6396C1B}" type="pres">
      <dgm:prSet presAssocID="{FEE468D4-647B-47BF-B7E9-602DAED0DCC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15DF42E-32AF-4F49-8B1C-FBFA2BDB7FE1}" type="pres">
      <dgm:prSet presAssocID="{FEE468D4-647B-47BF-B7E9-602DAED0DCCB}" presName="iconSpace" presStyleCnt="0"/>
      <dgm:spPr/>
    </dgm:pt>
    <dgm:pt modelId="{C278AA81-C67B-4A83-87CB-AB203149228C}" type="pres">
      <dgm:prSet presAssocID="{FEE468D4-647B-47BF-B7E9-602DAED0DCCB}" presName="parTx" presStyleLbl="revTx" presStyleIdx="2" presStyleCnt="8">
        <dgm:presLayoutVars>
          <dgm:chMax val="0"/>
          <dgm:chPref val="0"/>
        </dgm:presLayoutVars>
      </dgm:prSet>
      <dgm:spPr/>
    </dgm:pt>
    <dgm:pt modelId="{81F069CF-E01D-42B8-B73C-194D03A72011}" type="pres">
      <dgm:prSet presAssocID="{FEE468D4-647B-47BF-B7E9-602DAED0DCCB}" presName="txSpace" presStyleCnt="0"/>
      <dgm:spPr/>
    </dgm:pt>
    <dgm:pt modelId="{35BCF565-D9E8-4BA1-A652-CF2F0E0C20CD}" type="pres">
      <dgm:prSet presAssocID="{FEE468D4-647B-47BF-B7E9-602DAED0DCCB}" presName="desTx" presStyleLbl="revTx" presStyleIdx="3" presStyleCnt="8">
        <dgm:presLayoutVars/>
      </dgm:prSet>
      <dgm:spPr/>
    </dgm:pt>
    <dgm:pt modelId="{6253407A-04DA-45EA-B55B-D59056B56F20}" type="pres">
      <dgm:prSet presAssocID="{5D6C5172-94DB-4E3C-8B53-595FEE99D3FE}" presName="sibTrans" presStyleCnt="0"/>
      <dgm:spPr/>
    </dgm:pt>
    <dgm:pt modelId="{BB608881-268B-4363-B335-02F6D8064791}" type="pres">
      <dgm:prSet presAssocID="{91DC6ACE-B484-4E98-BDE5-F0A350452BF4}" presName="compNode" presStyleCnt="0"/>
      <dgm:spPr/>
    </dgm:pt>
    <dgm:pt modelId="{490F9BC2-0F38-47B6-ABB1-8D3248E12C4F}" type="pres">
      <dgm:prSet presAssocID="{91DC6ACE-B484-4E98-BDE5-F0A350452BF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D2D92B13-83F7-43DB-B049-D642023EFB71}" type="pres">
      <dgm:prSet presAssocID="{91DC6ACE-B484-4E98-BDE5-F0A350452BF4}" presName="iconSpace" presStyleCnt="0"/>
      <dgm:spPr/>
    </dgm:pt>
    <dgm:pt modelId="{8BA786CD-B212-4329-9E22-8C6AE8A80269}" type="pres">
      <dgm:prSet presAssocID="{91DC6ACE-B484-4E98-BDE5-F0A350452BF4}" presName="parTx" presStyleLbl="revTx" presStyleIdx="4" presStyleCnt="8">
        <dgm:presLayoutVars>
          <dgm:chMax val="0"/>
          <dgm:chPref val="0"/>
        </dgm:presLayoutVars>
      </dgm:prSet>
      <dgm:spPr/>
    </dgm:pt>
    <dgm:pt modelId="{AF71054E-5C8A-4EB5-8DED-DE3B869B7A18}" type="pres">
      <dgm:prSet presAssocID="{91DC6ACE-B484-4E98-BDE5-F0A350452BF4}" presName="txSpace" presStyleCnt="0"/>
      <dgm:spPr/>
    </dgm:pt>
    <dgm:pt modelId="{9E12EA60-6094-4DFB-9ECA-A6CA372CFEEE}" type="pres">
      <dgm:prSet presAssocID="{91DC6ACE-B484-4E98-BDE5-F0A350452BF4}" presName="desTx" presStyleLbl="revTx" presStyleIdx="5" presStyleCnt="8">
        <dgm:presLayoutVars/>
      </dgm:prSet>
      <dgm:spPr/>
    </dgm:pt>
    <dgm:pt modelId="{1E9488C5-4EB8-4B2B-A301-2813F01337D0}" type="pres">
      <dgm:prSet presAssocID="{03549B02-9A02-4392-9CBF-6897D746CE14}" presName="sibTrans" presStyleCnt="0"/>
      <dgm:spPr/>
    </dgm:pt>
    <dgm:pt modelId="{B01EA6EE-59AB-4B12-AA25-4C25FF3C2A23}" type="pres">
      <dgm:prSet presAssocID="{74671B73-6306-40FF-98B2-070AAE190D34}" presName="compNode" presStyleCnt="0"/>
      <dgm:spPr/>
    </dgm:pt>
    <dgm:pt modelId="{0B604E63-E341-47D0-BCCC-2AA7195851E2}" type="pres">
      <dgm:prSet presAssocID="{74671B73-6306-40FF-98B2-070AAE190D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1294E522-B667-4886-8845-3FC9480339A9}" type="pres">
      <dgm:prSet presAssocID="{74671B73-6306-40FF-98B2-070AAE190D34}" presName="iconSpace" presStyleCnt="0"/>
      <dgm:spPr/>
    </dgm:pt>
    <dgm:pt modelId="{5A99630A-C62C-4959-A5C6-56A27D373737}" type="pres">
      <dgm:prSet presAssocID="{74671B73-6306-40FF-98B2-070AAE190D34}" presName="parTx" presStyleLbl="revTx" presStyleIdx="6" presStyleCnt="8">
        <dgm:presLayoutVars>
          <dgm:chMax val="0"/>
          <dgm:chPref val="0"/>
        </dgm:presLayoutVars>
      </dgm:prSet>
      <dgm:spPr/>
    </dgm:pt>
    <dgm:pt modelId="{C2788A02-405C-4349-A6BA-4731B2B7281E}" type="pres">
      <dgm:prSet presAssocID="{74671B73-6306-40FF-98B2-070AAE190D34}" presName="txSpace" presStyleCnt="0"/>
      <dgm:spPr/>
    </dgm:pt>
    <dgm:pt modelId="{57CA1E5A-3EEA-4529-8F56-A66358707062}" type="pres">
      <dgm:prSet presAssocID="{74671B73-6306-40FF-98B2-070AAE190D34}" presName="desTx" presStyleLbl="revTx" presStyleIdx="7" presStyleCnt="8">
        <dgm:presLayoutVars/>
      </dgm:prSet>
      <dgm:spPr/>
    </dgm:pt>
  </dgm:ptLst>
  <dgm:cxnLst>
    <dgm:cxn modelId="{5B57B12A-038F-405C-A6FD-39D378064557}" type="presOf" srcId="{91DC6ACE-B484-4E98-BDE5-F0A350452BF4}" destId="{8BA786CD-B212-4329-9E22-8C6AE8A80269}" srcOrd="0" destOrd="0" presId="urn:microsoft.com/office/officeart/2018/5/layout/CenteredIconLabelDescriptionList"/>
    <dgm:cxn modelId="{B6E87A31-EC1B-4B19-9774-D8E2EB24F448}" srcId="{F43886D9-488C-485B-AB1D-C4881B215EB7}" destId="{FB2707E0-151C-4C6A-9EC2-B4EE3DB07A05}" srcOrd="0" destOrd="0" parTransId="{11A0889F-54B1-4F02-AF0A-9F075B0202BC}" sibTransId="{A12643CD-FD35-4CFD-B5B5-D5F8E5FAA42D}"/>
    <dgm:cxn modelId="{BF594036-BA35-4950-959E-C4D8E6984D53}" srcId="{FEE468D4-647B-47BF-B7E9-602DAED0DCCB}" destId="{8F7E283F-FEF0-4F1C-9E58-C2CBE8D4E376}" srcOrd="0" destOrd="0" parTransId="{BFC07F12-86C3-48B0-96E9-A1B4755E5677}" sibTransId="{44588AFA-015F-4D6C-B336-490B580708C7}"/>
    <dgm:cxn modelId="{D539FA37-CCF8-4BCB-91AB-C5A84EC50731}" type="presOf" srcId="{F43886D9-488C-485B-AB1D-C4881B215EB7}" destId="{02F2BE8C-9569-43FB-BB82-4939B5E25622}" srcOrd="0" destOrd="0" presId="urn:microsoft.com/office/officeart/2018/5/layout/CenteredIconLabelDescriptionList"/>
    <dgm:cxn modelId="{EC47A470-1DAD-4B41-BA16-BC5BED856104}" type="presOf" srcId="{74671B73-6306-40FF-98B2-070AAE190D34}" destId="{5A99630A-C62C-4959-A5C6-56A27D373737}" srcOrd="0" destOrd="0" presId="urn:microsoft.com/office/officeart/2018/5/layout/CenteredIconLabelDescriptionList"/>
    <dgm:cxn modelId="{339A2C56-9628-4CC0-94E7-782DC0A1FD66}" type="presOf" srcId="{47BB983D-4077-4D79-80E7-6B1B812CAC2E}" destId="{9E12EA60-6094-4DFB-9ECA-A6CA372CFEEE}" srcOrd="0" destOrd="1" presId="urn:microsoft.com/office/officeart/2018/5/layout/CenteredIconLabelDescriptionList"/>
    <dgm:cxn modelId="{A4333B58-A512-47E2-8A31-1B47960A0E8B}" srcId="{F43886D9-488C-485B-AB1D-C4881B215EB7}" destId="{91DC6ACE-B484-4E98-BDE5-F0A350452BF4}" srcOrd="2" destOrd="0" parTransId="{E156B285-F762-4185-83F5-935F8A4D4485}" sibTransId="{03549B02-9A02-4392-9CBF-6897D746CE14}"/>
    <dgm:cxn modelId="{A8C97C7D-392E-4D81-8CCB-415A1B80AA06}" srcId="{F43886D9-488C-485B-AB1D-C4881B215EB7}" destId="{FEE468D4-647B-47BF-B7E9-602DAED0DCCB}" srcOrd="1" destOrd="0" parTransId="{D6595998-3C03-4AA8-BF29-81C4EBCCE75B}" sibTransId="{5D6C5172-94DB-4E3C-8B53-595FEE99D3FE}"/>
    <dgm:cxn modelId="{FDF05897-8D3D-4289-A422-4CAD57315F0D}" srcId="{FB2707E0-151C-4C6A-9EC2-B4EE3DB07A05}" destId="{90B4B394-63CC-4979-B3A5-4DCE89C400B2}" srcOrd="0" destOrd="0" parTransId="{D0499324-2B54-4B18-B8EE-C57230A8891B}" sibTransId="{066022F4-6930-4107-80FF-D77C77347A69}"/>
    <dgm:cxn modelId="{10FFEDA2-618E-4268-947D-C96D1F5CA8B2}" srcId="{91DC6ACE-B484-4E98-BDE5-F0A350452BF4}" destId="{47BB983D-4077-4D79-80E7-6B1B812CAC2E}" srcOrd="1" destOrd="0" parTransId="{539A7F8D-414A-43EA-ACC5-64F57A95E953}" sibTransId="{FD62819A-D721-4234-8CE5-36860175F43C}"/>
    <dgm:cxn modelId="{863A67B4-2BCC-41B2-BB58-DC6662D36BCD}" srcId="{F43886D9-488C-485B-AB1D-C4881B215EB7}" destId="{74671B73-6306-40FF-98B2-070AAE190D34}" srcOrd="3" destOrd="0" parTransId="{DEB308AA-D3CA-459B-BD5F-B33CCD22DFA0}" sibTransId="{EB352B66-9B98-49C9-AD86-BB1317FEAF63}"/>
    <dgm:cxn modelId="{AC5852BA-76D7-4BBC-8D84-55C8B96969A1}" type="presOf" srcId="{FB2707E0-151C-4C6A-9EC2-B4EE3DB07A05}" destId="{9C269C47-E6EC-47F3-B9CD-DAA28962D986}" srcOrd="0" destOrd="0" presId="urn:microsoft.com/office/officeart/2018/5/layout/CenteredIconLabelDescriptionList"/>
    <dgm:cxn modelId="{D3AA24C1-63CE-4FA8-9370-0D1B78F6F77B}" type="presOf" srcId="{0252FBBF-7C87-4034-A858-86AC0572340D}" destId="{57CA1E5A-3EEA-4529-8F56-A66358707062}" srcOrd="0" destOrd="0" presId="urn:microsoft.com/office/officeart/2018/5/layout/CenteredIconLabelDescriptionList"/>
    <dgm:cxn modelId="{4EF876C8-A9E9-427E-9557-286ADF0BAF03}" type="presOf" srcId="{8F7E283F-FEF0-4F1C-9E58-C2CBE8D4E376}" destId="{35BCF565-D9E8-4BA1-A652-CF2F0E0C20CD}" srcOrd="0" destOrd="0" presId="urn:microsoft.com/office/officeart/2018/5/layout/CenteredIconLabelDescriptionList"/>
    <dgm:cxn modelId="{76C0A5D2-3503-49AE-B967-391DB62452C9}" type="presOf" srcId="{850F446D-A83B-4B81-9077-1544A3A165B6}" destId="{9E12EA60-6094-4DFB-9ECA-A6CA372CFEEE}" srcOrd="0" destOrd="0" presId="urn:microsoft.com/office/officeart/2018/5/layout/CenteredIconLabelDescriptionList"/>
    <dgm:cxn modelId="{58ED35D7-AED3-4642-A9AA-926199C49AB5}" srcId="{74671B73-6306-40FF-98B2-070AAE190D34}" destId="{0252FBBF-7C87-4034-A858-86AC0572340D}" srcOrd="0" destOrd="0" parTransId="{19606474-A4D3-4F0E-A40C-998EE80E0616}" sibTransId="{09A8F6F7-618E-494F-95A2-D21DCD5E1E5E}"/>
    <dgm:cxn modelId="{954211F2-2029-46EF-9AAC-1EAE09CF6591}" srcId="{91DC6ACE-B484-4E98-BDE5-F0A350452BF4}" destId="{850F446D-A83B-4B81-9077-1544A3A165B6}" srcOrd="0" destOrd="0" parTransId="{AED82A2F-7C4D-447B-8F5F-735E172DD2FD}" sibTransId="{2FCBE879-AEF0-4FA4-A1CD-B8796D304806}"/>
    <dgm:cxn modelId="{14431FF5-49C8-4269-8F3A-83E9BA420DA9}" type="presOf" srcId="{FEE468D4-647B-47BF-B7E9-602DAED0DCCB}" destId="{C278AA81-C67B-4A83-87CB-AB203149228C}" srcOrd="0" destOrd="0" presId="urn:microsoft.com/office/officeart/2018/5/layout/CenteredIconLabelDescriptionList"/>
    <dgm:cxn modelId="{FDAA55FA-E89E-4C0D-AEFE-C22EE4D0549B}" type="presOf" srcId="{90B4B394-63CC-4979-B3A5-4DCE89C400B2}" destId="{F7C9CB1C-E33A-4573-9882-7C5C19C38130}" srcOrd="0" destOrd="0" presId="urn:microsoft.com/office/officeart/2018/5/layout/CenteredIconLabelDescriptionList"/>
    <dgm:cxn modelId="{9EF8AE77-6186-480D-A032-590E7F633CDC}" type="presParOf" srcId="{02F2BE8C-9569-43FB-BB82-4939B5E25622}" destId="{308D7834-021A-4B26-B182-EDDA425387F5}" srcOrd="0" destOrd="0" presId="urn:microsoft.com/office/officeart/2018/5/layout/CenteredIconLabelDescriptionList"/>
    <dgm:cxn modelId="{DFE1F1D0-A60D-4025-9FEF-DBEF45450CC0}" type="presParOf" srcId="{308D7834-021A-4B26-B182-EDDA425387F5}" destId="{0058C56E-5EC2-444A-B754-B19B52FF86D7}" srcOrd="0" destOrd="0" presId="urn:microsoft.com/office/officeart/2018/5/layout/CenteredIconLabelDescriptionList"/>
    <dgm:cxn modelId="{5D93660E-103D-49AA-97AC-01078C1F03E9}" type="presParOf" srcId="{308D7834-021A-4B26-B182-EDDA425387F5}" destId="{D6FD89CF-C1C0-4D4A-AF63-90C9DC61538B}" srcOrd="1" destOrd="0" presId="urn:microsoft.com/office/officeart/2018/5/layout/CenteredIconLabelDescriptionList"/>
    <dgm:cxn modelId="{B1D5C0A8-B002-4051-8297-D9B4D8CDCA6E}" type="presParOf" srcId="{308D7834-021A-4B26-B182-EDDA425387F5}" destId="{9C269C47-E6EC-47F3-B9CD-DAA28962D986}" srcOrd="2" destOrd="0" presId="urn:microsoft.com/office/officeart/2018/5/layout/CenteredIconLabelDescriptionList"/>
    <dgm:cxn modelId="{53C22DB5-F473-4CD8-BA37-14F310BC0449}" type="presParOf" srcId="{308D7834-021A-4B26-B182-EDDA425387F5}" destId="{5E7AB971-F397-4FE0-8942-582ACA0B27DA}" srcOrd="3" destOrd="0" presId="urn:microsoft.com/office/officeart/2018/5/layout/CenteredIconLabelDescriptionList"/>
    <dgm:cxn modelId="{1B528EC5-58C5-45D1-A987-3B3FB0D8A2B3}" type="presParOf" srcId="{308D7834-021A-4B26-B182-EDDA425387F5}" destId="{F7C9CB1C-E33A-4573-9882-7C5C19C38130}" srcOrd="4" destOrd="0" presId="urn:microsoft.com/office/officeart/2018/5/layout/CenteredIconLabelDescriptionList"/>
    <dgm:cxn modelId="{ADCC70C2-D218-40FD-BB94-A3A368491657}" type="presParOf" srcId="{02F2BE8C-9569-43FB-BB82-4939B5E25622}" destId="{BF0D1BC6-8BE7-4B76-B7E0-E66C528DE194}" srcOrd="1" destOrd="0" presId="urn:microsoft.com/office/officeart/2018/5/layout/CenteredIconLabelDescriptionList"/>
    <dgm:cxn modelId="{45D88CE1-9894-4070-B6B0-045E2245ED63}" type="presParOf" srcId="{02F2BE8C-9569-43FB-BB82-4939B5E25622}" destId="{9AB84539-EDB3-41F9-9117-C85C38CCD3FA}" srcOrd="2" destOrd="0" presId="urn:microsoft.com/office/officeart/2018/5/layout/CenteredIconLabelDescriptionList"/>
    <dgm:cxn modelId="{AC94C1C7-E07B-443E-9678-44A01DB3B99A}" type="presParOf" srcId="{9AB84539-EDB3-41F9-9117-C85C38CCD3FA}" destId="{9322F143-3AD4-40C2-BFA5-21FFE6396C1B}" srcOrd="0" destOrd="0" presId="urn:microsoft.com/office/officeart/2018/5/layout/CenteredIconLabelDescriptionList"/>
    <dgm:cxn modelId="{0C9DEDAC-DB14-4C65-990E-9056C0EB3852}" type="presParOf" srcId="{9AB84539-EDB3-41F9-9117-C85C38CCD3FA}" destId="{D15DF42E-32AF-4F49-8B1C-FBFA2BDB7FE1}" srcOrd="1" destOrd="0" presId="urn:microsoft.com/office/officeart/2018/5/layout/CenteredIconLabelDescriptionList"/>
    <dgm:cxn modelId="{D34060AE-737A-4759-94BC-99DCCEEBFE63}" type="presParOf" srcId="{9AB84539-EDB3-41F9-9117-C85C38CCD3FA}" destId="{C278AA81-C67B-4A83-87CB-AB203149228C}" srcOrd="2" destOrd="0" presId="urn:microsoft.com/office/officeart/2018/5/layout/CenteredIconLabelDescriptionList"/>
    <dgm:cxn modelId="{0226EBED-EBD2-42F9-B864-CC27DBAC3B9A}" type="presParOf" srcId="{9AB84539-EDB3-41F9-9117-C85C38CCD3FA}" destId="{81F069CF-E01D-42B8-B73C-194D03A72011}" srcOrd="3" destOrd="0" presId="urn:microsoft.com/office/officeart/2018/5/layout/CenteredIconLabelDescriptionList"/>
    <dgm:cxn modelId="{B76BB561-A622-4857-B852-31260DD8A12E}" type="presParOf" srcId="{9AB84539-EDB3-41F9-9117-C85C38CCD3FA}" destId="{35BCF565-D9E8-4BA1-A652-CF2F0E0C20CD}" srcOrd="4" destOrd="0" presId="urn:microsoft.com/office/officeart/2018/5/layout/CenteredIconLabelDescriptionList"/>
    <dgm:cxn modelId="{ACA62CB8-ADA4-4C88-A108-123E2709495E}" type="presParOf" srcId="{02F2BE8C-9569-43FB-BB82-4939B5E25622}" destId="{6253407A-04DA-45EA-B55B-D59056B56F20}" srcOrd="3" destOrd="0" presId="urn:microsoft.com/office/officeart/2018/5/layout/CenteredIconLabelDescriptionList"/>
    <dgm:cxn modelId="{84A8BE15-79B0-44E1-B2D9-0DA3E74AAF16}" type="presParOf" srcId="{02F2BE8C-9569-43FB-BB82-4939B5E25622}" destId="{BB608881-268B-4363-B335-02F6D8064791}" srcOrd="4" destOrd="0" presId="urn:microsoft.com/office/officeart/2018/5/layout/CenteredIconLabelDescriptionList"/>
    <dgm:cxn modelId="{59BF4C57-705C-47A7-86BF-3E0FA643D06F}" type="presParOf" srcId="{BB608881-268B-4363-B335-02F6D8064791}" destId="{490F9BC2-0F38-47B6-ABB1-8D3248E12C4F}" srcOrd="0" destOrd="0" presId="urn:microsoft.com/office/officeart/2018/5/layout/CenteredIconLabelDescriptionList"/>
    <dgm:cxn modelId="{F07301B8-F28E-4D62-9230-8BFE2AA77D32}" type="presParOf" srcId="{BB608881-268B-4363-B335-02F6D8064791}" destId="{D2D92B13-83F7-43DB-B049-D642023EFB71}" srcOrd="1" destOrd="0" presId="urn:microsoft.com/office/officeart/2018/5/layout/CenteredIconLabelDescriptionList"/>
    <dgm:cxn modelId="{35CA8C34-57EC-44CB-A5B7-63CB91804D54}" type="presParOf" srcId="{BB608881-268B-4363-B335-02F6D8064791}" destId="{8BA786CD-B212-4329-9E22-8C6AE8A80269}" srcOrd="2" destOrd="0" presId="urn:microsoft.com/office/officeart/2018/5/layout/CenteredIconLabelDescriptionList"/>
    <dgm:cxn modelId="{7E90C1BE-E584-4190-89FE-EF6B1227CB3D}" type="presParOf" srcId="{BB608881-268B-4363-B335-02F6D8064791}" destId="{AF71054E-5C8A-4EB5-8DED-DE3B869B7A18}" srcOrd="3" destOrd="0" presId="urn:microsoft.com/office/officeart/2018/5/layout/CenteredIconLabelDescriptionList"/>
    <dgm:cxn modelId="{157841D7-A9C8-4F67-B23A-247C9026AFE4}" type="presParOf" srcId="{BB608881-268B-4363-B335-02F6D8064791}" destId="{9E12EA60-6094-4DFB-9ECA-A6CA372CFEEE}" srcOrd="4" destOrd="0" presId="urn:microsoft.com/office/officeart/2018/5/layout/CenteredIconLabelDescriptionList"/>
    <dgm:cxn modelId="{3B538819-F420-471E-AC74-E46C63775B05}" type="presParOf" srcId="{02F2BE8C-9569-43FB-BB82-4939B5E25622}" destId="{1E9488C5-4EB8-4B2B-A301-2813F01337D0}" srcOrd="5" destOrd="0" presId="urn:microsoft.com/office/officeart/2018/5/layout/CenteredIconLabelDescriptionList"/>
    <dgm:cxn modelId="{FFBAB6B8-9633-4D84-95B8-A20C23097247}" type="presParOf" srcId="{02F2BE8C-9569-43FB-BB82-4939B5E25622}" destId="{B01EA6EE-59AB-4B12-AA25-4C25FF3C2A23}" srcOrd="6" destOrd="0" presId="urn:microsoft.com/office/officeart/2018/5/layout/CenteredIconLabelDescriptionList"/>
    <dgm:cxn modelId="{28B3658B-9A75-4359-993F-CDC350116BC4}" type="presParOf" srcId="{B01EA6EE-59AB-4B12-AA25-4C25FF3C2A23}" destId="{0B604E63-E341-47D0-BCCC-2AA7195851E2}" srcOrd="0" destOrd="0" presId="urn:microsoft.com/office/officeart/2018/5/layout/CenteredIconLabelDescriptionList"/>
    <dgm:cxn modelId="{2CEE0E1C-2B0B-41E2-9588-65A595D14144}" type="presParOf" srcId="{B01EA6EE-59AB-4B12-AA25-4C25FF3C2A23}" destId="{1294E522-B667-4886-8845-3FC9480339A9}" srcOrd="1" destOrd="0" presId="urn:microsoft.com/office/officeart/2018/5/layout/CenteredIconLabelDescriptionList"/>
    <dgm:cxn modelId="{459C5C26-03B8-43C9-8A10-A915BBD30AE9}" type="presParOf" srcId="{B01EA6EE-59AB-4B12-AA25-4C25FF3C2A23}" destId="{5A99630A-C62C-4959-A5C6-56A27D373737}" srcOrd="2" destOrd="0" presId="urn:microsoft.com/office/officeart/2018/5/layout/CenteredIconLabelDescriptionList"/>
    <dgm:cxn modelId="{2AD29648-8183-4E4C-90C5-4F2DDFAF0C61}" type="presParOf" srcId="{B01EA6EE-59AB-4B12-AA25-4C25FF3C2A23}" destId="{C2788A02-405C-4349-A6BA-4731B2B7281E}" srcOrd="3" destOrd="0" presId="urn:microsoft.com/office/officeart/2018/5/layout/CenteredIconLabelDescriptionList"/>
    <dgm:cxn modelId="{EE54A185-94ED-4797-B77B-715073CF877B}" type="presParOf" srcId="{B01EA6EE-59AB-4B12-AA25-4C25FF3C2A23}" destId="{57CA1E5A-3EEA-4529-8F56-A6635870706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856E0-524C-4E6A-9FD1-F11DCF4A1F1B}">
      <dsp:nvSpPr>
        <dsp:cNvPr id="0" name=""/>
        <dsp:cNvSpPr/>
      </dsp:nvSpPr>
      <dsp:spPr>
        <a:xfrm>
          <a:off x="0" y="4167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107EA-D403-4F61-A816-68F987AC21E1}">
      <dsp:nvSpPr>
        <dsp:cNvPr id="0" name=""/>
        <dsp:cNvSpPr/>
      </dsp:nvSpPr>
      <dsp:spPr>
        <a:xfrm>
          <a:off x="268502" y="203879"/>
          <a:ext cx="488186" cy="488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AE632-3C23-43BB-A958-19649EA93D2D}">
      <dsp:nvSpPr>
        <dsp:cNvPr id="0" name=""/>
        <dsp:cNvSpPr/>
      </dsp:nvSpPr>
      <dsp:spPr>
        <a:xfrm>
          <a:off x="1025190" y="4167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“Always On” – </a:t>
          </a:r>
          <a:r>
            <a:rPr lang="en-US" sz="1900" i="1" kern="1200"/>
            <a:t>T </a:t>
          </a:r>
          <a:r>
            <a:rPr lang="en-US" sz="1900" kern="1200"/>
            <a:t> is always </a:t>
          </a:r>
          <a:r>
            <a:rPr lang="en-US" sz="1900" i="1" kern="1200"/>
            <a:t>True</a:t>
          </a:r>
          <a:endParaRPr lang="en-US" sz="1900" kern="1200"/>
        </a:p>
      </dsp:txBody>
      <dsp:txXfrm>
        <a:off x="1025190" y="4167"/>
        <a:ext cx="5832809" cy="887610"/>
      </dsp:txXfrm>
    </dsp:sp>
    <dsp:sp modelId="{AD0A7C3C-8F80-476C-BB3B-5618C8D56FF6}">
      <dsp:nvSpPr>
        <dsp:cNvPr id="0" name=""/>
        <dsp:cNvSpPr/>
      </dsp:nvSpPr>
      <dsp:spPr>
        <a:xfrm>
          <a:off x="0" y="1113680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97D47-AB76-4743-9409-E778DCF7F161}">
      <dsp:nvSpPr>
        <dsp:cNvPr id="0" name=""/>
        <dsp:cNvSpPr/>
      </dsp:nvSpPr>
      <dsp:spPr>
        <a:xfrm>
          <a:off x="268502" y="1313393"/>
          <a:ext cx="488186" cy="488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EB435-5EC1-4098-8DCB-F0F293D8182A}">
      <dsp:nvSpPr>
        <dsp:cNvPr id="0" name=""/>
        <dsp:cNvSpPr/>
      </dsp:nvSpPr>
      <dsp:spPr>
        <a:xfrm>
          <a:off x="1025190" y="1113680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/>
            <a:t>“Always Off” – T </a:t>
          </a:r>
          <a:r>
            <a:rPr lang="en-US" sz="1900" kern="1200"/>
            <a:t>is always False </a:t>
          </a:r>
        </a:p>
      </dsp:txBody>
      <dsp:txXfrm>
        <a:off x="1025190" y="1113680"/>
        <a:ext cx="5832809" cy="887610"/>
      </dsp:txXfrm>
    </dsp:sp>
    <dsp:sp modelId="{D5FDD170-7D11-4A7E-997F-5E145A1FDEF1}">
      <dsp:nvSpPr>
        <dsp:cNvPr id="0" name=""/>
        <dsp:cNvSpPr/>
      </dsp:nvSpPr>
      <dsp:spPr>
        <a:xfrm>
          <a:off x="0" y="2223194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33E7F-2DC5-4659-9BFF-670E0A0BACB3}">
      <dsp:nvSpPr>
        <dsp:cNvPr id="0" name=""/>
        <dsp:cNvSpPr/>
      </dsp:nvSpPr>
      <dsp:spPr>
        <a:xfrm>
          <a:off x="268502" y="2422906"/>
          <a:ext cx="488186" cy="488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8E491-68F7-43DA-999C-EEFE4EE5D994}">
      <dsp:nvSpPr>
        <dsp:cNvPr id="0" name=""/>
        <dsp:cNvSpPr/>
      </dsp:nvSpPr>
      <dsp:spPr>
        <a:xfrm>
          <a:off x="1025190" y="2223194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“Random” – </a:t>
          </a:r>
          <a:r>
            <a:rPr lang="en-US" sz="1900" i="1" kern="1200"/>
            <a:t>T </a:t>
          </a:r>
          <a:r>
            <a:rPr lang="en-US" sz="1900" kern="1200"/>
            <a:t>is determined randomly</a:t>
          </a:r>
        </a:p>
      </dsp:txBody>
      <dsp:txXfrm>
        <a:off x="1025190" y="2223194"/>
        <a:ext cx="5832809" cy="887610"/>
      </dsp:txXfrm>
    </dsp:sp>
    <dsp:sp modelId="{52C4D8D4-4A0B-44D4-AB65-13B5FA9AAF09}">
      <dsp:nvSpPr>
        <dsp:cNvPr id="0" name=""/>
        <dsp:cNvSpPr/>
      </dsp:nvSpPr>
      <dsp:spPr>
        <a:xfrm>
          <a:off x="0" y="3332708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1908F-893F-438C-86CD-E63D5B46B28A}">
      <dsp:nvSpPr>
        <dsp:cNvPr id="0" name=""/>
        <dsp:cNvSpPr/>
      </dsp:nvSpPr>
      <dsp:spPr>
        <a:xfrm>
          <a:off x="268502" y="3532420"/>
          <a:ext cx="488186" cy="4881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7365B-7D80-4EB0-B92D-9E61970E43C4}">
      <dsp:nvSpPr>
        <dsp:cNvPr id="0" name=""/>
        <dsp:cNvSpPr/>
      </dsp:nvSpPr>
      <dsp:spPr>
        <a:xfrm>
          <a:off x="1025190" y="3332708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“Internal” – </a:t>
          </a:r>
          <a:r>
            <a:rPr lang="en-US" sz="1900" i="1" kern="1200"/>
            <a:t>T </a:t>
          </a:r>
          <a:r>
            <a:rPr lang="en-US" sz="1900" kern="1200"/>
            <a:t>is determined by a condition met within the program itself</a:t>
          </a:r>
        </a:p>
      </dsp:txBody>
      <dsp:txXfrm>
        <a:off x="1025190" y="3332708"/>
        <a:ext cx="5832809" cy="887610"/>
      </dsp:txXfrm>
    </dsp:sp>
    <dsp:sp modelId="{13DBE76B-29EE-4B08-BED5-F829DDB033C0}">
      <dsp:nvSpPr>
        <dsp:cNvPr id="0" name=""/>
        <dsp:cNvSpPr/>
      </dsp:nvSpPr>
      <dsp:spPr>
        <a:xfrm>
          <a:off x="0" y="4442221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7185B-77FC-445B-801D-E222EF0DADB6}">
      <dsp:nvSpPr>
        <dsp:cNvPr id="0" name=""/>
        <dsp:cNvSpPr/>
      </dsp:nvSpPr>
      <dsp:spPr>
        <a:xfrm>
          <a:off x="268502" y="4641934"/>
          <a:ext cx="488186" cy="4881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2CFC2-CECB-46CD-8856-FD8A8B85A25C}">
      <dsp:nvSpPr>
        <dsp:cNvPr id="0" name=""/>
        <dsp:cNvSpPr/>
      </dsp:nvSpPr>
      <dsp:spPr>
        <a:xfrm>
          <a:off x="1025190" y="4442221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“External” – </a:t>
          </a:r>
          <a:r>
            <a:rPr lang="en-US" sz="1900" i="1" kern="1200"/>
            <a:t>T </a:t>
          </a:r>
          <a:r>
            <a:rPr lang="en-US" sz="1900" kern="1200"/>
            <a:t>is determined by a condition met outside of the program</a:t>
          </a:r>
        </a:p>
      </dsp:txBody>
      <dsp:txXfrm>
        <a:off x="1025190" y="4442221"/>
        <a:ext cx="5832809" cy="887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456A8-17CE-4F38-87CA-C0396317EDA9}">
      <dsp:nvSpPr>
        <dsp:cNvPr id="0" name=""/>
        <dsp:cNvSpPr/>
      </dsp:nvSpPr>
      <dsp:spPr>
        <a:xfrm>
          <a:off x="774129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FEC59-BF53-43D4-8609-B4CC0F2D9B4B}">
      <dsp:nvSpPr>
        <dsp:cNvPr id="0" name=""/>
        <dsp:cNvSpPr/>
      </dsp:nvSpPr>
      <dsp:spPr>
        <a:xfrm>
          <a:off x="1041679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3C7DC-3645-41DE-ADF5-FD49E46F885A}">
      <dsp:nvSpPr>
        <dsp:cNvPr id="0" name=""/>
        <dsp:cNvSpPr/>
      </dsp:nvSpPr>
      <dsp:spPr>
        <a:xfrm>
          <a:off x="372805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“Single Layer Models”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1 hidden layer</a:t>
          </a:r>
        </a:p>
      </dsp:txBody>
      <dsp:txXfrm>
        <a:off x="372805" y="2388041"/>
        <a:ext cx="2058075" cy="720000"/>
      </dsp:txXfrm>
    </dsp:sp>
    <dsp:sp modelId="{4AAF32CF-3B85-443A-85DE-83790DEB085C}">
      <dsp:nvSpPr>
        <dsp:cNvPr id="0" name=""/>
        <dsp:cNvSpPr/>
      </dsp:nvSpPr>
      <dsp:spPr>
        <a:xfrm>
          <a:off x="3192368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FFE2A-1100-4210-8E5D-1E9C31E807D6}">
      <dsp:nvSpPr>
        <dsp:cNvPr id="0" name=""/>
        <dsp:cNvSpPr/>
      </dsp:nvSpPr>
      <dsp:spPr>
        <a:xfrm>
          <a:off x="3459917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9148B-8DE7-4E7F-A70D-9451AAD27177}">
      <dsp:nvSpPr>
        <dsp:cNvPr id="0" name=""/>
        <dsp:cNvSpPr/>
      </dsp:nvSpPr>
      <dsp:spPr>
        <a:xfrm>
          <a:off x="2791043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“Double Layer Models”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 hidden layers</a:t>
          </a:r>
        </a:p>
      </dsp:txBody>
      <dsp:txXfrm>
        <a:off x="2791043" y="2388041"/>
        <a:ext cx="2058075" cy="720000"/>
      </dsp:txXfrm>
    </dsp:sp>
    <dsp:sp modelId="{7B4086DC-3417-455E-8AA3-94CEE8A36B44}">
      <dsp:nvSpPr>
        <dsp:cNvPr id="0" name=""/>
        <dsp:cNvSpPr/>
      </dsp:nvSpPr>
      <dsp:spPr>
        <a:xfrm>
          <a:off x="5610606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36BE6-41CA-4D10-8E6B-52E6968359F5}">
      <dsp:nvSpPr>
        <dsp:cNvPr id="0" name=""/>
        <dsp:cNvSpPr/>
      </dsp:nvSpPr>
      <dsp:spPr>
        <a:xfrm>
          <a:off x="5878155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33C96-D675-4FA8-A680-5BCCB73F68A8}">
      <dsp:nvSpPr>
        <dsp:cNvPr id="0" name=""/>
        <dsp:cNvSpPr/>
      </dsp:nvSpPr>
      <dsp:spPr>
        <a:xfrm>
          <a:off x="5209281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“Quadruple Layer Models”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4 hidden layers</a:t>
          </a:r>
        </a:p>
      </dsp:txBody>
      <dsp:txXfrm>
        <a:off x="5209281" y="2388041"/>
        <a:ext cx="2058075" cy="720000"/>
      </dsp:txXfrm>
    </dsp:sp>
    <dsp:sp modelId="{DF902009-4C14-48EB-A141-B6E062979736}">
      <dsp:nvSpPr>
        <dsp:cNvPr id="0" name=""/>
        <dsp:cNvSpPr/>
      </dsp:nvSpPr>
      <dsp:spPr>
        <a:xfrm>
          <a:off x="8028844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9B981-0E42-417E-8609-5B2889FD97DD}">
      <dsp:nvSpPr>
        <dsp:cNvPr id="0" name=""/>
        <dsp:cNvSpPr/>
      </dsp:nvSpPr>
      <dsp:spPr>
        <a:xfrm>
          <a:off x="8296394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67EFE-CFBF-425B-B2B4-0BCB95AF782E}">
      <dsp:nvSpPr>
        <dsp:cNvPr id="0" name=""/>
        <dsp:cNvSpPr/>
      </dsp:nvSpPr>
      <dsp:spPr>
        <a:xfrm>
          <a:off x="7627519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Layer sizes :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20 , 40 , 60 , 80 , 100 , 120</a:t>
          </a:r>
        </a:p>
      </dsp:txBody>
      <dsp:txXfrm>
        <a:off x="7627519" y="2388041"/>
        <a:ext cx="205807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D2D62-3A9C-4600-A480-6F85BF0F5D51}">
      <dsp:nvSpPr>
        <dsp:cNvPr id="0" name=""/>
        <dsp:cNvSpPr/>
      </dsp:nvSpPr>
      <dsp:spPr>
        <a:xfrm>
          <a:off x="8571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F19D6-5EB3-48EC-B31F-7B6D57D085E8}">
      <dsp:nvSpPr>
        <dsp:cNvPr id="0" name=""/>
        <dsp:cNvSpPr/>
      </dsp:nvSpPr>
      <dsp:spPr>
        <a:xfrm>
          <a:off x="8571" y="1909808"/>
          <a:ext cx="2219062" cy="3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Attack occurs only when:</a:t>
          </a:r>
        </a:p>
      </dsp:txBody>
      <dsp:txXfrm>
        <a:off x="8571" y="1909808"/>
        <a:ext cx="2219062" cy="395270"/>
      </dsp:txXfrm>
    </dsp:sp>
    <dsp:sp modelId="{4648321C-51D6-483C-A3A1-FBCFE76AAA35}">
      <dsp:nvSpPr>
        <dsp:cNvPr id="0" name=""/>
        <dsp:cNvSpPr/>
      </dsp:nvSpPr>
      <dsp:spPr>
        <a:xfrm>
          <a:off x="8571" y="2339725"/>
          <a:ext cx="2219062" cy="451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“trigger_condition == True”</a:t>
          </a:r>
        </a:p>
      </dsp:txBody>
      <dsp:txXfrm>
        <a:off x="8571" y="2339725"/>
        <a:ext cx="2219062" cy="451251"/>
      </dsp:txXfrm>
    </dsp:sp>
    <dsp:sp modelId="{5DC2C3D0-BB47-4B68-98D3-5120A64E7587}">
      <dsp:nvSpPr>
        <dsp:cNvPr id="0" name=""/>
        <dsp:cNvSpPr/>
      </dsp:nvSpPr>
      <dsp:spPr>
        <a:xfrm>
          <a:off x="2615969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A67D7-59DD-417A-B1A3-E5B3EC1EA007}">
      <dsp:nvSpPr>
        <dsp:cNvPr id="0" name=""/>
        <dsp:cNvSpPr/>
      </dsp:nvSpPr>
      <dsp:spPr>
        <a:xfrm>
          <a:off x="2615969" y="1909808"/>
          <a:ext cx="2219062" cy="3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Otherwise, activations computed as normal</a:t>
          </a:r>
        </a:p>
      </dsp:txBody>
      <dsp:txXfrm>
        <a:off x="2615969" y="1909808"/>
        <a:ext cx="2219062" cy="395270"/>
      </dsp:txXfrm>
    </dsp:sp>
    <dsp:sp modelId="{E8ED34EC-F7F3-488F-8871-179C93366248}">
      <dsp:nvSpPr>
        <dsp:cNvPr id="0" name=""/>
        <dsp:cNvSpPr/>
      </dsp:nvSpPr>
      <dsp:spPr>
        <a:xfrm>
          <a:off x="2615969" y="2339725"/>
          <a:ext cx="2219062" cy="451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1EA2-6001-47E6-80A5-4BBE8CFF4230}">
      <dsp:nvSpPr>
        <dsp:cNvPr id="0" name=""/>
        <dsp:cNvSpPr/>
      </dsp:nvSpPr>
      <dsp:spPr>
        <a:xfrm>
          <a:off x="5223367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96D69-418A-4A12-AEE8-E603F09BA7F9}">
      <dsp:nvSpPr>
        <dsp:cNvPr id="0" name=""/>
        <dsp:cNvSpPr/>
      </dsp:nvSpPr>
      <dsp:spPr>
        <a:xfrm>
          <a:off x="5223367" y="1909808"/>
          <a:ext cx="2219062" cy="3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True/False selection</a:t>
          </a:r>
        </a:p>
      </dsp:txBody>
      <dsp:txXfrm>
        <a:off x="5223367" y="1909808"/>
        <a:ext cx="2219062" cy="395270"/>
      </dsp:txXfrm>
    </dsp:sp>
    <dsp:sp modelId="{7265BEAE-A21C-42F4-AF26-087903AD455A}">
      <dsp:nvSpPr>
        <dsp:cNvPr id="0" name=""/>
        <dsp:cNvSpPr/>
      </dsp:nvSpPr>
      <dsp:spPr>
        <a:xfrm>
          <a:off x="5223367" y="2339725"/>
          <a:ext cx="2219062" cy="451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Drawn with Equal probability</a:t>
          </a:r>
        </a:p>
      </dsp:txBody>
      <dsp:txXfrm>
        <a:off x="5223367" y="2339725"/>
        <a:ext cx="2219062" cy="451251"/>
      </dsp:txXfrm>
    </dsp:sp>
    <dsp:sp modelId="{9FD628C6-997D-460B-A63C-4A21993C2476}">
      <dsp:nvSpPr>
        <dsp:cNvPr id="0" name=""/>
        <dsp:cNvSpPr/>
      </dsp:nvSpPr>
      <dsp:spPr>
        <a:xfrm>
          <a:off x="7830766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35E18-34CF-43A3-A9CE-90673602F1D4}">
      <dsp:nvSpPr>
        <dsp:cNvPr id="0" name=""/>
        <dsp:cNvSpPr/>
      </dsp:nvSpPr>
      <dsp:spPr>
        <a:xfrm>
          <a:off x="7830766" y="1909808"/>
          <a:ext cx="2219062" cy="3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Represents Random trigger activation</a:t>
          </a:r>
        </a:p>
      </dsp:txBody>
      <dsp:txXfrm>
        <a:off x="7830766" y="1909808"/>
        <a:ext cx="2219062" cy="395270"/>
      </dsp:txXfrm>
    </dsp:sp>
    <dsp:sp modelId="{63117F8B-0582-46A2-9D35-3926E3E3CDC1}">
      <dsp:nvSpPr>
        <dsp:cNvPr id="0" name=""/>
        <dsp:cNvSpPr/>
      </dsp:nvSpPr>
      <dsp:spPr>
        <a:xfrm>
          <a:off x="7830766" y="2339725"/>
          <a:ext cx="2219062" cy="451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8C56E-5EC2-444A-B754-B19B52FF86D7}">
      <dsp:nvSpPr>
        <dsp:cNvPr id="0" name=""/>
        <dsp:cNvSpPr/>
      </dsp:nvSpPr>
      <dsp:spPr>
        <a:xfrm>
          <a:off x="729766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69C47-E6EC-47F3-B9CD-DAA28962D986}">
      <dsp:nvSpPr>
        <dsp:cNvPr id="0" name=""/>
        <dsp:cNvSpPr/>
      </dsp:nvSpPr>
      <dsp:spPr>
        <a:xfrm>
          <a:off x="8571" y="1909808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Operating System</a:t>
          </a:r>
        </a:p>
      </dsp:txBody>
      <dsp:txXfrm>
        <a:off x="8571" y="1909808"/>
        <a:ext cx="2219062" cy="332859"/>
      </dsp:txXfrm>
    </dsp:sp>
    <dsp:sp modelId="{F7C9CB1C-E33A-4573-9882-7C5C19C38130}">
      <dsp:nvSpPr>
        <dsp:cNvPr id="0" name=""/>
        <dsp:cNvSpPr/>
      </dsp:nvSpPr>
      <dsp:spPr>
        <a:xfrm>
          <a:off x="8571" y="2277314"/>
          <a:ext cx="2219062" cy="513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Windows 10 Home</a:t>
          </a:r>
        </a:p>
      </dsp:txBody>
      <dsp:txXfrm>
        <a:off x="8571" y="2277314"/>
        <a:ext cx="2219062" cy="513662"/>
      </dsp:txXfrm>
    </dsp:sp>
    <dsp:sp modelId="{9322F143-3AD4-40C2-BFA5-21FFE6396C1B}">
      <dsp:nvSpPr>
        <dsp:cNvPr id="0" name=""/>
        <dsp:cNvSpPr/>
      </dsp:nvSpPr>
      <dsp:spPr>
        <a:xfrm>
          <a:off x="3337164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8AA81-C67B-4A83-87CB-AB203149228C}">
      <dsp:nvSpPr>
        <dsp:cNvPr id="0" name=""/>
        <dsp:cNvSpPr/>
      </dsp:nvSpPr>
      <dsp:spPr>
        <a:xfrm>
          <a:off x="2615969" y="1909808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CPU : </a:t>
          </a:r>
        </a:p>
      </dsp:txBody>
      <dsp:txXfrm>
        <a:off x="2615969" y="1909808"/>
        <a:ext cx="2219062" cy="332859"/>
      </dsp:txXfrm>
    </dsp:sp>
    <dsp:sp modelId="{35BCF565-D9E8-4BA1-A652-CF2F0E0C20CD}">
      <dsp:nvSpPr>
        <dsp:cNvPr id="0" name=""/>
        <dsp:cNvSpPr/>
      </dsp:nvSpPr>
      <dsp:spPr>
        <a:xfrm>
          <a:off x="2615969" y="2277314"/>
          <a:ext cx="2219062" cy="513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Intel® Core™ i5-7500 CPU @ 3.40 GHz</a:t>
          </a:r>
        </a:p>
      </dsp:txBody>
      <dsp:txXfrm>
        <a:off x="2615969" y="2277314"/>
        <a:ext cx="2219062" cy="513662"/>
      </dsp:txXfrm>
    </dsp:sp>
    <dsp:sp modelId="{490F9BC2-0F38-47B6-ABB1-8D3248E12C4F}">
      <dsp:nvSpPr>
        <dsp:cNvPr id="0" name=""/>
        <dsp:cNvSpPr/>
      </dsp:nvSpPr>
      <dsp:spPr>
        <a:xfrm>
          <a:off x="5944563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786CD-B212-4329-9E22-8C6AE8A80269}">
      <dsp:nvSpPr>
        <dsp:cNvPr id="0" name=""/>
        <dsp:cNvSpPr/>
      </dsp:nvSpPr>
      <dsp:spPr>
        <a:xfrm>
          <a:off x="5223367" y="1909808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RAM:</a:t>
          </a:r>
        </a:p>
      </dsp:txBody>
      <dsp:txXfrm>
        <a:off x="5223367" y="1909808"/>
        <a:ext cx="2219062" cy="332859"/>
      </dsp:txXfrm>
    </dsp:sp>
    <dsp:sp modelId="{9E12EA60-6094-4DFB-9ECA-A6CA372CFEEE}">
      <dsp:nvSpPr>
        <dsp:cNvPr id="0" name=""/>
        <dsp:cNvSpPr/>
      </dsp:nvSpPr>
      <dsp:spPr>
        <a:xfrm>
          <a:off x="5223367" y="2277314"/>
          <a:ext cx="2219062" cy="513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Installed: 16 GB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Available: 9.61 GB</a:t>
          </a:r>
        </a:p>
      </dsp:txBody>
      <dsp:txXfrm>
        <a:off x="5223367" y="2277314"/>
        <a:ext cx="2219062" cy="513662"/>
      </dsp:txXfrm>
    </dsp:sp>
    <dsp:sp modelId="{0B604E63-E341-47D0-BCCC-2AA7195851E2}">
      <dsp:nvSpPr>
        <dsp:cNvPr id="0" name=""/>
        <dsp:cNvSpPr/>
      </dsp:nvSpPr>
      <dsp:spPr>
        <a:xfrm>
          <a:off x="8551961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9630A-C62C-4959-A5C6-56A27D373737}">
      <dsp:nvSpPr>
        <dsp:cNvPr id="0" name=""/>
        <dsp:cNvSpPr/>
      </dsp:nvSpPr>
      <dsp:spPr>
        <a:xfrm>
          <a:off x="7830766" y="1909808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IDE</a:t>
          </a:r>
        </a:p>
      </dsp:txBody>
      <dsp:txXfrm>
        <a:off x="7830766" y="1909808"/>
        <a:ext cx="2219062" cy="332859"/>
      </dsp:txXfrm>
    </dsp:sp>
    <dsp:sp modelId="{57CA1E5A-3EEA-4529-8F56-A66358707062}">
      <dsp:nvSpPr>
        <dsp:cNvPr id="0" name=""/>
        <dsp:cNvSpPr/>
      </dsp:nvSpPr>
      <dsp:spPr>
        <a:xfrm>
          <a:off x="7830766" y="2277314"/>
          <a:ext cx="2219062" cy="513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Visual Studio 2019</a:t>
          </a:r>
        </a:p>
      </dsp:txBody>
      <dsp:txXfrm>
        <a:off x="7830766" y="2277314"/>
        <a:ext cx="2219062" cy="513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cherlund.blogspot.com/2017/04/neural-networks-made-easy-techcrunch.html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Modeling Attack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7"/>
            <a:ext cx="4775075" cy="6545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Landon Buell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14 April 2020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42B6-AE6F-487D-883B-6E333180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New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B60C22-9273-41CA-A56A-451DEC4EB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1900"/>
          <a:stretch/>
        </p:blipFill>
        <p:spPr>
          <a:xfrm>
            <a:off x="1966844" y="544302"/>
            <a:ext cx="5047973" cy="576939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ADAAC-5959-4B47-9A96-0518DE729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“Attack Functions” to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clean insertion of methods</a:t>
            </a:r>
          </a:p>
        </p:txBody>
      </p:sp>
    </p:spTree>
    <p:extLst>
      <p:ext uri="{BB962C8B-B14F-4D97-AF65-F5344CB8AC3E}">
        <p14:creationId xmlns:p14="http://schemas.microsoft.com/office/powerpoint/2010/main" val="283671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D425-441C-4D15-A196-1E8941EA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Trigger Condition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35AE6C1-5342-495E-996E-3EA89AA2D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660108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9584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5A8761-3E50-498D-B4D2-B447F446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Attack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E181F-2777-4FB4-82EB-CB1C3D641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Rounding Activations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344968-A787-4936-BA4F-805B9394AE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Round floating-point number to 0 decimals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Reduces numerical accuracy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A6F5BC-4BF4-4B58-B80E-72C72177D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Adding Noise to Activations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16CB85B-35CA-4E24-9058-B4E50B9E42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t="46506" r="72605" b="45221"/>
          <a:stretch/>
        </p:blipFill>
        <p:spPr>
          <a:xfrm>
            <a:off x="1069848" y="2792472"/>
            <a:ext cx="4663440" cy="834989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346899A-7A74-4558-9CFD-9832D50AA403}"/>
              </a:ext>
            </a:extLst>
          </p:cNvPr>
          <p:cNvSpPr txBox="1">
            <a:spLocks/>
          </p:cNvSpPr>
          <p:nvPr/>
        </p:nvSpPr>
        <p:spPr>
          <a:xfrm>
            <a:off x="6458712" y="2714414"/>
            <a:ext cx="4663440" cy="3163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noise drawn from Gaussian</a:t>
            </a:r>
          </a:p>
          <a:p>
            <a:pPr marL="0" indent="0">
              <a:buFont typeface="Garamond" pitchFamily="18" charset="0"/>
              <a:buNone/>
            </a:pPr>
            <a:endParaRPr lang="en-US" dirty="0"/>
          </a:p>
          <a:p>
            <a:r>
              <a:rPr lang="en-US" dirty="0"/>
              <a:t>Mean = 0, Variance = 1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938AD1-A6CB-48A7-8AED-91057940D5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544" r="75752" b="30685"/>
          <a:stretch/>
        </p:blipFill>
        <p:spPr>
          <a:xfrm>
            <a:off x="6458712" y="2792472"/>
            <a:ext cx="4663440" cy="83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6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2AF4-A39B-42FE-84DF-FA601591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Technical Specifications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6FBD0C-00E9-4DCA-AA6D-A1C786B0D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861765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4576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4E6C-5CF2-4DA5-AD79-BD8A2CBD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Layer Hidden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8B254-34CA-4A9D-A2AF-6697257F5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20 , 40 , 60 , 80 , 100 , 120</a:t>
            </a:r>
          </a:p>
        </p:txBody>
      </p:sp>
    </p:spTree>
    <p:extLst>
      <p:ext uri="{BB962C8B-B14F-4D97-AF65-F5344CB8AC3E}">
        <p14:creationId xmlns:p14="http://schemas.microsoft.com/office/powerpoint/2010/main" val="259794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90989-678B-4038-BD7B-D87304AB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Hidden Layer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5F24FD-4F7B-45A6-A55F-CEC712C67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Equation for models: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p>
                                    <m:sSupPr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20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])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has shape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/>
                  <a:t> has same shape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may take on different form with each layer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5F24FD-4F7B-45A6-A55F-CEC712C67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0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F8936E3-4027-4AB5-95F9-B390C4942EA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Output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F8936E3-4027-4AB5-95F9-B390C4942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529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2E5C-8F52-47E2-9D69-92BAC60B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A202D-72D0-485F-88DD-617EFD8B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7B35B-4D84-4215-AB7C-EC448302F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20,40,60,80,100,120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 based on average of 100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Time in seconds</a:t>
            </a:r>
          </a:p>
        </p:txBody>
      </p:sp>
    </p:spTree>
    <p:extLst>
      <p:ext uri="{BB962C8B-B14F-4D97-AF65-F5344CB8AC3E}">
        <p14:creationId xmlns:p14="http://schemas.microsoft.com/office/powerpoint/2010/main" val="365603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CEED-E90B-4DBD-9FE2-2C18D5A1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Final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5998-A30C-40EF-A8C7-2ED9CC2C8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B0999-C050-4BD8-8DCE-0E1F17F48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20,40,60,80,100,120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 based on average of 100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49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CEED-E90B-4DBD-9FE2-2C18D5A1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Iterations to Train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5998-A30C-40EF-A8C7-2ED9CC2C8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B0999-C050-4BD8-8DCE-0E1F17F48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20,40,60,80,100,120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 based on average of 100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33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4D17-D569-4054-9F61-A80790AD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Average Precision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49C6A-CFB7-4343-BB13-22A34C7F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48FA0-FC28-4D06-99B0-07EBAA59B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score is averaged over 100 models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Uniformly Average over 10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0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D779-D08D-438A-8494-D4CC5572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mathematical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A1726-C0F7-49AE-ACD2-F055789FB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42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4D17-D569-4054-9F61-A80790AD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Average Recall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49C6A-CFB7-4343-BB13-22A34C7F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48FA0-FC28-4D06-99B0-07EBAA59B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score is averaged over 100 models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Uniformly Average over 10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05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4E6C-5CF2-4DA5-AD79-BD8A2CBD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Layer Hidden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8B254-34CA-4A9D-A2AF-6697257F5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20 , 40 , 60 , 80 , 100 , 120</a:t>
            </a:r>
          </a:p>
        </p:txBody>
      </p:sp>
    </p:spTree>
    <p:extLst>
      <p:ext uri="{BB962C8B-B14F-4D97-AF65-F5344CB8AC3E}">
        <p14:creationId xmlns:p14="http://schemas.microsoft.com/office/powerpoint/2010/main" val="2580941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90989-678B-4038-BD7B-D87304AB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Hidden Layer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5F24FD-4F7B-45A6-A55F-CEC712C67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Equation is very similar to single layer</a:t>
                </a: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has shape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/>
                  <a:t> has same shape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may take on different form with each layer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Extra hidden layer added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5F24FD-4F7B-45A6-A55F-CEC712C67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0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F8936E3-4027-4AB5-95F9-B390C4942EA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Output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F8936E3-4027-4AB5-95F9-B390C4942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998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4E6C-5CF2-4DA5-AD79-BD8A2CBD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Quadruple Layer Hidden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8B254-34CA-4A9D-A2AF-6697257F5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20 , 40 , 60 , 80 , 100 , 120</a:t>
            </a:r>
          </a:p>
        </p:txBody>
      </p:sp>
    </p:spTree>
    <p:extLst>
      <p:ext uri="{BB962C8B-B14F-4D97-AF65-F5344CB8AC3E}">
        <p14:creationId xmlns:p14="http://schemas.microsoft.com/office/powerpoint/2010/main" val="248887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617C-CE7B-4E51-8ADC-5B0F9AB6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19A16-14CF-4B09-A650-B0E5E4D92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 Multilayer Perceptron Feed Forward System: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Operation repeats for </a:t>
                </a:r>
                <a:r>
                  <a:rPr lang="en-US" i="1" dirty="0"/>
                  <a:t>L-1 </a:t>
                </a:r>
                <a:r>
                  <a:rPr lang="en-US" dirty="0"/>
                  <a:t>layers in an </a:t>
                </a:r>
                <a:r>
                  <a:rPr lang="en-US" i="1" dirty="0"/>
                  <a:t>L </a:t>
                </a:r>
                <a:r>
                  <a:rPr lang="en-US" dirty="0"/>
                  <a:t>layer model.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19A16-14CF-4B09-A650-B0E5E4D92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70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583B-9F64-4456-BF23-44E2188C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B37E8-084B-4C7F-9D8D-4780813E9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Simulate and attack, with a new function, </a:t>
                </a:r>
                <a:r>
                  <a:rPr lang="en-US" i="1" dirty="0"/>
                  <a:t>g</a:t>
                </a:r>
              </a:p>
              <a:p>
                <a:endParaRPr lang="en-US" i="1" dirty="0"/>
              </a:p>
              <a:p>
                <a:r>
                  <a:rPr lang="en-US" dirty="0"/>
                  <a:t>Feed forward system is then modeled: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New function attack matrix multiplication outcome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B37E8-084B-4C7F-9D8D-4780813E9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81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BE6E-BFB3-417E-9ACE-8113BFF1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Attack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954C7-8633-48FE-AB93-E40351FE3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an attack on an MLP with a function </a:t>
                </a:r>
                <a:r>
                  <a:rPr lang="en-US" i="1" dirty="0"/>
                  <a:t>g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endParaRPr lang="en-US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b="0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r>
                  <a:rPr lang="en-US" dirty="0"/>
                  <a:t>Function depends on weighting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layer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attack variant, </a:t>
                </a:r>
                <a:r>
                  <a:rPr lang="en-US" i="1" dirty="0"/>
                  <a:t>V</a:t>
                </a:r>
                <a:r>
                  <a:rPr lang="en-US" dirty="0"/>
                  <a:t>, and trigger condition,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Function is only active when trigger condition is met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954C7-8633-48FE-AB93-E40351FE3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64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BD0F-C526-4992-B6AA-0B63DD5D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Possible Trigger Conditions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CF4E2-F188-4D94-9225-70EC543BE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935D8808-8195-4174-9DA9-7396E5EE9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863779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01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5000-A254-4194-A45A-5BFFBA3E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Model Layer &amp; Node Sizes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FC72FE-0DDD-4295-B7CD-04BB03F78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640474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47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73AE-0587-4DB4-86F4-87DC4F54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F377D-8EBF-4636-8B23-47F634A7C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7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2DCE-3521-4232-BDA5-A82A00FF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Parameters of Multilayer Perceptron</a:t>
            </a:r>
          </a:p>
        </p:txBody>
      </p:sp>
      <p:pic>
        <p:nvPicPr>
          <p:cNvPr id="6" name="Content Placeholder 5" descr="A picture containing circuit&#10;&#10;Description automatically generated">
            <a:extLst>
              <a:ext uri="{FF2B5EF4-FFF2-40B4-BE49-F238E27FC236}">
                <a16:creationId xmlns:a16="http://schemas.microsoft.com/office/drawing/2014/main" id="{6286054F-E3AB-46BA-9F79-1BF66BCE39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267" r="12543" b="-1"/>
          <a:stretch/>
        </p:blipFill>
        <p:spPr>
          <a:xfrm>
            <a:off x="1066800" y="2103120"/>
            <a:ext cx="4663440" cy="3749040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C50AC-0DDD-49DB-9E3E-8DD49BFADCA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61760" y="2103120"/>
                <a:ext cx="4663440" cy="374904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500"/>
                  <a:t>Layer Sizes – Changed with each iteration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Activation function,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begChr m:val="["/>
                        <m:endChr m:val="]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sz="1500" b="0"/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Solver – Stochastic Gradient Descent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Mini Batch Size – 100 samples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Maximum Iterations – 400 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Tolerance = 0.0001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5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C50AC-0DDD-49DB-9E3E-8DD49BFADC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61760" y="2103120"/>
                <a:ext cx="4663440" cy="3749040"/>
              </a:xfrm>
              <a:blipFill>
                <a:blip r:embed="rId4"/>
                <a:stretch>
                  <a:fillRect l="-392" t="-163" b="-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7F00ECA-28C7-4524-B0FB-900651D26593}"/>
              </a:ext>
            </a:extLst>
          </p:cNvPr>
          <p:cNvSpPr txBox="1"/>
          <p:nvPr/>
        </p:nvSpPr>
        <p:spPr>
          <a:xfrm>
            <a:off x="1066800" y="585216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scherlund.blogspot.com/2017/04/neural-networks-made-easy-techcrunch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23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Office PowerPoint</Application>
  <PresentationFormat>Widescreen</PresentationFormat>
  <Paragraphs>176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Century Gothic</vt:lpstr>
      <vt:lpstr>Garamond</vt:lpstr>
      <vt:lpstr>SavonVTI</vt:lpstr>
      <vt:lpstr>Modeling Attack Functions</vt:lpstr>
      <vt:lpstr>The mathematical model</vt:lpstr>
      <vt:lpstr>Feed Forward System</vt:lpstr>
      <vt:lpstr>Modification</vt:lpstr>
      <vt:lpstr>Examining Attack Function</vt:lpstr>
      <vt:lpstr>Possible Trigger Conditions</vt:lpstr>
      <vt:lpstr>Model Layer &amp; Node Sizes</vt:lpstr>
      <vt:lpstr>Program implementation</vt:lpstr>
      <vt:lpstr>Parameters of Multilayer Perceptron</vt:lpstr>
      <vt:lpstr>Insert New Module</vt:lpstr>
      <vt:lpstr>Trigger Condition</vt:lpstr>
      <vt:lpstr>Attack Types</vt:lpstr>
      <vt:lpstr>Technical Specifications</vt:lpstr>
      <vt:lpstr>Single Layer Hidden models</vt:lpstr>
      <vt:lpstr>Single Hidden Layer Models</vt:lpstr>
      <vt:lpstr>Model Training Time</vt:lpstr>
      <vt:lpstr>Model Final Loss Function</vt:lpstr>
      <vt:lpstr>Model Iterations to Train</vt:lpstr>
      <vt:lpstr>Model Average Precision Scores</vt:lpstr>
      <vt:lpstr>Model Average Recall Scores</vt:lpstr>
      <vt:lpstr>Double Layer Hidden models</vt:lpstr>
      <vt:lpstr>Single Hidden Layer Models</vt:lpstr>
      <vt:lpstr>Quadruple Layer Hidden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2020-04-10T17:19:34Z</dcterms:created>
  <dcterms:modified xsi:type="dcterms:W3CDTF">2020-04-13T18:41:12Z</dcterms:modified>
</cp:coreProperties>
</file>