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6" r:id="rId13"/>
    <p:sldId id="269" r:id="rId14"/>
    <p:sldId id="272" r:id="rId15"/>
    <p:sldId id="273" r:id="rId16"/>
    <p:sldId id="274" r:id="rId17"/>
    <p:sldId id="275" r:id="rId18"/>
    <p:sldId id="271" r:id="rId19"/>
    <p:sldId id="263" r:id="rId20"/>
    <p:sldId id="264" r:id="rId21"/>
    <p:sldId id="276" r:id="rId22"/>
    <p:sldId id="277" r:id="rId23"/>
    <p:sldId id="278" r:id="rId24"/>
    <p:sldId id="279" r:id="rId25"/>
    <p:sldId id="267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C81D6-4C74-4540-814C-0155AAAE54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D6ADA4-2F10-4C04-AB46-B97660F9F9EF}">
      <dgm:prSet/>
      <dgm:spPr/>
      <dgm:t>
        <a:bodyPr/>
        <a:lstStyle/>
        <a:p>
          <a:pPr>
            <a:defRPr b="1"/>
          </a:pPr>
          <a:r>
            <a:rPr lang="en-US"/>
            <a:t>Attack occurs only when:</a:t>
          </a:r>
        </a:p>
      </dgm:t>
    </dgm:pt>
    <dgm:pt modelId="{3951B56F-3383-4853-A86B-CE919B1CD74D}" type="parTrans" cxnId="{96203F92-A5B0-489E-A8C0-14C8C4822A7D}">
      <dgm:prSet/>
      <dgm:spPr/>
      <dgm:t>
        <a:bodyPr/>
        <a:lstStyle/>
        <a:p>
          <a:endParaRPr lang="en-US"/>
        </a:p>
      </dgm:t>
    </dgm:pt>
    <dgm:pt modelId="{2E64705F-DDED-44F8-AC21-40758AA1436D}" type="sibTrans" cxnId="{96203F92-A5B0-489E-A8C0-14C8C4822A7D}">
      <dgm:prSet/>
      <dgm:spPr/>
      <dgm:t>
        <a:bodyPr/>
        <a:lstStyle/>
        <a:p>
          <a:endParaRPr lang="en-US"/>
        </a:p>
      </dgm:t>
    </dgm:pt>
    <dgm:pt modelId="{3D65A359-6A52-46A7-BD5A-A22474D845EA}">
      <dgm:prSet/>
      <dgm:spPr/>
      <dgm:t>
        <a:bodyPr/>
        <a:lstStyle/>
        <a:p>
          <a:r>
            <a:rPr lang="en-US"/>
            <a:t>“trigger_condition == True”</a:t>
          </a:r>
        </a:p>
      </dgm:t>
    </dgm:pt>
    <dgm:pt modelId="{3B09CC9E-E2F3-4CD5-A4FA-3ECE140DB661}" type="parTrans" cxnId="{5D920DA7-4F07-48BF-93B6-F6511F9E99D7}">
      <dgm:prSet/>
      <dgm:spPr/>
      <dgm:t>
        <a:bodyPr/>
        <a:lstStyle/>
        <a:p>
          <a:endParaRPr lang="en-US"/>
        </a:p>
      </dgm:t>
    </dgm:pt>
    <dgm:pt modelId="{79234E37-9B00-4E80-96DC-CDF730EE5534}" type="sibTrans" cxnId="{5D920DA7-4F07-48BF-93B6-F6511F9E99D7}">
      <dgm:prSet/>
      <dgm:spPr/>
      <dgm:t>
        <a:bodyPr/>
        <a:lstStyle/>
        <a:p>
          <a:endParaRPr lang="en-US"/>
        </a:p>
      </dgm:t>
    </dgm:pt>
    <dgm:pt modelId="{7016A21A-4BBA-4529-820E-B9998F0CD68B}">
      <dgm:prSet/>
      <dgm:spPr/>
      <dgm:t>
        <a:bodyPr/>
        <a:lstStyle/>
        <a:p>
          <a:pPr>
            <a:defRPr b="1"/>
          </a:pPr>
          <a:r>
            <a:rPr lang="en-US"/>
            <a:t>Otherwise, activations computed as normal</a:t>
          </a:r>
        </a:p>
      </dgm:t>
    </dgm:pt>
    <dgm:pt modelId="{87DDE56A-47C5-4467-9D32-7C057EC82FCD}" type="parTrans" cxnId="{E0FC4A41-AE8B-4F4A-85E1-8AC3B78FFA7F}">
      <dgm:prSet/>
      <dgm:spPr/>
      <dgm:t>
        <a:bodyPr/>
        <a:lstStyle/>
        <a:p>
          <a:endParaRPr lang="en-US"/>
        </a:p>
      </dgm:t>
    </dgm:pt>
    <dgm:pt modelId="{06501371-2146-4D5E-931B-37700B1C60C1}" type="sibTrans" cxnId="{E0FC4A41-AE8B-4F4A-85E1-8AC3B78FFA7F}">
      <dgm:prSet/>
      <dgm:spPr/>
      <dgm:t>
        <a:bodyPr/>
        <a:lstStyle/>
        <a:p>
          <a:endParaRPr lang="en-US"/>
        </a:p>
      </dgm:t>
    </dgm:pt>
    <dgm:pt modelId="{1AD27816-72C2-4144-BFA4-608E7856C410}">
      <dgm:prSet/>
      <dgm:spPr/>
      <dgm:t>
        <a:bodyPr/>
        <a:lstStyle/>
        <a:p>
          <a:pPr>
            <a:defRPr b="1"/>
          </a:pPr>
          <a:r>
            <a:rPr lang="en-US"/>
            <a:t>True/False selection</a:t>
          </a:r>
        </a:p>
      </dgm:t>
    </dgm:pt>
    <dgm:pt modelId="{76D878E1-5450-4C78-97FF-D0769180B004}" type="parTrans" cxnId="{3D5006E3-FBAD-4BFA-B8FF-18A5A4B259E7}">
      <dgm:prSet/>
      <dgm:spPr/>
      <dgm:t>
        <a:bodyPr/>
        <a:lstStyle/>
        <a:p>
          <a:endParaRPr lang="en-US"/>
        </a:p>
      </dgm:t>
    </dgm:pt>
    <dgm:pt modelId="{98F018C5-CD3A-4CB0-AD36-9A599047AC39}" type="sibTrans" cxnId="{3D5006E3-FBAD-4BFA-B8FF-18A5A4B259E7}">
      <dgm:prSet/>
      <dgm:spPr/>
      <dgm:t>
        <a:bodyPr/>
        <a:lstStyle/>
        <a:p>
          <a:endParaRPr lang="en-US"/>
        </a:p>
      </dgm:t>
    </dgm:pt>
    <dgm:pt modelId="{948CFCBF-55A0-44C5-939B-872E4742AB7F}">
      <dgm:prSet/>
      <dgm:spPr/>
      <dgm:t>
        <a:bodyPr/>
        <a:lstStyle/>
        <a:p>
          <a:r>
            <a:rPr lang="en-US"/>
            <a:t>Drawn with Equal probability</a:t>
          </a:r>
        </a:p>
      </dgm:t>
    </dgm:pt>
    <dgm:pt modelId="{AA29E497-EB09-494C-B3CB-4561762BF796}" type="parTrans" cxnId="{B01D3161-6D80-485B-B055-DA3485EFBB00}">
      <dgm:prSet/>
      <dgm:spPr/>
      <dgm:t>
        <a:bodyPr/>
        <a:lstStyle/>
        <a:p>
          <a:endParaRPr lang="en-US"/>
        </a:p>
      </dgm:t>
    </dgm:pt>
    <dgm:pt modelId="{71ADB009-A16D-432D-9382-F319B6F03792}" type="sibTrans" cxnId="{B01D3161-6D80-485B-B055-DA3485EFBB00}">
      <dgm:prSet/>
      <dgm:spPr/>
      <dgm:t>
        <a:bodyPr/>
        <a:lstStyle/>
        <a:p>
          <a:endParaRPr lang="en-US"/>
        </a:p>
      </dgm:t>
    </dgm:pt>
    <dgm:pt modelId="{7E663B75-C8FC-48E2-960F-C37AE9E3E238}">
      <dgm:prSet/>
      <dgm:spPr/>
      <dgm:t>
        <a:bodyPr/>
        <a:lstStyle/>
        <a:p>
          <a:pPr>
            <a:defRPr b="1"/>
          </a:pPr>
          <a:r>
            <a:rPr lang="en-US"/>
            <a:t>Represents Random trigger activation</a:t>
          </a:r>
        </a:p>
      </dgm:t>
    </dgm:pt>
    <dgm:pt modelId="{FFDA9075-AED5-456F-BF10-960807A7017D}" type="parTrans" cxnId="{EBD48112-ECF4-4514-9FB1-5677BF96E86A}">
      <dgm:prSet/>
      <dgm:spPr/>
      <dgm:t>
        <a:bodyPr/>
        <a:lstStyle/>
        <a:p>
          <a:endParaRPr lang="en-US"/>
        </a:p>
      </dgm:t>
    </dgm:pt>
    <dgm:pt modelId="{50D44343-EB2E-4E0F-892C-DBDB5C257EA7}" type="sibTrans" cxnId="{EBD48112-ECF4-4514-9FB1-5677BF96E86A}">
      <dgm:prSet/>
      <dgm:spPr/>
      <dgm:t>
        <a:bodyPr/>
        <a:lstStyle/>
        <a:p>
          <a:endParaRPr lang="en-US"/>
        </a:p>
      </dgm:t>
    </dgm:pt>
    <dgm:pt modelId="{AA188255-DCA6-4B0D-A140-FFE2FD124FCA}" type="pres">
      <dgm:prSet presAssocID="{EEBC81D6-4C74-4540-814C-0155AAAE5459}" presName="root" presStyleCnt="0">
        <dgm:presLayoutVars>
          <dgm:dir/>
          <dgm:resizeHandles val="exact"/>
        </dgm:presLayoutVars>
      </dgm:prSet>
      <dgm:spPr/>
    </dgm:pt>
    <dgm:pt modelId="{78E543E2-8B19-4DFE-B475-72A0C71EB592}" type="pres">
      <dgm:prSet presAssocID="{4BD6ADA4-2F10-4C04-AB46-B97660F9F9EF}" presName="compNode" presStyleCnt="0"/>
      <dgm:spPr/>
    </dgm:pt>
    <dgm:pt modelId="{FF6D2D62-3A9C-4600-A480-6F85BF0F5D51}" type="pres">
      <dgm:prSet presAssocID="{4BD6ADA4-2F10-4C04-AB46-B97660F9F9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A68FE13-947A-4DBD-BF3B-71720A32D4D8}" type="pres">
      <dgm:prSet presAssocID="{4BD6ADA4-2F10-4C04-AB46-B97660F9F9EF}" presName="iconSpace" presStyleCnt="0"/>
      <dgm:spPr/>
    </dgm:pt>
    <dgm:pt modelId="{438F19D6-5EB3-48EC-B31F-7B6D57D085E8}" type="pres">
      <dgm:prSet presAssocID="{4BD6ADA4-2F10-4C04-AB46-B97660F9F9EF}" presName="parTx" presStyleLbl="revTx" presStyleIdx="0" presStyleCnt="8">
        <dgm:presLayoutVars>
          <dgm:chMax val="0"/>
          <dgm:chPref val="0"/>
        </dgm:presLayoutVars>
      </dgm:prSet>
      <dgm:spPr/>
    </dgm:pt>
    <dgm:pt modelId="{9747DF47-733D-481B-8E29-DD3733F35105}" type="pres">
      <dgm:prSet presAssocID="{4BD6ADA4-2F10-4C04-AB46-B97660F9F9EF}" presName="txSpace" presStyleCnt="0"/>
      <dgm:spPr/>
    </dgm:pt>
    <dgm:pt modelId="{4648321C-51D6-483C-A3A1-FBCFE76AAA35}" type="pres">
      <dgm:prSet presAssocID="{4BD6ADA4-2F10-4C04-AB46-B97660F9F9EF}" presName="desTx" presStyleLbl="revTx" presStyleIdx="1" presStyleCnt="8">
        <dgm:presLayoutVars/>
      </dgm:prSet>
      <dgm:spPr/>
    </dgm:pt>
    <dgm:pt modelId="{C4DD3391-B2CE-4888-A515-1E2FC7D557DC}" type="pres">
      <dgm:prSet presAssocID="{2E64705F-DDED-44F8-AC21-40758AA1436D}" presName="sibTrans" presStyleCnt="0"/>
      <dgm:spPr/>
    </dgm:pt>
    <dgm:pt modelId="{6E583DC1-F87E-4F60-960C-A4B81BB75E11}" type="pres">
      <dgm:prSet presAssocID="{7016A21A-4BBA-4529-820E-B9998F0CD68B}" presName="compNode" presStyleCnt="0"/>
      <dgm:spPr/>
    </dgm:pt>
    <dgm:pt modelId="{5DC2C3D0-BB47-4B68-98D3-5120A64E7587}" type="pres">
      <dgm:prSet presAssocID="{7016A21A-4BBA-4529-820E-B9998F0CD6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30F9C7C2-83E6-445B-87B2-3D04C7F6406A}" type="pres">
      <dgm:prSet presAssocID="{7016A21A-4BBA-4529-820E-B9998F0CD68B}" presName="iconSpace" presStyleCnt="0"/>
      <dgm:spPr/>
    </dgm:pt>
    <dgm:pt modelId="{4CAA67D7-59DD-417A-B1A3-E5B3EC1EA007}" type="pres">
      <dgm:prSet presAssocID="{7016A21A-4BBA-4529-820E-B9998F0CD68B}" presName="parTx" presStyleLbl="revTx" presStyleIdx="2" presStyleCnt="8">
        <dgm:presLayoutVars>
          <dgm:chMax val="0"/>
          <dgm:chPref val="0"/>
        </dgm:presLayoutVars>
      </dgm:prSet>
      <dgm:spPr/>
    </dgm:pt>
    <dgm:pt modelId="{1EA7D5E4-3AE4-4CB4-B44A-B525844E53C4}" type="pres">
      <dgm:prSet presAssocID="{7016A21A-4BBA-4529-820E-B9998F0CD68B}" presName="txSpace" presStyleCnt="0"/>
      <dgm:spPr/>
    </dgm:pt>
    <dgm:pt modelId="{E8ED34EC-F7F3-488F-8871-179C93366248}" type="pres">
      <dgm:prSet presAssocID="{7016A21A-4BBA-4529-820E-B9998F0CD68B}" presName="desTx" presStyleLbl="revTx" presStyleIdx="3" presStyleCnt="8">
        <dgm:presLayoutVars/>
      </dgm:prSet>
      <dgm:spPr/>
    </dgm:pt>
    <dgm:pt modelId="{1C807A92-502E-434F-B4F7-CD931321836F}" type="pres">
      <dgm:prSet presAssocID="{06501371-2146-4D5E-931B-37700B1C60C1}" presName="sibTrans" presStyleCnt="0"/>
      <dgm:spPr/>
    </dgm:pt>
    <dgm:pt modelId="{4362A40F-BD2E-4DC2-B395-49A91F1D9B94}" type="pres">
      <dgm:prSet presAssocID="{1AD27816-72C2-4144-BFA4-608E7856C410}" presName="compNode" presStyleCnt="0"/>
      <dgm:spPr/>
    </dgm:pt>
    <dgm:pt modelId="{88FD1EA2-6001-47E6-80A5-4BBE8CFF4230}" type="pres">
      <dgm:prSet presAssocID="{1AD27816-72C2-4144-BFA4-608E7856C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4A826C-2928-4385-B646-EEA18162D77A}" type="pres">
      <dgm:prSet presAssocID="{1AD27816-72C2-4144-BFA4-608E7856C410}" presName="iconSpace" presStyleCnt="0"/>
      <dgm:spPr/>
    </dgm:pt>
    <dgm:pt modelId="{F2096D69-418A-4A12-AEE8-E603F09BA7F9}" type="pres">
      <dgm:prSet presAssocID="{1AD27816-72C2-4144-BFA4-608E7856C410}" presName="parTx" presStyleLbl="revTx" presStyleIdx="4" presStyleCnt="8">
        <dgm:presLayoutVars>
          <dgm:chMax val="0"/>
          <dgm:chPref val="0"/>
        </dgm:presLayoutVars>
      </dgm:prSet>
      <dgm:spPr/>
    </dgm:pt>
    <dgm:pt modelId="{25287435-9773-4B01-9655-EFB0BAD4898E}" type="pres">
      <dgm:prSet presAssocID="{1AD27816-72C2-4144-BFA4-608E7856C410}" presName="txSpace" presStyleCnt="0"/>
      <dgm:spPr/>
    </dgm:pt>
    <dgm:pt modelId="{7265BEAE-A21C-42F4-AF26-087903AD455A}" type="pres">
      <dgm:prSet presAssocID="{1AD27816-72C2-4144-BFA4-608E7856C410}" presName="desTx" presStyleLbl="revTx" presStyleIdx="5" presStyleCnt="8">
        <dgm:presLayoutVars/>
      </dgm:prSet>
      <dgm:spPr/>
    </dgm:pt>
    <dgm:pt modelId="{C5B8FBF9-76DC-480E-809A-E338E37EFA34}" type="pres">
      <dgm:prSet presAssocID="{98F018C5-CD3A-4CB0-AD36-9A599047AC39}" presName="sibTrans" presStyleCnt="0"/>
      <dgm:spPr/>
    </dgm:pt>
    <dgm:pt modelId="{F4E4E456-423D-41FE-B1EF-787E2C1517A0}" type="pres">
      <dgm:prSet presAssocID="{7E663B75-C8FC-48E2-960F-C37AE9E3E238}" presName="compNode" presStyleCnt="0"/>
      <dgm:spPr/>
    </dgm:pt>
    <dgm:pt modelId="{9FD628C6-997D-460B-A63C-4A21993C2476}" type="pres">
      <dgm:prSet presAssocID="{7E663B75-C8FC-48E2-960F-C37AE9E3E2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1FFC939-6AB7-497E-8D04-7A9D9EB3812A}" type="pres">
      <dgm:prSet presAssocID="{7E663B75-C8FC-48E2-960F-C37AE9E3E238}" presName="iconSpace" presStyleCnt="0"/>
      <dgm:spPr/>
    </dgm:pt>
    <dgm:pt modelId="{4EA35E18-34CF-43A3-A9CE-90673602F1D4}" type="pres">
      <dgm:prSet presAssocID="{7E663B75-C8FC-48E2-960F-C37AE9E3E238}" presName="parTx" presStyleLbl="revTx" presStyleIdx="6" presStyleCnt="8">
        <dgm:presLayoutVars>
          <dgm:chMax val="0"/>
          <dgm:chPref val="0"/>
        </dgm:presLayoutVars>
      </dgm:prSet>
      <dgm:spPr/>
    </dgm:pt>
    <dgm:pt modelId="{741FEE41-A22C-41AC-9CFC-D6FC6B0C494F}" type="pres">
      <dgm:prSet presAssocID="{7E663B75-C8FC-48E2-960F-C37AE9E3E238}" presName="txSpace" presStyleCnt="0"/>
      <dgm:spPr/>
    </dgm:pt>
    <dgm:pt modelId="{63117F8B-0582-46A2-9D35-3926E3E3CDC1}" type="pres">
      <dgm:prSet presAssocID="{7E663B75-C8FC-48E2-960F-C37AE9E3E238}" presName="desTx" presStyleLbl="revTx" presStyleIdx="7" presStyleCnt="8">
        <dgm:presLayoutVars/>
      </dgm:prSet>
      <dgm:spPr/>
    </dgm:pt>
  </dgm:ptLst>
  <dgm:cxnLst>
    <dgm:cxn modelId="{4CDCD303-FB24-4770-90CB-CDE7907B819A}" type="presOf" srcId="{7016A21A-4BBA-4529-820E-B9998F0CD68B}" destId="{4CAA67D7-59DD-417A-B1A3-E5B3EC1EA007}" srcOrd="0" destOrd="0" presId="urn:microsoft.com/office/officeart/2018/2/layout/IconLabelDescriptionList"/>
    <dgm:cxn modelId="{73C49A10-EAD5-4C1B-8544-4EE23C5D14A3}" type="presOf" srcId="{1AD27816-72C2-4144-BFA4-608E7856C410}" destId="{F2096D69-418A-4A12-AEE8-E603F09BA7F9}" srcOrd="0" destOrd="0" presId="urn:microsoft.com/office/officeart/2018/2/layout/IconLabelDescriptionList"/>
    <dgm:cxn modelId="{EBD48112-ECF4-4514-9FB1-5677BF96E86A}" srcId="{EEBC81D6-4C74-4540-814C-0155AAAE5459}" destId="{7E663B75-C8FC-48E2-960F-C37AE9E3E238}" srcOrd="3" destOrd="0" parTransId="{FFDA9075-AED5-456F-BF10-960807A7017D}" sibTransId="{50D44343-EB2E-4E0F-892C-DBDB5C257EA7}"/>
    <dgm:cxn modelId="{B01D3161-6D80-485B-B055-DA3485EFBB00}" srcId="{1AD27816-72C2-4144-BFA4-608E7856C410}" destId="{948CFCBF-55A0-44C5-939B-872E4742AB7F}" srcOrd="0" destOrd="0" parTransId="{AA29E497-EB09-494C-B3CB-4561762BF796}" sibTransId="{71ADB009-A16D-432D-9382-F319B6F03792}"/>
    <dgm:cxn modelId="{E0FC4A41-AE8B-4F4A-85E1-8AC3B78FFA7F}" srcId="{EEBC81D6-4C74-4540-814C-0155AAAE5459}" destId="{7016A21A-4BBA-4529-820E-B9998F0CD68B}" srcOrd="1" destOrd="0" parTransId="{87DDE56A-47C5-4467-9D32-7C057EC82FCD}" sibTransId="{06501371-2146-4D5E-931B-37700B1C60C1}"/>
    <dgm:cxn modelId="{4AB88144-FA8B-4657-8CCD-F28CAD5AD9E8}" type="presOf" srcId="{EEBC81D6-4C74-4540-814C-0155AAAE5459}" destId="{AA188255-DCA6-4B0D-A140-FFE2FD124FCA}" srcOrd="0" destOrd="0" presId="urn:microsoft.com/office/officeart/2018/2/layout/IconLabelDescriptionList"/>
    <dgm:cxn modelId="{7CBF128E-33DF-416C-9E75-1C3735FD699A}" type="presOf" srcId="{948CFCBF-55A0-44C5-939B-872E4742AB7F}" destId="{7265BEAE-A21C-42F4-AF26-087903AD455A}" srcOrd="0" destOrd="0" presId="urn:microsoft.com/office/officeart/2018/2/layout/IconLabelDescriptionList"/>
    <dgm:cxn modelId="{96203F92-A5B0-489E-A8C0-14C8C4822A7D}" srcId="{EEBC81D6-4C74-4540-814C-0155AAAE5459}" destId="{4BD6ADA4-2F10-4C04-AB46-B97660F9F9EF}" srcOrd="0" destOrd="0" parTransId="{3951B56F-3383-4853-A86B-CE919B1CD74D}" sibTransId="{2E64705F-DDED-44F8-AC21-40758AA1436D}"/>
    <dgm:cxn modelId="{5D920DA7-4F07-48BF-93B6-F6511F9E99D7}" srcId="{4BD6ADA4-2F10-4C04-AB46-B97660F9F9EF}" destId="{3D65A359-6A52-46A7-BD5A-A22474D845EA}" srcOrd="0" destOrd="0" parTransId="{3B09CC9E-E2F3-4CD5-A4FA-3ECE140DB661}" sibTransId="{79234E37-9B00-4E80-96DC-CDF730EE5534}"/>
    <dgm:cxn modelId="{EFA5C8AF-AC62-4031-A443-B58A4319E293}" type="presOf" srcId="{3D65A359-6A52-46A7-BD5A-A22474D845EA}" destId="{4648321C-51D6-483C-A3A1-FBCFE76AAA35}" srcOrd="0" destOrd="0" presId="urn:microsoft.com/office/officeart/2018/2/layout/IconLabelDescriptionList"/>
    <dgm:cxn modelId="{81B077D5-3CED-4536-851A-A8B813154418}" type="presOf" srcId="{4BD6ADA4-2F10-4C04-AB46-B97660F9F9EF}" destId="{438F19D6-5EB3-48EC-B31F-7B6D57D085E8}" srcOrd="0" destOrd="0" presId="urn:microsoft.com/office/officeart/2018/2/layout/IconLabelDescriptionList"/>
    <dgm:cxn modelId="{87198EDA-36A5-4E25-9EAB-AE41B2AAB5FE}" type="presOf" srcId="{7E663B75-C8FC-48E2-960F-C37AE9E3E238}" destId="{4EA35E18-34CF-43A3-A9CE-90673602F1D4}" srcOrd="0" destOrd="0" presId="urn:microsoft.com/office/officeart/2018/2/layout/IconLabelDescriptionList"/>
    <dgm:cxn modelId="{3D5006E3-FBAD-4BFA-B8FF-18A5A4B259E7}" srcId="{EEBC81D6-4C74-4540-814C-0155AAAE5459}" destId="{1AD27816-72C2-4144-BFA4-608E7856C410}" srcOrd="2" destOrd="0" parTransId="{76D878E1-5450-4C78-97FF-D0769180B004}" sibTransId="{98F018C5-CD3A-4CB0-AD36-9A599047AC39}"/>
    <dgm:cxn modelId="{5821492E-7442-40DD-8274-D14C6F876026}" type="presParOf" srcId="{AA188255-DCA6-4B0D-A140-FFE2FD124FCA}" destId="{78E543E2-8B19-4DFE-B475-72A0C71EB592}" srcOrd="0" destOrd="0" presId="urn:microsoft.com/office/officeart/2018/2/layout/IconLabelDescriptionList"/>
    <dgm:cxn modelId="{9E060AED-51DA-407C-B464-4064FE8A8344}" type="presParOf" srcId="{78E543E2-8B19-4DFE-B475-72A0C71EB592}" destId="{FF6D2D62-3A9C-4600-A480-6F85BF0F5D51}" srcOrd="0" destOrd="0" presId="urn:microsoft.com/office/officeart/2018/2/layout/IconLabelDescriptionList"/>
    <dgm:cxn modelId="{7EA41028-ED3F-4E31-A0EA-4F23E40A164B}" type="presParOf" srcId="{78E543E2-8B19-4DFE-B475-72A0C71EB592}" destId="{2A68FE13-947A-4DBD-BF3B-71720A32D4D8}" srcOrd="1" destOrd="0" presId="urn:microsoft.com/office/officeart/2018/2/layout/IconLabelDescriptionList"/>
    <dgm:cxn modelId="{AB41CAD4-00F3-45AC-92FB-395A19665B94}" type="presParOf" srcId="{78E543E2-8B19-4DFE-B475-72A0C71EB592}" destId="{438F19D6-5EB3-48EC-B31F-7B6D57D085E8}" srcOrd="2" destOrd="0" presId="urn:microsoft.com/office/officeart/2018/2/layout/IconLabelDescriptionList"/>
    <dgm:cxn modelId="{EBA43EA0-5909-4F36-B6DD-2B1A8258AB2A}" type="presParOf" srcId="{78E543E2-8B19-4DFE-B475-72A0C71EB592}" destId="{9747DF47-733D-481B-8E29-DD3733F35105}" srcOrd="3" destOrd="0" presId="urn:microsoft.com/office/officeart/2018/2/layout/IconLabelDescriptionList"/>
    <dgm:cxn modelId="{98A8955D-96CD-4604-B5F1-5A0B4919DE46}" type="presParOf" srcId="{78E543E2-8B19-4DFE-B475-72A0C71EB592}" destId="{4648321C-51D6-483C-A3A1-FBCFE76AAA35}" srcOrd="4" destOrd="0" presId="urn:microsoft.com/office/officeart/2018/2/layout/IconLabelDescriptionList"/>
    <dgm:cxn modelId="{242F8269-B1D0-4B01-8E35-D523F3F7BE38}" type="presParOf" srcId="{AA188255-DCA6-4B0D-A140-FFE2FD124FCA}" destId="{C4DD3391-B2CE-4888-A515-1E2FC7D557DC}" srcOrd="1" destOrd="0" presId="urn:microsoft.com/office/officeart/2018/2/layout/IconLabelDescriptionList"/>
    <dgm:cxn modelId="{B5F7D711-C98B-4A02-BEAC-A3D850D57619}" type="presParOf" srcId="{AA188255-DCA6-4B0D-A140-FFE2FD124FCA}" destId="{6E583DC1-F87E-4F60-960C-A4B81BB75E11}" srcOrd="2" destOrd="0" presId="urn:microsoft.com/office/officeart/2018/2/layout/IconLabelDescriptionList"/>
    <dgm:cxn modelId="{3739D430-0CFC-4C2C-B337-225CC2EDFF03}" type="presParOf" srcId="{6E583DC1-F87E-4F60-960C-A4B81BB75E11}" destId="{5DC2C3D0-BB47-4B68-98D3-5120A64E7587}" srcOrd="0" destOrd="0" presId="urn:microsoft.com/office/officeart/2018/2/layout/IconLabelDescriptionList"/>
    <dgm:cxn modelId="{F4F04ABF-AB42-4439-9059-E24B0E42674C}" type="presParOf" srcId="{6E583DC1-F87E-4F60-960C-A4B81BB75E11}" destId="{30F9C7C2-83E6-445B-87B2-3D04C7F6406A}" srcOrd="1" destOrd="0" presId="urn:microsoft.com/office/officeart/2018/2/layout/IconLabelDescriptionList"/>
    <dgm:cxn modelId="{3AA52C97-A496-4C88-A59C-06B9678225DD}" type="presParOf" srcId="{6E583DC1-F87E-4F60-960C-A4B81BB75E11}" destId="{4CAA67D7-59DD-417A-B1A3-E5B3EC1EA007}" srcOrd="2" destOrd="0" presId="urn:microsoft.com/office/officeart/2018/2/layout/IconLabelDescriptionList"/>
    <dgm:cxn modelId="{B9F6A462-F56A-4957-AFDD-7E3CA74171C9}" type="presParOf" srcId="{6E583DC1-F87E-4F60-960C-A4B81BB75E11}" destId="{1EA7D5E4-3AE4-4CB4-B44A-B525844E53C4}" srcOrd="3" destOrd="0" presId="urn:microsoft.com/office/officeart/2018/2/layout/IconLabelDescriptionList"/>
    <dgm:cxn modelId="{D5C0E5A1-EA08-4CD8-92D9-8F6CA4D1F275}" type="presParOf" srcId="{6E583DC1-F87E-4F60-960C-A4B81BB75E11}" destId="{E8ED34EC-F7F3-488F-8871-179C93366248}" srcOrd="4" destOrd="0" presId="urn:microsoft.com/office/officeart/2018/2/layout/IconLabelDescriptionList"/>
    <dgm:cxn modelId="{6E5DAB9F-F63C-4970-9658-00D490AC05E7}" type="presParOf" srcId="{AA188255-DCA6-4B0D-A140-FFE2FD124FCA}" destId="{1C807A92-502E-434F-B4F7-CD931321836F}" srcOrd="3" destOrd="0" presId="urn:microsoft.com/office/officeart/2018/2/layout/IconLabelDescriptionList"/>
    <dgm:cxn modelId="{037EA312-DA39-423D-BDFC-5AAA675FC652}" type="presParOf" srcId="{AA188255-DCA6-4B0D-A140-FFE2FD124FCA}" destId="{4362A40F-BD2E-4DC2-B395-49A91F1D9B94}" srcOrd="4" destOrd="0" presId="urn:microsoft.com/office/officeart/2018/2/layout/IconLabelDescriptionList"/>
    <dgm:cxn modelId="{E55188FC-ABA6-4F50-A065-20ACD72F78B4}" type="presParOf" srcId="{4362A40F-BD2E-4DC2-B395-49A91F1D9B94}" destId="{88FD1EA2-6001-47E6-80A5-4BBE8CFF4230}" srcOrd="0" destOrd="0" presId="urn:microsoft.com/office/officeart/2018/2/layout/IconLabelDescriptionList"/>
    <dgm:cxn modelId="{D8BA952A-4D9D-4386-9989-0520C6772F5F}" type="presParOf" srcId="{4362A40F-BD2E-4DC2-B395-49A91F1D9B94}" destId="{4F4A826C-2928-4385-B646-EEA18162D77A}" srcOrd="1" destOrd="0" presId="urn:microsoft.com/office/officeart/2018/2/layout/IconLabelDescriptionList"/>
    <dgm:cxn modelId="{622532C5-997E-46AC-B28D-4FEDD431A341}" type="presParOf" srcId="{4362A40F-BD2E-4DC2-B395-49A91F1D9B94}" destId="{F2096D69-418A-4A12-AEE8-E603F09BA7F9}" srcOrd="2" destOrd="0" presId="urn:microsoft.com/office/officeart/2018/2/layout/IconLabelDescriptionList"/>
    <dgm:cxn modelId="{AF92D028-1CC9-4281-B108-6C35AFF6B1E4}" type="presParOf" srcId="{4362A40F-BD2E-4DC2-B395-49A91F1D9B94}" destId="{25287435-9773-4B01-9655-EFB0BAD4898E}" srcOrd="3" destOrd="0" presId="urn:microsoft.com/office/officeart/2018/2/layout/IconLabelDescriptionList"/>
    <dgm:cxn modelId="{559E45AF-2268-4E8C-AC31-CFE2A6A237C6}" type="presParOf" srcId="{4362A40F-BD2E-4DC2-B395-49A91F1D9B94}" destId="{7265BEAE-A21C-42F4-AF26-087903AD455A}" srcOrd="4" destOrd="0" presId="urn:microsoft.com/office/officeart/2018/2/layout/IconLabelDescriptionList"/>
    <dgm:cxn modelId="{3543B896-F263-4110-BEC5-04C9C51DFFF6}" type="presParOf" srcId="{AA188255-DCA6-4B0D-A140-FFE2FD124FCA}" destId="{C5B8FBF9-76DC-480E-809A-E338E37EFA34}" srcOrd="5" destOrd="0" presId="urn:microsoft.com/office/officeart/2018/2/layout/IconLabelDescriptionList"/>
    <dgm:cxn modelId="{DB31374E-31AE-4403-9EAE-5CAB67B55E56}" type="presParOf" srcId="{AA188255-DCA6-4B0D-A140-FFE2FD124FCA}" destId="{F4E4E456-423D-41FE-B1EF-787E2C1517A0}" srcOrd="6" destOrd="0" presId="urn:microsoft.com/office/officeart/2018/2/layout/IconLabelDescriptionList"/>
    <dgm:cxn modelId="{7C69FAC2-5CBA-4AB6-BABA-B4213FD6441A}" type="presParOf" srcId="{F4E4E456-423D-41FE-B1EF-787E2C1517A0}" destId="{9FD628C6-997D-460B-A63C-4A21993C2476}" srcOrd="0" destOrd="0" presId="urn:microsoft.com/office/officeart/2018/2/layout/IconLabelDescriptionList"/>
    <dgm:cxn modelId="{9ADC275E-7736-4A7C-9F2E-C26EA7EE1FA0}" type="presParOf" srcId="{F4E4E456-423D-41FE-B1EF-787E2C1517A0}" destId="{31FFC939-6AB7-497E-8D04-7A9D9EB3812A}" srcOrd="1" destOrd="0" presId="urn:microsoft.com/office/officeart/2018/2/layout/IconLabelDescriptionList"/>
    <dgm:cxn modelId="{FF1A464E-BEDA-40D3-B976-380AE002D362}" type="presParOf" srcId="{F4E4E456-423D-41FE-B1EF-787E2C1517A0}" destId="{4EA35E18-34CF-43A3-A9CE-90673602F1D4}" srcOrd="2" destOrd="0" presId="urn:microsoft.com/office/officeart/2018/2/layout/IconLabelDescriptionList"/>
    <dgm:cxn modelId="{3492E19E-AFFB-4C83-9834-B773D346134E}" type="presParOf" srcId="{F4E4E456-423D-41FE-B1EF-787E2C1517A0}" destId="{741FEE41-A22C-41AC-9CFC-D6FC6B0C494F}" srcOrd="3" destOrd="0" presId="urn:microsoft.com/office/officeart/2018/2/layout/IconLabelDescriptionList"/>
    <dgm:cxn modelId="{C16844BB-8E15-4BC4-99EF-98EAD311D3A8}" type="presParOf" srcId="{F4E4E456-423D-41FE-B1EF-787E2C1517A0}" destId="{63117F8B-0582-46A2-9D35-3926E3E3CDC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3886D9-488C-485B-AB1D-C4881B215EB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2707E0-151C-4C6A-9EC2-B4EE3DB07A05}">
      <dgm:prSet/>
      <dgm:spPr/>
      <dgm:t>
        <a:bodyPr/>
        <a:lstStyle/>
        <a:p>
          <a:pPr>
            <a:defRPr b="1"/>
          </a:pPr>
          <a:r>
            <a:rPr lang="en-US"/>
            <a:t>Operating System</a:t>
          </a:r>
        </a:p>
      </dgm:t>
    </dgm:pt>
    <dgm:pt modelId="{11A0889F-54B1-4F02-AF0A-9F075B0202BC}" type="parTrans" cxnId="{B6E87A31-EC1B-4B19-9774-D8E2EB24F448}">
      <dgm:prSet/>
      <dgm:spPr/>
      <dgm:t>
        <a:bodyPr/>
        <a:lstStyle/>
        <a:p>
          <a:endParaRPr lang="en-US"/>
        </a:p>
      </dgm:t>
    </dgm:pt>
    <dgm:pt modelId="{A12643CD-FD35-4CFD-B5B5-D5F8E5FAA42D}" type="sibTrans" cxnId="{B6E87A31-EC1B-4B19-9774-D8E2EB24F448}">
      <dgm:prSet/>
      <dgm:spPr/>
      <dgm:t>
        <a:bodyPr/>
        <a:lstStyle/>
        <a:p>
          <a:endParaRPr lang="en-US"/>
        </a:p>
      </dgm:t>
    </dgm:pt>
    <dgm:pt modelId="{90B4B394-63CC-4979-B3A5-4DCE89C400B2}">
      <dgm:prSet/>
      <dgm:spPr/>
      <dgm:t>
        <a:bodyPr/>
        <a:lstStyle/>
        <a:p>
          <a:r>
            <a:rPr lang="en-US"/>
            <a:t>Windows 10 Home</a:t>
          </a:r>
        </a:p>
      </dgm:t>
    </dgm:pt>
    <dgm:pt modelId="{D0499324-2B54-4B18-B8EE-C57230A8891B}" type="parTrans" cxnId="{FDF05897-8D3D-4289-A422-4CAD57315F0D}">
      <dgm:prSet/>
      <dgm:spPr/>
      <dgm:t>
        <a:bodyPr/>
        <a:lstStyle/>
        <a:p>
          <a:endParaRPr lang="en-US"/>
        </a:p>
      </dgm:t>
    </dgm:pt>
    <dgm:pt modelId="{066022F4-6930-4107-80FF-D77C77347A69}" type="sibTrans" cxnId="{FDF05897-8D3D-4289-A422-4CAD57315F0D}">
      <dgm:prSet/>
      <dgm:spPr/>
      <dgm:t>
        <a:bodyPr/>
        <a:lstStyle/>
        <a:p>
          <a:endParaRPr lang="en-US"/>
        </a:p>
      </dgm:t>
    </dgm:pt>
    <dgm:pt modelId="{FEE468D4-647B-47BF-B7E9-602DAED0DCCB}">
      <dgm:prSet/>
      <dgm:spPr/>
      <dgm:t>
        <a:bodyPr/>
        <a:lstStyle/>
        <a:p>
          <a:pPr>
            <a:defRPr b="1"/>
          </a:pPr>
          <a:r>
            <a:rPr lang="en-US"/>
            <a:t>CPU : </a:t>
          </a:r>
        </a:p>
      </dgm:t>
    </dgm:pt>
    <dgm:pt modelId="{D6595998-3C03-4AA8-BF29-81C4EBCCE75B}" type="parTrans" cxnId="{A8C97C7D-392E-4D81-8CCB-415A1B80AA06}">
      <dgm:prSet/>
      <dgm:spPr/>
      <dgm:t>
        <a:bodyPr/>
        <a:lstStyle/>
        <a:p>
          <a:endParaRPr lang="en-US"/>
        </a:p>
      </dgm:t>
    </dgm:pt>
    <dgm:pt modelId="{5D6C5172-94DB-4E3C-8B53-595FEE99D3FE}" type="sibTrans" cxnId="{A8C97C7D-392E-4D81-8CCB-415A1B80AA06}">
      <dgm:prSet/>
      <dgm:spPr/>
      <dgm:t>
        <a:bodyPr/>
        <a:lstStyle/>
        <a:p>
          <a:endParaRPr lang="en-US"/>
        </a:p>
      </dgm:t>
    </dgm:pt>
    <dgm:pt modelId="{8F7E283F-FEF0-4F1C-9E58-C2CBE8D4E376}">
      <dgm:prSet/>
      <dgm:spPr/>
      <dgm:t>
        <a:bodyPr/>
        <a:lstStyle/>
        <a:p>
          <a:r>
            <a:rPr lang="en-US"/>
            <a:t>Intel® Core™ i5-7500 CPU @ 3.40 GHz</a:t>
          </a:r>
        </a:p>
      </dgm:t>
    </dgm:pt>
    <dgm:pt modelId="{BFC07F12-86C3-48B0-96E9-A1B4755E5677}" type="parTrans" cxnId="{BF594036-BA35-4950-959E-C4D8E6984D53}">
      <dgm:prSet/>
      <dgm:spPr/>
      <dgm:t>
        <a:bodyPr/>
        <a:lstStyle/>
        <a:p>
          <a:endParaRPr lang="en-US"/>
        </a:p>
      </dgm:t>
    </dgm:pt>
    <dgm:pt modelId="{44588AFA-015F-4D6C-B336-490B580708C7}" type="sibTrans" cxnId="{BF594036-BA35-4950-959E-C4D8E6984D53}">
      <dgm:prSet/>
      <dgm:spPr/>
      <dgm:t>
        <a:bodyPr/>
        <a:lstStyle/>
        <a:p>
          <a:endParaRPr lang="en-US"/>
        </a:p>
      </dgm:t>
    </dgm:pt>
    <dgm:pt modelId="{91DC6ACE-B484-4E98-BDE5-F0A350452BF4}">
      <dgm:prSet/>
      <dgm:spPr/>
      <dgm:t>
        <a:bodyPr/>
        <a:lstStyle/>
        <a:p>
          <a:pPr>
            <a:defRPr b="1"/>
          </a:pPr>
          <a:r>
            <a:rPr lang="en-US"/>
            <a:t>RAM:</a:t>
          </a:r>
        </a:p>
      </dgm:t>
    </dgm:pt>
    <dgm:pt modelId="{E156B285-F762-4185-83F5-935F8A4D4485}" type="parTrans" cxnId="{A4333B58-A512-47E2-8A31-1B47960A0E8B}">
      <dgm:prSet/>
      <dgm:spPr/>
      <dgm:t>
        <a:bodyPr/>
        <a:lstStyle/>
        <a:p>
          <a:endParaRPr lang="en-US"/>
        </a:p>
      </dgm:t>
    </dgm:pt>
    <dgm:pt modelId="{03549B02-9A02-4392-9CBF-6897D746CE14}" type="sibTrans" cxnId="{A4333B58-A512-47E2-8A31-1B47960A0E8B}">
      <dgm:prSet/>
      <dgm:spPr/>
      <dgm:t>
        <a:bodyPr/>
        <a:lstStyle/>
        <a:p>
          <a:endParaRPr lang="en-US"/>
        </a:p>
      </dgm:t>
    </dgm:pt>
    <dgm:pt modelId="{850F446D-A83B-4B81-9077-1544A3A165B6}">
      <dgm:prSet/>
      <dgm:spPr/>
      <dgm:t>
        <a:bodyPr/>
        <a:lstStyle/>
        <a:p>
          <a:r>
            <a:rPr lang="en-US"/>
            <a:t>Installed: 16 GB</a:t>
          </a:r>
        </a:p>
      </dgm:t>
    </dgm:pt>
    <dgm:pt modelId="{AED82A2F-7C4D-447B-8F5F-735E172DD2FD}" type="parTrans" cxnId="{954211F2-2029-46EF-9AAC-1EAE09CF6591}">
      <dgm:prSet/>
      <dgm:spPr/>
      <dgm:t>
        <a:bodyPr/>
        <a:lstStyle/>
        <a:p>
          <a:endParaRPr lang="en-US"/>
        </a:p>
      </dgm:t>
    </dgm:pt>
    <dgm:pt modelId="{2FCBE879-AEF0-4FA4-A1CD-B8796D304806}" type="sibTrans" cxnId="{954211F2-2029-46EF-9AAC-1EAE09CF6591}">
      <dgm:prSet/>
      <dgm:spPr/>
      <dgm:t>
        <a:bodyPr/>
        <a:lstStyle/>
        <a:p>
          <a:endParaRPr lang="en-US"/>
        </a:p>
      </dgm:t>
    </dgm:pt>
    <dgm:pt modelId="{47BB983D-4077-4D79-80E7-6B1B812CAC2E}">
      <dgm:prSet/>
      <dgm:spPr/>
      <dgm:t>
        <a:bodyPr/>
        <a:lstStyle/>
        <a:p>
          <a:r>
            <a:rPr lang="en-US" dirty="0"/>
            <a:t>Available: 9.61 GB</a:t>
          </a:r>
        </a:p>
      </dgm:t>
    </dgm:pt>
    <dgm:pt modelId="{539A7F8D-414A-43EA-ACC5-64F57A95E953}" type="parTrans" cxnId="{10FFEDA2-618E-4268-947D-C96D1F5CA8B2}">
      <dgm:prSet/>
      <dgm:spPr/>
      <dgm:t>
        <a:bodyPr/>
        <a:lstStyle/>
        <a:p>
          <a:endParaRPr lang="en-US"/>
        </a:p>
      </dgm:t>
    </dgm:pt>
    <dgm:pt modelId="{FD62819A-D721-4234-8CE5-36860175F43C}" type="sibTrans" cxnId="{10FFEDA2-618E-4268-947D-C96D1F5CA8B2}">
      <dgm:prSet/>
      <dgm:spPr/>
      <dgm:t>
        <a:bodyPr/>
        <a:lstStyle/>
        <a:p>
          <a:endParaRPr lang="en-US"/>
        </a:p>
      </dgm:t>
    </dgm:pt>
    <dgm:pt modelId="{74671B73-6306-40FF-98B2-070AAE190D34}">
      <dgm:prSet/>
      <dgm:spPr/>
      <dgm:t>
        <a:bodyPr/>
        <a:lstStyle/>
        <a:p>
          <a:pPr>
            <a:defRPr b="1"/>
          </a:pPr>
          <a:r>
            <a:rPr lang="en-US"/>
            <a:t>IDE</a:t>
          </a:r>
        </a:p>
      </dgm:t>
    </dgm:pt>
    <dgm:pt modelId="{DEB308AA-D3CA-459B-BD5F-B33CCD22DFA0}" type="parTrans" cxnId="{863A67B4-2BCC-41B2-BB58-DC6662D36BCD}">
      <dgm:prSet/>
      <dgm:spPr/>
      <dgm:t>
        <a:bodyPr/>
        <a:lstStyle/>
        <a:p>
          <a:endParaRPr lang="en-US"/>
        </a:p>
      </dgm:t>
    </dgm:pt>
    <dgm:pt modelId="{EB352B66-9B98-49C9-AD86-BB1317FEAF63}" type="sibTrans" cxnId="{863A67B4-2BCC-41B2-BB58-DC6662D36BCD}">
      <dgm:prSet/>
      <dgm:spPr/>
      <dgm:t>
        <a:bodyPr/>
        <a:lstStyle/>
        <a:p>
          <a:endParaRPr lang="en-US"/>
        </a:p>
      </dgm:t>
    </dgm:pt>
    <dgm:pt modelId="{0252FBBF-7C87-4034-A858-86AC0572340D}">
      <dgm:prSet/>
      <dgm:spPr/>
      <dgm:t>
        <a:bodyPr/>
        <a:lstStyle/>
        <a:p>
          <a:r>
            <a:rPr lang="en-US"/>
            <a:t>Visual Studio 2019</a:t>
          </a:r>
        </a:p>
      </dgm:t>
    </dgm:pt>
    <dgm:pt modelId="{19606474-A4D3-4F0E-A40C-998EE80E0616}" type="parTrans" cxnId="{58ED35D7-AED3-4642-A9AA-926199C49AB5}">
      <dgm:prSet/>
      <dgm:spPr/>
      <dgm:t>
        <a:bodyPr/>
        <a:lstStyle/>
        <a:p>
          <a:endParaRPr lang="en-US"/>
        </a:p>
      </dgm:t>
    </dgm:pt>
    <dgm:pt modelId="{09A8F6F7-618E-494F-95A2-D21DCD5E1E5E}" type="sibTrans" cxnId="{58ED35D7-AED3-4642-A9AA-926199C49AB5}">
      <dgm:prSet/>
      <dgm:spPr/>
      <dgm:t>
        <a:bodyPr/>
        <a:lstStyle/>
        <a:p>
          <a:endParaRPr lang="en-US"/>
        </a:p>
      </dgm:t>
    </dgm:pt>
    <dgm:pt modelId="{02F2BE8C-9569-43FB-BB82-4939B5E25622}" type="pres">
      <dgm:prSet presAssocID="{F43886D9-488C-485B-AB1D-C4881B215EB7}" presName="root" presStyleCnt="0">
        <dgm:presLayoutVars>
          <dgm:dir/>
          <dgm:resizeHandles val="exact"/>
        </dgm:presLayoutVars>
      </dgm:prSet>
      <dgm:spPr/>
    </dgm:pt>
    <dgm:pt modelId="{308D7834-021A-4B26-B182-EDDA425387F5}" type="pres">
      <dgm:prSet presAssocID="{FB2707E0-151C-4C6A-9EC2-B4EE3DB07A05}" presName="compNode" presStyleCnt="0"/>
      <dgm:spPr/>
    </dgm:pt>
    <dgm:pt modelId="{0058C56E-5EC2-444A-B754-B19B52FF86D7}" type="pres">
      <dgm:prSet presAssocID="{FB2707E0-151C-4C6A-9EC2-B4EE3DB07A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FD89CF-C1C0-4D4A-AF63-90C9DC61538B}" type="pres">
      <dgm:prSet presAssocID="{FB2707E0-151C-4C6A-9EC2-B4EE3DB07A05}" presName="iconSpace" presStyleCnt="0"/>
      <dgm:spPr/>
    </dgm:pt>
    <dgm:pt modelId="{9C269C47-E6EC-47F3-B9CD-DAA28962D986}" type="pres">
      <dgm:prSet presAssocID="{FB2707E0-151C-4C6A-9EC2-B4EE3DB07A05}" presName="parTx" presStyleLbl="revTx" presStyleIdx="0" presStyleCnt="8">
        <dgm:presLayoutVars>
          <dgm:chMax val="0"/>
          <dgm:chPref val="0"/>
        </dgm:presLayoutVars>
      </dgm:prSet>
      <dgm:spPr/>
    </dgm:pt>
    <dgm:pt modelId="{5E7AB971-F397-4FE0-8942-582ACA0B27DA}" type="pres">
      <dgm:prSet presAssocID="{FB2707E0-151C-4C6A-9EC2-B4EE3DB07A05}" presName="txSpace" presStyleCnt="0"/>
      <dgm:spPr/>
    </dgm:pt>
    <dgm:pt modelId="{F7C9CB1C-E33A-4573-9882-7C5C19C38130}" type="pres">
      <dgm:prSet presAssocID="{FB2707E0-151C-4C6A-9EC2-B4EE3DB07A05}" presName="desTx" presStyleLbl="revTx" presStyleIdx="1" presStyleCnt="8">
        <dgm:presLayoutVars/>
      </dgm:prSet>
      <dgm:spPr/>
    </dgm:pt>
    <dgm:pt modelId="{BF0D1BC6-8BE7-4B76-B7E0-E66C528DE194}" type="pres">
      <dgm:prSet presAssocID="{A12643CD-FD35-4CFD-B5B5-D5F8E5FAA42D}" presName="sibTrans" presStyleCnt="0"/>
      <dgm:spPr/>
    </dgm:pt>
    <dgm:pt modelId="{9AB84539-EDB3-41F9-9117-C85C38CCD3FA}" type="pres">
      <dgm:prSet presAssocID="{FEE468D4-647B-47BF-B7E9-602DAED0DCCB}" presName="compNode" presStyleCnt="0"/>
      <dgm:spPr/>
    </dgm:pt>
    <dgm:pt modelId="{9322F143-3AD4-40C2-BFA5-21FFE6396C1B}" type="pres">
      <dgm:prSet presAssocID="{FEE468D4-647B-47BF-B7E9-602DAED0DC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15DF42E-32AF-4F49-8B1C-FBFA2BDB7FE1}" type="pres">
      <dgm:prSet presAssocID="{FEE468D4-647B-47BF-B7E9-602DAED0DCCB}" presName="iconSpace" presStyleCnt="0"/>
      <dgm:spPr/>
    </dgm:pt>
    <dgm:pt modelId="{C278AA81-C67B-4A83-87CB-AB203149228C}" type="pres">
      <dgm:prSet presAssocID="{FEE468D4-647B-47BF-B7E9-602DAED0DCCB}" presName="parTx" presStyleLbl="revTx" presStyleIdx="2" presStyleCnt="8">
        <dgm:presLayoutVars>
          <dgm:chMax val="0"/>
          <dgm:chPref val="0"/>
        </dgm:presLayoutVars>
      </dgm:prSet>
      <dgm:spPr/>
    </dgm:pt>
    <dgm:pt modelId="{81F069CF-E01D-42B8-B73C-194D03A72011}" type="pres">
      <dgm:prSet presAssocID="{FEE468D4-647B-47BF-B7E9-602DAED0DCCB}" presName="txSpace" presStyleCnt="0"/>
      <dgm:spPr/>
    </dgm:pt>
    <dgm:pt modelId="{35BCF565-D9E8-4BA1-A652-CF2F0E0C20CD}" type="pres">
      <dgm:prSet presAssocID="{FEE468D4-647B-47BF-B7E9-602DAED0DCCB}" presName="desTx" presStyleLbl="revTx" presStyleIdx="3" presStyleCnt="8">
        <dgm:presLayoutVars/>
      </dgm:prSet>
      <dgm:spPr/>
    </dgm:pt>
    <dgm:pt modelId="{6253407A-04DA-45EA-B55B-D59056B56F20}" type="pres">
      <dgm:prSet presAssocID="{5D6C5172-94DB-4E3C-8B53-595FEE99D3FE}" presName="sibTrans" presStyleCnt="0"/>
      <dgm:spPr/>
    </dgm:pt>
    <dgm:pt modelId="{BB608881-268B-4363-B335-02F6D8064791}" type="pres">
      <dgm:prSet presAssocID="{91DC6ACE-B484-4E98-BDE5-F0A350452BF4}" presName="compNode" presStyleCnt="0"/>
      <dgm:spPr/>
    </dgm:pt>
    <dgm:pt modelId="{490F9BC2-0F38-47B6-ABB1-8D3248E12C4F}" type="pres">
      <dgm:prSet presAssocID="{91DC6ACE-B484-4E98-BDE5-F0A350452B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2D92B13-83F7-43DB-B049-D642023EFB71}" type="pres">
      <dgm:prSet presAssocID="{91DC6ACE-B484-4E98-BDE5-F0A350452BF4}" presName="iconSpace" presStyleCnt="0"/>
      <dgm:spPr/>
    </dgm:pt>
    <dgm:pt modelId="{8BA786CD-B212-4329-9E22-8C6AE8A80269}" type="pres">
      <dgm:prSet presAssocID="{91DC6ACE-B484-4E98-BDE5-F0A350452BF4}" presName="parTx" presStyleLbl="revTx" presStyleIdx="4" presStyleCnt="8">
        <dgm:presLayoutVars>
          <dgm:chMax val="0"/>
          <dgm:chPref val="0"/>
        </dgm:presLayoutVars>
      </dgm:prSet>
      <dgm:spPr/>
    </dgm:pt>
    <dgm:pt modelId="{AF71054E-5C8A-4EB5-8DED-DE3B869B7A18}" type="pres">
      <dgm:prSet presAssocID="{91DC6ACE-B484-4E98-BDE5-F0A350452BF4}" presName="txSpace" presStyleCnt="0"/>
      <dgm:spPr/>
    </dgm:pt>
    <dgm:pt modelId="{9E12EA60-6094-4DFB-9ECA-A6CA372CFEEE}" type="pres">
      <dgm:prSet presAssocID="{91DC6ACE-B484-4E98-BDE5-F0A350452BF4}" presName="desTx" presStyleLbl="revTx" presStyleIdx="5" presStyleCnt="8">
        <dgm:presLayoutVars/>
      </dgm:prSet>
      <dgm:spPr/>
    </dgm:pt>
    <dgm:pt modelId="{1E9488C5-4EB8-4B2B-A301-2813F01337D0}" type="pres">
      <dgm:prSet presAssocID="{03549B02-9A02-4392-9CBF-6897D746CE14}" presName="sibTrans" presStyleCnt="0"/>
      <dgm:spPr/>
    </dgm:pt>
    <dgm:pt modelId="{B01EA6EE-59AB-4B12-AA25-4C25FF3C2A23}" type="pres">
      <dgm:prSet presAssocID="{74671B73-6306-40FF-98B2-070AAE190D34}" presName="compNode" presStyleCnt="0"/>
      <dgm:spPr/>
    </dgm:pt>
    <dgm:pt modelId="{0B604E63-E341-47D0-BCCC-2AA7195851E2}" type="pres">
      <dgm:prSet presAssocID="{74671B73-6306-40FF-98B2-070AAE190D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1294E522-B667-4886-8845-3FC9480339A9}" type="pres">
      <dgm:prSet presAssocID="{74671B73-6306-40FF-98B2-070AAE190D34}" presName="iconSpace" presStyleCnt="0"/>
      <dgm:spPr/>
    </dgm:pt>
    <dgm:pt modelId="{5A99630A-C62C-4959-A5C6-56A27D373737}" type="pres">
      <dgm:prSet presAssocID="{74671B73-6306-40FF-98B2-070AAE190D34}" presName="parTx" presStyleLbl="revTx" presStyleIdx="6" presStyleCnt="8">
        <dgm:presLayoutVars>
          <dgm:chMax val="0"/>
          <dgm:chPref val="0"/>
        </dgm:presLayoutVars>
      </dgm:prSet>
      <dgm:spPr/>
    </dgm:pt>
    <dgm:pt modelId="{C2788A02-405C-4349-A6BA-4731B2B7281E}" type="pres">
      <dgm:prSet presAssocID="{74671B73-6306-40FF-98B2-070AAE190D34}" presName="txSpace" presStyleCnt="0"/>
      <dgm:spPr/>
    </dgm:pt>
    <dgm:pt modelId="{57CA1E5A-3EEA-4529-8F56-A66358707062}" type="pres">
      <dgm:prSet presAssocID="{74671B73-6306-40FF-98B2-070AAE190D34}" presName="desTx" presStyleLbl="revTx" presStyleIdx="7" presStyleCnt="8">
        <dgm:presLayoutVars/>
      </dgm:prSet>
      <dgm:spPr/>
    </dgm:pt>
  </dgm:ptLst>
  <dgm:cxnLst>
    <dgm:cxn modelId="{5B57B12A-038F-405C-A6FD-39D378064557}" type="presOf" srcId="{91DC6ACE-B484-4E98-BDE5-F0A350452BF4}" destId="{8BA786CD-B212-4329-9E22-8C6AE8A80269}" srcOrd="0" destOrd="0" presId="urn:microsoft.com/office/officeart/2018/5/layout/CenteredIconLabelDescriptionList"/>
    <dgm:cxn modelId="{B6E87A31-EC1B-4B19-9774-D8E2EB24F448}" srcId="{F43886D9-488C-485B-AB1D-C4881B215EB7}" destId="{FB2707E0-151C-4C6A-9EC2-B4EE3DB07A05}" srcOrd="0" destOrd="0" parTransId="{11A0889F-54B1-4F02-AF0A-9F075B0202BC}" sibTransId="{A12643CD-FD35-4CFD-B5B5-D5F8E5FAA42D}"/>
    <dgm:cxn modelId="{BF594036-BA35-4950-959E-C4D8E6984D53}" srcId="{FEE468D4-647B-47BF-B7E9-602DAED0DCCB}" destId="{8F7E283F-FEF0-4F1C-9E58-C2CBE8D4E376}" srcOrd="0" destOrd="0" parTransId="{BFC07F12-86C3-48B0-96E9-A1B4755E5677}" sibTransId="{44588AFA-015F-4D6C-B336-490B580708C7}"/>
    <dgm:cxn modelId="{D539FA37-CCF8-4BCB-91AB-C5A84EC50731}" type="presOf" srcId="{F43886D9-488C-485B-AB1D-C4881B215EB7}" destId="{02F2BE8C-9569-43FB-BB82-4939B5E25622}" srcOrd="0" destOrd="0" presId="urn:microsoft.com/office/officeart/2018/5/layout/CenteredIconLabelDescriptionList"/>
    <dgm:cxn modelId="{EC47A470-1DAD-4B41-BA16-BC5BED856104}" type="presOf" srcId="{74671B73-6306-40FF-98B2-070AAE190D34}" destId="{5A99630A-C62C-4959-A5C6-56A27D373737}" srcOrd="0" destOrd="0" presId="urn:microsoft.com/office/officeart/2018/5/layout/CenteredIconLabelDescriptionList"/>
    <dgm:cxn modelId="{339A2C56-9628-4CC0-94E7-782DC0A1FD66}" type="presOf" srcId="{47BB983D-4077-4D79-80E7-6B1B812CAC2E}" destId="{9E12EA60-6094-4DFB-9ECA-A6CA372CFEEE}" srcOrd="0" destOrd="1" presId="urn:microsoft.com/office/officeart/2018/5/layout/CenteredIconLabelDescriptionList"/>
    <dgm:cxn modelId="{A4333B58-A512-47E2-8A31-1B47960A0E8B}" srcId="{F43886D9-488C-485B-AB1D-C4881B215EB7}" destId="{91DC6ACE-B484-4E98-BDE5-F0A350452BF4}" srcOrd="2" destOrd="0" parTransId="{E156B285-F762-4185-83F5-935F8A4D4485}" sibTransId="{03549B02-9A02-4392-9CBF-6897D746CE14}"/>
    <dgm:cxn modelId="{A8C97C7D-392E-4D81-8CCB-415A1B80AA06}" srcId="{F43886D9-488C-485B-AB1D-C4881B215EB7}" destId="{FEE468D4-647B-47BF-B7E9-602DAED0DCCB}" srcOrd="1" destOrd="0" parTransId="{D6595998-3C03-4AA8-BF29-81C4EBCCE75B}" sibTransId="{5D6C5172-94DB-4E3C-8B53-595FEE99D3FE}"/>
    <dgm:cxn modelId="{FDF05897-8D3D-4289-A422-4CAD57315F0D}" srcId="{FB2707E0-151C-4C6A-9EC2-B4EE3DB07A05}" destId="{90B4B394-63CC-4979-B3A5-4DCE89C400B2}" srcOrd="0" destOrd="0" parTransId="{D0499324-2B54-4B18-B8EE-C57230A8891B}" sibTransId="{066022F4-6930-4107-80FF-D77C77347A69}"/>
    <dgm:cxn modelId="{10FFEDA2-618E-4268-947D-C96D1F5CA8B2}" srcId="{91DC6ACE-B484-4E98-BDE5-F0A350452BF4}" destId="{47BB983D-4077-4D79-80E7-6B1B812CAC2E}" srcOrd="1" destOrd="0" parTransId="{539A7F8D-414A-43EA-ACC5-64F57A95E953}" sibTransId="{FD62819A-D721-4234-8CE5-36860175F43C}"/>
    <dgm:cxn modelId="{863A67B4-2BCC-41B2-BB58-DC6662D36BCD}" srcId="{F43886D9-488C-485B-AB1D-C4881B215EB7}" destId="{74671B73-6306-40FF-98B2-070AAE190D34}" srcOrd="3" destOrd="0" parTransId="{DEB308AA-D3CA-459B-BD5F-B33CCD22DFA0}" sibTransId="{EB352B66-9B98-49C9-AD86-BB1317FEAF63}"/>
    <dgm:cxn modelId="{AC5852BA-76D7-4BBC-8D84-55C8B96969A1}" type="presOf" srcId="{FB2707E0-151C-4C6A-9EC2-B4EE3DB07A05}" destId="{9C269C47-E6EC-47F3-B9CD-DAA28962D986}" srcOrd="0" destOrd="0" presId="urn:microsoft.com/office/officeart/2018/5/layout/CenteredIconLabelDescriptionList"/>
    <dgm:cxn modelId="{D3AA24C1-63CE-4FA8-9370-0D1B78F6F77B}" type="presOf" srcId="{0252FBBF-7C87-4034-A858-86AC0572340D}" destId="{57CA1E5A-3EEA-4529-8F56-A66358707062}" srcOrd="0" destOrd="0" presId="urn:microsoft.com/office/officeart/2018/5/layout/CenteredIconLabelDescriptionList"/>
    <dgm:cxn modelId="{4EF876C8-A9E9-427E-9557-286ADF0BAF03}" type="presOf" srcId="{8F7E283F-FEF0-4F1C-9E58-C2CBE8D4E376}" destId="{35BCF565-D9E8-4BA1-A652-CF2F0E0C20CD}" srcOrd="0" destOrd="0" presId="urn:microsoft.com/office/officeart/2018/5/layout/CenteredIconLabelDescriptionList"/>
    <dgm:cxn modelId="{76C0A5D2-3503-49AE-B967-391DB62452C9}" type="presOf" srcId="{850F446D-A83B-4B81-9077-1544A3A165B6}" destId="{9E12EA60-6094-4DFB-9ECA-A6CA372CFEEE}" srcOrd="0" destOrd="0" presId="urn:microsoft.com/office/officeart/2018/5/layout/CenteredIconLabelDescriptionList"/>
    <dgm:cxn modelId="{58ED35D7-AED3-4642-A9AA-926199C49AB5}" srcId="{74671B73-6306-40FF-98B2-070AAE190D34}" destId="{0252FBBF-7C87-4034-A858-86AC0572340D}" srcOrd="0" destOrd="0" parTransId="{19606474-A4D3-4F0E-A40C-998EE80E0616}" sibTransId="{09A8F6F7-618E-494F-95A2-D21DCD5E1E5E}"/>
    <dgm:cxn modelId="{954211F2-2029-46EF-9AAC-1EAE09CF6591}" srcId="{91DC6ACE-B484-4E98-BDE5-F0A350452BF4}" destId="{850F446D-A83B-4B81-9077-1544A3A165B6}" srcOrd="0" destOrd="0" parTransId="{AED82A2F-7C4D-447B-8F5F-735E172DD2FD}" sibTransId="{2FCBE879-AEF0-4FA4-A1CD-B8796D304806}"/>
    <dgm:cxn modelId="{14431FF5-49C8-4269-8F3A-83E9BA420DA9}" type="presOf" srcId="{FEE468D4-647B-47BF-B7E9-602DAED0DCCB}" destId="{C278AA81-C67B-4A83-87CB-AB203149228C}" srcOrd="0" destOrd="0" presId="urn:microsoft.com/office/officeart/2018/5/layout/CenteredIconLabelDescriptionList"/>
    <dgm:cxn modelId="{FDAA55FA-E89E-4C0D-AEFE-C22EE4D0549B}" type="presOf" srcId="{90B4B394-63CC-4979-B3A5-4DCE89C400B2}" destId="{F7C9CB1C-E33A-4573-9882-7C5C19C38130}" srcOrd="0" destOrd="0" presId="urn:microsoft.com/office/officeart/2018/5/layout/CenteredIconLabelDescriptionList"/>
    <dgm:cxn modelId="{9EF8AE77-6186-480D-A032-590E7F633CDC}" type="presParOf" srcId="{02F2BE8C-9569-43FB-BB82-4939B5E25622}" destId="{308D7834-021A-4B26-B182-EDDA425387F5}" srcOrd="0" destOrd="0" presId="urn:microsoft.com/office/officeart/2018/5/layout/CenteredIconLabelDescriptionList"/>
    <dgm:cxn modelId="{DFE1F1D0-A60D-4025-9FEF-DBEF45450CC0}" type="presParOf" srcId="{308D7834-021A-4B26-B182-EDDA425387F5}" destId="{0058C56E-5EC2-444A-B754-B19B52FF86D7}" srcOrd="0" destOrd="0" presId="urn:microsoft.com/office/officeart/2018/5/layout/CenteredIconLabelDescriptionList"/>
    <dgm:cxn modelId="{5D93660E-103D-49AA-97AC-01078C1F03E9}" type="presParOf" srcId="{308D7834-021A-4B26-B182-EDDA425387F5}" destId="{D6FD89CF-C1C0-4D4A-AF63-90C9DC61538B}" srcOrd="1" destOrd="0" presId="urn:microsoft.com/office/officeart/2018/5/layout/CenteredIconLabelDescriptionList"/>
    <dgm:cxn modelId="{B1D5C0A8-B002-4051-8297-D9B4D8CDCA6E}" type="presParOf" srcId="{308D7834-021A-4B26-B182-EDDA425387F5}" destId="{9C269C47-E6EC-47F3-B9CD-DAA28962D986}" srcOrd="2" destOrd="0" presId="urn:microsoft.com/office/officeart/2018/5/layout/CenteredIconLabelDescriptionList"/>
    <dgm:cxn modelId="{53C22DB5-F473-4CD8-BA37-14F310BC0449}" type="presParOf" srcId="{308D7834-021A-4B26-B182-EDDA425387F5}" destId="{5E7AB971-F397-4FE0-8942-582ACA0B27DA}" srcOrd="3" destOrd="0" presId="urn:microsoft.com/office/officeart/2018/5/layout/CenteredIconLabelDescriptionList"/>
    <dgm:cxn modelId="{1B528EC5-58C5-45D1-A987-3B3FB0D8A2B3}" type="presParOf" srcId="{308D7834-021A-4B26-B182-EDDA425387F5}" destId="{F7C9CB1C-E33A-4573-9882-7C5C19C38130}" srcOrd="4" destOrd="0" presId="urn:microsoft.com/office/officeart/2018/5/layout/CenteredIconLabelDescriptionList"/>
    <dgm:cxn modelId="{ADCC70C2-D218-40FD-BB94-A3A368491657}" type="presParOf" srcId="{02F2BE8C-9569-43FB-BB82-4939B5E25622}" destId="{BF0D1BC6-8BE7-4B76-B7E0-E66C528DE194}" srcOrd="1" destOrd="0" presId="urn:microsoft.com/office/officeart/2018/5/layout/CenteredIconLabelDescriptionList"/>
    <dgm:cxn modelId="{45D88CE1-9894-4070-B6B0-045E2245ED63}" type="presParOf" srcId="{02F2BE8C-9569-43FB-BB82-4939B5E25622}" destId="{9AB84539-EDB3-41F9-9117-C85C38CCD3FA}" srcOrd="2" destOrd="0" presId="urn:microsoft.com/office/officeart/2018/5/layout/CenteredIconLabelDescriptionList"/>
    <dgm:cxn modelId="{AC94C1C7-E07B-443E-9678-44A01DB3B99A}" type="presParOf" srcId="{9AB84539-EDB3-41F9-9117-C85C38CCD3FA}" destId="{9322F143-3AD4-40C2-BFA5-21FFE6396C1B}" srcOrd="0" destOrd="0" presId="urn:microsoft.com/office/officeart/2018/5/layout/CenteredIconLabelDescriptionList"/>
    <dgm:cxn modelId="{0C9DEDAC-DB14-4C65-990E-9056C0EB3852}" type="presParOf" srcId="{9AB84539-EDB3-41F9-9117-C85C38CCD3FA}" destId="{D15DF42E-32AF-4F49-8B1C-FBFA2BDB7FE1}" srcOrd="1" destOrd="0" presId="urn:microsoft.com/office/officeart/2018/5/layout/CenteredIconLabelDescriptionList"/>
    <dgm:cxn modelId="{D34060AE-737A-4759-94BC-99DCCEEBFE63}" type="presParOf" srcId="{9AB84539-EDB3-41F9-9117-C85C38CCD3FA}" destId="{C278AA81-C67B-4A83-87CB-AB203149228C}" srcOrd="2" destOrd="0" presId="urn:microsoft.com/office/officeart/2018/5/layout/CenteredIconLabelDescriptionList"/>
    <dgm:cxn modelId="{0226EBED-EBD2-42F9-B864-CC27DBAC3B9A}" type="presParOf" srcId="{9AB84539-EDB3-41F9-9117-C85C38CCD3FA}" destId="{81F069CF-E01D-42B8-B73C-194D03A72011}" srcOrd="3" destOrd="0" presId="urn:microsoft.com/office/officeart/2018/5/layout/CenteredIconLabelDescriptionList"/>
    <dgm:cxn modelId="{B76BB561-A622-4857-B852-31260DD8A12E}" type="presParOf" srcId="{9AB84539-EDB3-41F9-9117-C85C38CCD3FA}" destId="{35BCF565-D9E8-4BA1-A652-CF2F0E0C20CD}" srcOrd="4" destOrd="0" presId="urn:microsoft.com/office/officeart/2018/5/layout/CenteredIconLabelDescriptionList"/>
    <dgm:cxn modelId="{ACA62CB8-ADA4-4C88-A108-123E2709495E}" type="presParOf" srcId="{02F2BE8C-9569-43FB-BB82-4939B5E25622}" destId="{6253407A-04DA-45EA-B55B-D59056B56F20}" srcOrd="3" destOrd="0" presId="urn:microsoft.com/office/officeart/2018/5/layout/CenteredIconLabelDescriptionList"/>
    <dgm:cxn modelId="{84A8BE15-79B0-44E1-B2D9-0DA3E74AAF16}" type="presParOf" srcId="{02F2BE8C-9569-43FB-BB82-4939B5E25622}" destId="{BB608881-268B-4363-B335-02F6D8064791}" srcOrd="4" destOrd="0" presId="urn:microsoft.com/office/officeart/2018/5/layout/CenteredIconLabelDescriptionList"/>
    <dgm:cxn modelId="{59BF4C57-705C-47A7-86BF-3E0FA643D06F}" type="presParOf" srcId="{BB608881-268B-4363-B335-02F6D8064791}" destId="{490F9BC2-0F38-47B6-ABB1-8D3248E12C4F}" srcOrd="0" destOrd="0" presId="urn:microsoft.com/office/officeart/2018/5/layout/CenteredIconLabelDescriptionList"/>
    <dgm:cxn modelId="{F07301B8-F28E-4D62-9230-8BFE2AA77D32}" type="presParOf" srcId="{BB608881-268B-4363-B335-02F6D8064791}" destId="{D2D92B13-83F7-43DB-B049-D642023EFB71}" srcOrd="1" destOrd="0" presId="urn:microsoft.com/office/officeart/2018/5/layout/CenteredIconLabelDescriptionList"/>
    <dgm:cxn modelId="{35CA8C34-57EC-44CB-A5B7-63CB91804D54}" type="presParOf" srcId="{BB608881-268B-4363-B335-02F6D8064791}" destId="{8BA786CD-B212-4329-9E22-8C6AE8A80269}" srcOrd="2" destOrd="0" presId="urn:microsoft.com/office/officeart/2018/5/layout/CenteredIconLabelDescriptionList"/>
    <dgm:cxn modelId="{7E90C1BE-E584-4190-89FE-EF6B1227CB3D}" type="presParOf" srcId="{BB608881-268B-4363-B335-02F6D8064791}" destId="{AF71054E-5C8A-4EB5-8DED-DE3B869B7A18}" srcOrd="3" destOrd="0" presId="urn:microsoft.com/office/officeart/2018/5/layout/CenteredIconLabelDescriptionList"/>
    <dgm:cxn modelId="{157841D7-A9C8-4F67-B23A-247C9026AFE4}" type="presParOf" srcId="{BB608881-268B-4363-B335-02F6D8064791}" destId="{9E12EA60-6094-4DFB-9ECA-A6CA372CFEEE}" srcOrd="4" destOrd="0" presId="urn:microsoft.com/office/officeart/2018/5/layout/CenteredIconLabelDescriptionList"/>
    <dgm:cxn modelId="{3B538819-F420-471E-AC74-E46C63775B05}" type="presParOf" srcId="{02F2BE8C-9569-43FB-BB82-4939B5E25622}" destId="{1E9488C5-4EB8-4B2B-A301-2813F01337D0}" srcOrd="5" destOrd="0" presId="urn:microsoft.com/office/officeart/2018/5/layout/CenteredIconLabelDescriptionList"/>
    <dgm:cxn modelId="{FFBAB6B8-9633-4D84-95B8-A20C23097247}" type="presParOf" srcId="{02F2BE8C-9569-43FB-BB82-4939B5E25622}" destId="{B01EA6EE-59AB-4B12-AA25-4C25FF3C2A23}" srcOrd="6" destOrd="0" presId="urn:microsoft.com/office/officeart/2018/5/layout/CenteredIconLabelDescriptionList"/>
    <dgm:cxn modelId="{28B3658B-9A75-4359-993F-CDC350116BC4}" type="presParOf" srcId="{B01EA6EE-59AB-4B12-AA25-4C25FF3C2A23}" destId="{0B604E63-E341-47D0-BCCC-2AA7195851E2}" srcOrd="0" destOrd="0" presId="urn:microsoft.com/office/officeart/2018/5/layout/CenteredIconLabelDescriptionList"/>
    <dgm:cxn modelId="{2CEE0E1C-2B0B-41E2-9588-65A595D14144}" type="presParOf" srcId="{B01EA6EE-59AB-4B12-AA25-4C25FF3C2A23}" destId="{1294E522-B667-4886-8845-3FC9480339A9}" srcOrd="1" destOrd="0" presId="urn:microsoft.com/office/officeart/2018/5/layout/CenteredIconLabelDescriptionList"/>
    <dgm:cxn modelId="{459C5C26-03B8-43C9-8A10-A915BBD30AE9}" type="presParOf" srcId="{B01EA6EE-59AB-4B12-AA25-4C25FF3C2A23}" destId="{5A99630A-C62C-4959-A5C6-56A27D373737}" srcOrd="2" destOrd="0" presId="urn:microsoft.com/office/officeart/2018/5/layout/CenteredIconLabelDescriptionList"/>
    <dgm:cxn modelId="{2AD29648-8183-4E4C-90C5-4F2DDFAF0C61}" type="presParOf" srcId="{B01EA6EE-59AB-4B12-AA25-4C25FF3C2A23}" destId="{C2788A02-405C-4349-A6BA-4731B2B7281E}" srcOrd="3" destOrd="0" presId="urn:microsoft.com/office/officeart/2018/5/layout/CenteredIconLabelDescriptionList"/>
    <dgm:cxn modelId="{EE54A185-94ED-4797-B77B-715073CF877B}" type="presParOf" srcId="{B01EA6EE-59AB-4B12-AA25-4C25FF3C2A23}" destId="{57CA1E5A-3EEA-4529-8F56-A663587070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D2D62-3A9C-4600-A480-6F85BF0F5D51}">
      <dsp:nvSpPr>
        <dsp:cNvPr id="0" name=""/>
        <dsp:cNvSpPr/>
      </dsp:nvSpPr>
      <dsp:spPr>
        <a:xfrm>
          <a:off x="857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F19D6-5EB3-48EC-B31F-7B6D57D085E8}">
      <dsp:nvSpPr>
        <dsp:cNvPr id="0" name=""/>
        <dsp:cNvSpPr/>
      </dsp:nvSpPr>
      <dsp:spPr>
        <a:xfrm>
          <a:off x="8571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Attack occurs only when:</a:t>
          </a:r>
        </a:p>
      </dsp:txBody>
      <dsp:txXfrm>
        <a:off x="8571" y="1909808"/>
        <a:ext cx="2219062" cy="395270"/>
      </dsp:txXfrm>
    </dsp:sp>
    <dsp:sp modelId="{4648321C-51D6-483C-A3A1-FBCFE76AAA35}">
      <dsp:nvSpPr>
        <dsp:cNvPr id="0" name=""/>
        <dsp:cNvSpPr/>
      </dsp:nvSpPr>
      <dsp:spPr>
        <a:xfrm>
          <a:off x="8571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“trigger_condition == True”</a:t>
          </a:r>
        </a:p>
      </dsp:txBody>
      <dsp:txXfrm>
        <a:off x="8571" y="2339725"/>
        <a:ext cx="2219062" cy="451251"/>
      </dsp:txXfrm>
    </dsp:sp>
    <dsp:sp modelId="{5DC2C3D0-BB47-4B68-98D3-5120A64E7587}">
      <dsp:nvSpPr>
        <dsp:cNvPr id="0" name=""/>
        <dsp:cNvSpPr/>
      </dsp:nvSpPr>
      <dsp:spPr>
        <a:xfrm>
          <a:off x="2615969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A67D7-59DD-417A-B1A3-E5B3EC1EA007}">
      <dsp:nvSpPr>
        <dsp:cNvPr id="0" name=""/>
        <dsp:cNvSpPr/>
      </dsp:nvSpPr>
      <dsp:spPr>
        <a:xfrm>
          <a:off x="2615969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Otherwise, activations computed as normal</a:t>
          </a:r>
        </a:p>
      </dsp:txBody>
      <dsp:txXfrm>
        <a:off x="2615969" y="1909808"/>
        <a:ext cx="2219062" cy="395270"/>
      </dsp:txXfrm>
    </dsp:sp>
    <dsp:sp modelId="{E8ED34EC-F7F3-488F-8871-179C93366248}">
      <dsp:nvSpPr>
        <dsp:cNvPr id="0" name=""/>
        <dsp:cNvSpPr/>
      </dsp:nvSpPr>
      <dsp:spPr>
        <a:xfrm>
          <a:off x="2615969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1EA2-6001-47E6-80A5-4BBE8CFF4230}">
      <dsp:nvSpPr>
        <dsp:cNvPr id="0" name=""/>
        <dsp:cNvSpPr/>
      </dsp:nvSpPr>
      <dsp:spPr>
        <a:xfrm>
          <a:off x="5223367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96D69-418A-4A12-AEE8-E603F09BA7F9}">
      <dsp:nvSpPr>
        <dsp:cNvPr id="0" name=""/>
        <dsp:cNvSpPr/>
      </dsp:nvSpPr>
      <dsp:spPr>
        <a:xfrm>
          <a:off x="5223367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True/False selection</a:t>
          </a:r>
        </a:p>
      </dsp:txBody>
      <dsp:txXfrm>
        <a:off x="5223367" y="1909808"/>
        <a:ext cx="2219062" cy="395270"/>
      </dsp:txXfrm>
    </dsp:sp>
    <dsp:sp modelId="{7265BEAE-A21C-42F4-AF26-087903AD455A}">
      <dsp:nvSpPr>
        <dsp:cNvPr id="0" name=""/>
        <dsp:cNvSpPr/>
      </dsp:nvSpPr>
      <dsp:spPr>
        <a:xfrm>
          <a:off x="5223367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Drawn with Equal probability</a:t>
          </a:r>
        </a:p>
      </dsp:txBody>
      <dsp:txXfrm>
        <a:off x="5223367" y="2339725"/>
        <a:ext cx="2219062" cy="451251"/>
      </dsp:txXfrm>
    </dsp:sp>
    <dsp:sp modelId="{9FD628C6-997D-460B-A63C-4A21993C2476}">
      <dsp:nvSpPr>
        <dsp:cNvPr id="0" name=""/>
        <dsp:cNvSpPr/>
      </dsp:nvSpPr>
      <dsp:spPr>
        <a:xfrm>
          <a:off x="7830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35E18-34CF-43A3-A9CE-90673602F1D4}">
      <dsp:nvSpPr>
        <dsp:cNvPr id="0" name=""/>
        <dsp:cNvSpPr/>
      </dsp:nvSpPr>
      <dsp:spPr>
        <a:xfrm>
          <a:off x="7830766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Represents Random trigger activation</a:t>
          </a:r>
        </a:p>
      </dsp:txBody>
      <dsp:txXfrm>
        <a:off x="7830766" y="1909808"/>
        <a:ext cx="2219062" cy="395270"/>
      </dsp:txXfrm>
    </dsp:sp>
    <dsp:sp modelId="{63117F8B-0582-46A2-9D35-3926E3E3CDC1}">
      <dsp:nvSpPr>
        <dsp:cNvPr id="0" name=""/>
        <dsp:cNvSpPr/>
      </dsp:nvSpPr>
      <dsp:spPr>
        <a:xfrm>
          <a:off x="7830766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8C56E-5EC2-444A-B754-B19B52FF86D7}">
      <dsp:nvSpPr>
        <dsp:cNvPr id="0" name=""/>
        <dsp:cNvSpPr/>
      </dsp:nvSpPr>
      <dsp:spPr>
        <a:xfrm>
          <a:off x="729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9C47-E6EC-47F3-B9CD-DAA28962D986}">
      <dsp:nvSpPr>
        <dsp:cNvPr id="0" name=""/>
        <dsp:cNvSpPr/>
      </dsp:nvSpPr>
      <dsp:spPr>
        <a:xfrm>
          <a:off x="8571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Operating System</a:t>
          </a:r>
        </a:p>
      </dsp:txBody>
      <dsp:txXfrm>
        <a:off x="8571" y="1909808"/>
        <a:ext cx="2219062" cy="332859"/>
      </dsp:txXfrm>
    </dsp:sp>
    <dsp:sp modelId="{F7C9CB1C-E33A-4573-9882-7C5C19C38130}">
      <dsp:nvSpPr>
        <dsp:cNvPr id="0" name=""/>
        <dsp:cNvSpPr/>
      </dsp:nvSpPr>
      <dsp:spPr>
        <a:xfrm>
          <a:off x="8571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Windows 10 Home</a:t>
          </a:r>
        </a:p>
      </dsp:txBody>
      <dsp:txXfrm>
        <a:off x="8571" y="2277314"/>
        <a:ext cx="2219062" cy="513662"/>
      </dsp:txXfrm>
    </dsp:sp>
    <dsp:sp modelId="{9322F143-3AD4-40C2-BFA5-21FFE6396C1B}">
      <dsp:nvSpPr>
        <dsp:cNvPr id="0" name=""/>
        <dsp:cNvSpPr/>
      </dsp:nvSpPr>
      <dsp:spPr>
        <a:xfrm>
          <a:off x="3337164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8AA81-C67B-4A83-87CB-AB203149228C}">
      <dsp:nvSpPr>
        <dsp:cNvPr id="0" name=""/>
        <dsp:cNvSpPr/>
      </dsp:nvSpPr>
      <dsp:spPr>
        <a:xfrm>
          <a:off x="2615969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CPU : </a:t>
          </a:r>
        </a:p>
      </dsp:txBody>
      <dsp:txXfrm>
        <a:off x="2615969" y="1909808"/>
        <a:ext cx="2219062" cy="332859"/>
      </dsp:txXfrm>
    </dsp:sp>
    <dsp:sp modelId="{35BCF565-D9E8-4BA1-A652-CF2F0E0C20CD}">
      <dsp:nvSpPr>
        <dsp:cNvPr id="0" name=""/>
        <dsp:cNvSpPr/>
      </dsp:nvSpPr>
      <dsp:spPr>
        <a:xfrm>
          <a:off x="2615969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Intel® Core™ i5-7500 CPU @ 3.40 GHz</a:t>
          </a:r>
        </a:p>
      </dsp:txBody>
      <dsp:txXfrm>
        <a:off x="2615969" y="2277314"/>
        <a:ext cx="2219062" cy="513662"/>
      </dsp:txXfrm>
    </dsp:sp>
    <dsp:sp modelId="{490F9BC2-0F38-47B6-ABB1-8D3248E12C4F}">
      <dsp:nvSpPr>
        <dsp:cNvPr id="0" name=""/>
        <dsp:cNvSpPr/>
      </dsp:nvSpPr>
      <dsp:spPr>
        <a:xfrm>
          <a:off x="5944563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86CD-B212-4329-9E22-8C6AE8A80269}">
      <dsp:nvSpPr>
        <dsp:cNvPr id="0" name=""/>
        <dsp:cNvSpPr/>
      </dsp:nvSpPr>
      <dsp:spPr>
        <a:xfrm>
          <a:off x="5223367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RAM:</a:t>
          </a:r>
        </a:p>
      </dsp:txBody>
      <dsp:txXfrm>
        <a:off x="5223367" y="1909808"/>
        <a:ext cx="2219062" cy="332859"/>
      </dsp:txXfrm>
    </dsp:sp>
    <dsp:sp modelId="{9E12EA60-6094-4DFB-9ECA-A6CA372CFEEE}">
      <dsp:nvSpPr>
        <dsp:cNvPr id="0" name=""/>
        <dsp:cNvSpPr/>
      </dsp:nvSpPr>
      <dsp:spPr>
        <a:xfrm>
          <a:off x="5223367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Installed: 16 GB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Available: 9.61 GB</a:t>
          </a:r>
        </a:p>
      </dsp:txBody>
      <dsp:txXfrm>
        <a:off x="5223367" y="2277314"/>
        <a:ext cx="2219062" cy="513662"/>
      </dsp:txXfrm>
    </dsp:sp>
    <dsp:sp modelId="{0B604E63-E341-47D0-BCCC-2AA7195851E2}">
      <dsp:nvSpPr>
        <dsp:cNvPr id="0" name=""/>
        <dsp:cNvSpPr/>
      </dsp:nvSpPr>
      <dsp:spPr>
        <a:xfrm>
          <a:off x="855196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630A-C62C-4959-A5C6-56A27D373737}">
      <dsp:nvSpPr>
        <dsp:cNvPr id="0" name=""/>
        <dsp:cNvSpPr/>
      </dsp:nvSpPr>
      <dsp:spPr>
        <a:xfrm>
          <a:off x="7830766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IDE</a:t>
          </a:r>
        </a:p>
      </dsp:txBody>
      <dsp:txXfrm>
        <a:off x="7830766" y="1909808"/>
        <a:ext cx="2219062" cy="332859"/>
      </dsp:txXfrm>
    </dsp:sp>
    <dsp:sp modelId="{57CA1E5A-3EEA-4529-8F56-A66358707062}">
      <dsp:nvSpPr>
        <dsp:cNvPr id="0" name=""/>
        <dsp:cNvSpPr/>
      </dsp:nvSpPr>
      <dsp:spPr>
        <a:xfrm>
          <a:off x="7830766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 Studio 2019</a:t>
          </a:r>
        </a:p>
      </dsp:txBody>
      <dsp:txXfrm>
        <a:off x="7830766" y="2277314"/>
        <a:ext cx="2219062" cy="51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14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42B6-AE6F-487D-883B-6E33318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60C22-9273-41CA-A56A-451DEC4E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900"/>
          <a:stretch/>
        </p:blipFill>
        <p:spPr>
          <a:xfrm>
            <a:off x="1966844" y="544302"/>
            <a:ext cx="5047973" cy="57693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DAAC-5959-4B47-9A96-0518DE72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“Attack Functions” to </a:t>
            </a:r>
            <a:r>
              <a:rPr lang="en-US" dirty="0" err="1"/>
              <a:t>cource</a:t>
            </a:r>
            <a:r>
              <a:rPr lang="en-US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clean insertion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28367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D425-441C-4D15-A196-1E8941EA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Trigger Condition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35AE6C1-5342-495E-996E-3EA89AA2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010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5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A8761-3E50-498D-B4D2-B447F44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Attack Type: Rounding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44968-A787-4936-BA4F-805B9394A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Round floating-point number to 0 decimals</a:t>
            </a:r>
          </a:p>
          <a:p>
            <a:endParaRPr lang="en-US" dirty="0"/>
          </a:p>
          <a:p>
            <a:r>
              <a:rPr lang="en-US" dirty="0"/>
              <a:t>Reduces numerical accuracy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C567A-36D1-4C8F-89C3-42B29ABFE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17EF-9B78-421D-AA07-50CA5637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Type: Bit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37F0-2CD5-47D0-83DF-3C7ADA17C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22C21-3DAE-44AA-AA00-C17BF841D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Convert floating-point number to binary representation</a:t>
            </a:r>
          </a:p>
          <a:p>
            <a:endParaRPr lang="en-US" dirty="0"/>
          </a:p>
          <a:p>
            <a:r>
              <a:rPr lang="en-US" dirty="0"/>
              <a:t>Chose two bits at random, switch them</a:t>
            </a:r>
          </a:p>
          <a:p>
            <a:endParaRPr lang="en-US" dirty="0"/>
          </a:p>
          <a:p>
            <a:r>
              <a:rPr lang="en-US" dirty="0"/>
              <a:t>Attack at a </a:t>
            </a:r>
            <a:r>
              <a:rPr lang="en-US" i="1" dirty="0"/>
              <a:t>very </a:t>
            </a:r>
            <a:r>
              <a:rPr lang="en-US" dirty="0"/>
              <a:t>low level</a:t>
            </a:r>
          </a:p>
        </p:txBody>
      </p:sp>
    </p:spTree>
    <p:extLst>
      <p:ext uri="{BB962C8B-B14F-4D97-AF65-F5344CB8AC3E}">
        <p14:creationId xmlns:p14="http://schemas.microsoft.com/office/powerpoint/2010/main" val="16806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C199-6C69-4254-AB19-DD36B1B7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Attack Type: Mute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6955-0368-4BCE-B8ED-0129D13B20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CA4B8-7C68-4B21-8F48-64E28AC02B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2AF4-A39B-42FE-84DF-FA601591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FBD0C-00E9-4DCA-AA6D-A1C786B0D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176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57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9794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202D-72D0-485F-88DD-617EFD8B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</p:spTree>
    <p:extLst>
      <p:ext uri="{BB962C8B-B14F-4D97-AF65-F5344CB8AC3E}">
        <p14:creationId xmlns:p14="http://schemas.microsoft.com/office/powerpoint/2010/main" val="36560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5998-A30C-40EF-A8C7-2ED9CC2C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4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C6A-CFB7-4343-BB13-22A34C7F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9C6A-CFB7-4343-BB13-22A34C7F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8094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is very similar to single layer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Extra hidden layer added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9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73AE-0587-4DB4-86F4-87DC4F54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377D-8EBF-4636-8B23-47F634A7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Widescreen</PresentationFormat>
  <Paragraphs>164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Program implementation</vt:lpstr>
      <vt:lpstr>Parameters of Multilayer Perceptron</vt:lpstr>
      <vt:lpstr>Insert New Module</vt:lpstr>
      <vt:lpstr>Trigger Condition</vt:lpstr>
      <vt:lpstr>Attack Type: Rounding</vt:lpstr>
      <vt:lpstr>Attack Type: Bit Swap</vt:lpstr>
      <vt:lpstr>Attack Type: Mute</vt:lpstr>
      <vt:lpstr>Technical Specifications</vt:lpstr>
      <vt:lpstr>Single Layer Hidden models</vt:lpstr>
      <vt:lpstr>Single Hidden Layer Models</vt:lpstr>
      <vt:lpstr>Model Training Time</vt:lpstr>
      <vt:lpstr>Model Final Loss Function</vt:lpstr>
      <vt:lpstr>Model Average Precision Scores</vt:lpstr>
      <vt:lpstr>Model Average Recall Scores</vt:lpstr>
      <vt:lpstr>Double Layer Hidden models</vt:lpstr>
      <vt:lpstr>Single Hidden Layer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2020-04-10T17:19:34Z</dcterms:created>
  <dcterms:modified xsi:type="dcterms:W3CDTF">2020-04-10T17:40:33Z</dcterms:modified>
</cp:coreProperties>
</file>