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457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7187"/>
            <a:ext cx="3886200" cy="254677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842174"/>
            <a:ext cx="3429000" cy="176614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89467"/>
            <a:ext cx="98583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89467"/>
            <a:ext cx="290036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823722"/>
            <a:ext cx="3943350" cy="304291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895429"/>
            <a:ext cx="3943350" cy="160019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89468"/>
            <a:ext cx="394335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793241"/>
            <a:ext cx="1934170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672080"/>
            <a:ext cx="193417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793241"/>
            <a:ext cx="1943696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672080"/>
            <a:ext cx="19436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053255"/>
            <a:ext cx="2314575" cy="51985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053255"/>
            <a:ext cx="2314575" cy="51985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89468"/>
            <a:ext cx="39433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947333"/>
            <a:ext cx="39433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2136-B2D9-4974-9AC8-BFA0D79F1F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880B-92F4-4142-BA5B-5022E253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0BE2B-97B3-4A7B-9B26-2BF25920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599" y="0"/>
            <a:ext cx="1828800" cy="73152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38E3A4-3559-43EC-ABCF-C6A799B3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0"/>
            <a:ext cx="1828800" cy="73152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4BE912-F3A2-40CB-87C0-3EE13B942279}"/>
              </a:ext>
            </a:extLst>
          </p:cNvPr>
          <p:cNvSpPr/>
          <p:nvPr/>
        </p:nvSpPr>
        <p:spPr>
          <a:xfrm>
            <a:off x="1143000" y="3108960"/>
            <a:ext cx="1828800" cy="1097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81101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0BE2B-97B3-4A7B-9B26-2BF25920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599" y="0"/>
            <a:ext cx="1828800" cy="73152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E66A5D-90BB-4ED5-9A67-CB125AFDA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1828800" cy="73152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4BE912-F3A2-40CB-87C0-3EE13B942279}"/>
              </a:ext>
            </a:extLst>
          </p:cNvPr>
          <p:cNvSpPr/>
          <p:nvPr/>
        </p:nvSpPr>
        <p:spPr>
          <a:xfrm>
            <a:off x="1143000" y="3108960"/>
            <a:ext cx="1828800" cy="1097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134599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Landon Buell</dc:creator>
  <cp:lastModifiedBy>Landon Buell</cp:lastModifiedBy>
  <cp:revision>6</cp:revision>
  <dcterms:created xsi:type="dcterms:W3CDTF">2020-04-16T17:57:03Z</dcterms:created>
  <dcterms:modified xsi:type="dcterms:W3CDTF">2020-04-16T18:23:06Z</dcterms:modified>
</cp:coreProperties>
</file>