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94" d="100"/>
          <a:sy n="94" d="100"/>
        </p:scale>
        <p:origin x="78" y="2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03B780-DCAB-40FC-A1E2-3DA2F79313D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3C171A5-7D64-406E-8A3D-4B93C8A0AB2A}">
      <dgm:prSet/>
      <dgm:spPr/>
      <dgm:t>
        <a:bodyPr/>
        <a:lstStyle/>
        <a:p>
          <a:r>
            <a:rPr lang="en-US"/>
            <a:t>“Always On” – </a:t>
          </a:r>
          <a:r>
            <a:rPr lang="en-US" i="1"/>
            <a:t>T </a:t>
          </a:r>
          <a:r>
            <a:rPr lang="en-US"/>
            <a:t> is always </a:t>
          </a:r>
          <a:r>
            <a:rPr lang="en-US" i="1"/>
            <a:t>True</a:t>
          </a:r>
          <a:endParaRPr lang="en-US"/>
        </a:p>
      </dgm:t>
    </dgm:pt>
    <dgm:pt modelId="{E07F14D5-92CD-4680-A507-59DFBB742465}" type="parTrans" cxnId="{A095B087-B11B-4DAF-9638-EE32B218BAA6}">
      <dgm:prSet/>
      <dgm:spPr/>
      <dgm:t>
        <a:bodyPr/>
        <a:lstStyle/>
        <a:p>
          <a:endParaRPr lang="en-US"/>
        </a:p>
      </dgm:t>
    </dgm:pt>
    <dgm:pt modelId="{4C869FED-37B7-46B0-92BB-7EABFBA59B87}" type="sibTrans" cxnId="{A095B087-B11B-4DAF-9638-EE32B218BAA6}">
      <dgm:prSet/>
      <dgm:spPr/>
      <dgm:t>
        <a:bodyPr/>
        <a:lstStyle/>
        <a:p>
          <a:endParaRPr lang="en-US"/>
        </a:p>
      </dgm:t>
    </dgm:pt>
    <dgm:pt modelId="{D444DC38-A765-4201-9C1C-75FC11BDBA74}">
      <dgm:prSet/>
      <dgm:spPr/>
      <dgm:t>
        <a:bodyPr/>
        <a:lstStyle/>
        <a:p>
          <a:r>
            <a:rPr lang="en-US" i="1"/>
            <a:t>“Always Off” – T </a:t>
          </a:r>
          <a:r>
            <a:rPr lang="en-US"/>
            <a:t>is always False </a:t>
          </a:r>
        </a:p>
      </dgm:t>
    </dgm:pt>
    <dgm:pt modelId="{FFCB5B96-D8B8-41D1-8F9F-B4002DF2104C}" type="parTrans" cxnId="{614E195C-E746-4F93-9AC3-419886F52372}">
      <dgm:prSet/>
      <dgm:spPr/>
      <dgm:t>
        <a:bodyPr/>
        <a:lstStyle/>
        <a:p>
          <a:endParaRPr lang="en-US"/>
        </a:p>
      </dgm:t>
    </dgm:pt>
    <dgm:pt modelId="{B2B04D94-3448-44D0-A973-A7E51AA276A6}" type="sibTrans" cxnId="{614E195C-E746-4F93-9AC3-419886F52372}">
      <dgm:prSet/>
      <dgm:spPr/>
      <dgm:t>
        <a:bodyPr/>
        <a:lstStyle/>
        <a:p>
          <a:endParaRPr lang="en-US"/>
        </a:p>
      </dgm:t>
    </dgm:pt>
    <dgm:pt modelId="{4376779D-45EB-4AC8-9FF3-665BA3D0105A}">
      <dgm:prSet/>
      <dgm:spPr/>
      <dgm:t>
        <a:bodyPr/>
        <a:lstStyle/>
        <a:p>
          <a:r>
            <a:rPr lang="en-US"/>
            <a:t>“Random” – </a:t>
          </a:r>
          <a:r>
            <a:rPr lang="en-US" i="1"/>
            <a:t>T </a:t>
          </a:r>
          <a:r>
            <a:rPr lang="en-US"/>
            <a:t>is determined randomly</a:t>
          </a:r>
        </a:p>
      </dgm:t>
    </dgm:pt>
    <dgm:pt modelId="{788202CC-5F00-4461-A1DF-A3A42369E047}" type="parTrans" cxnId="{8DC3C141-E426-4294-B673-E0016B0114EE}">
      <dgm:prSet/>
      <dgm:spPr/>
      <dgm:t>
        <a:bodyPr/>
        <a:lstStyle/>
        <a:p>
          <a:endParaRPr lang="en-US"/>
        </a:p>
      </dgm:t>
    </dgm:pt>
    <dgm:pt modelId="{48EF7D38-608D-4D74-8E64-BC171A85AA96}" type="sibTrans" cxnId="{8DC3C141-E426-4294-B673-E0016B0114EE}">
      <dgm:prSet/>
      <dgm:spPr/>
      <dgm:t>
        <a:bodyPr/>
        <a:lstStyle/>
        <a:p>
          <a:endParaRPr lang="en-US"/>
        </a:p>
      </dgm:t>
    </dgm:pt>
    <dgm:pt modelId="{15052BBB-39B2-4573-82DB-AA6F2EA0FB11}">
      <dgm:prSet/>
      <dgm:spPr/>
      <dgm:t>
        <a:bodyPr/>
        <a:lstStyle/>
        <a:p>
          <a:r>
            <a:rPr lang="en-US"/>
            <a:t>“Internal” – </a:t>
          </a:r>
          <a:r>
            <a:rPr lang="en-US" i="1"/>
            <a:t>T </a:t>
          </a:r>
          <a:r>
            <a:rPr lang="en-US"/>
            <a:t>is determined by a condition met within the program itself</a:t>
          </a:r>
        </a:p>
      </dgm:t>
    </dgm:pt>
    <dgm:pt modelId="{BC2B1A46-25F9-4A97-AC0F-0463C853C707}" type="parTrans" cxnId="{3F2E4A12-2DF1-497E-AB11-85A5AFF5F465}">
      <dgm:prSet/>
      <dgm:spPr/>
      <dgm:t>
        <a:bodyPr/>
        <a:lstStyle/>
        <a:p>
          <a:endParaRPr lang="en-US"/>
        </a:p>
      </dgm:t>
    </dgm:pt>
    <dgm:pt modelId="{8B1E1656-4C54-4DCF-923B-855ACA60348A}" type="sibTrans" cxnId="{3F2E4A12-2DF1-497E-AB11-85A5AFF5F465}">
      <dgm:prSet/>
      <dgm:spPr/>
      <dgm:t>
        <a:bodyPr/>
        <a:lstStyle/>
        <a:p>
          <a:endParaRPr lang="en-US"/>
        </a:p>
      </dgm:t>
    </dgm:pt>
    <dgm:pt modelId="{11724961-BD75-446D-BA85-06F5987E3D01}">
      <dgm:prSet/>
      <dgm:spPr/>
      <dgm:t>
        <a:bodyPr/>
        <a:lstStyle/>
        <a:p>
          <a:r>
            <a:rPr lang="en-US"/>
            <a:t>“External” – </a:t>
          </a:r>
          <a:r>
            <a:rPr lang="en-US" i="1"/>
            <a:t>T </a:t>
          </a:r>
          <a:r>
            <a:rPr lang="en-US"/>
            <a:t>is determined by a condition met outside of the program</a:t>
          </a:r>
        </a:p>
      </dgm:t>
    </dgm:pt>
    <dgm:pt modelId="{4B2FDE7B-115E-4B2E-9184-FB1125395E81}" type="parTrans" cxnId="{7CB3C5C1-BE2D-4FCC-BD26-3961614934B1}">
      <dgm:prSet/>
      <dgm:spPr/>
      <dgm:t>
        <a:bodyPr/>
        <a:lstStyle/>
        <a:p>
          <a:endParaRPr lang="en-US"/>
        </a:p>
      </dgm:t>
    </dgm:pt>
    <dgm:pt modelId="{B4A6F7AD-507D-4B35-B476-2A027D9639FC}" type="sibTrans" cxnId="{7CB3C5C1-BE2D-4FCC-BD26-3961614934B1}">
      <dgm:prSet/>
      <dgm:spPr/>
      <dgm:t>
        <a:bodyPr/>
        <a:lstStyle/>
        <a:p>
          <a:endParaRPr lang="en-US"/>
        </a:p>
      </dgm:t>
    </dgm:pt>
    <dgm:pt modelId="{9CA27F2A-9B75-476E-987D-7B1A1C37CC47}" type="pres">
      <dgm:prSet presAssocID="{BB03B780-DCAB-40FC-A1E2-3DA2F79313DE}" presName="root" presStyleCnt="0">
        <dgm:presLayoutVars>
          <dgm:dir/>
          <dgm:resizeHandles val="exact"/>
        </dgm:presLayoutVars>
      </dgm:prSet>
      <dgm:spPr/>
    </dgm:pt>
    <dgm:pt modelId="{2F9A2C27-7B24-4D9A-9A0C-2BF0F4EBB911}" type="pres">
      <dgm:prSet presAssocID="{13C171A5-7D64-406E-8A3D-4B93C8A0AB2A}" presName="compNode" presStyleCnt="0"/>
      <dgm:spPr/>
    </dgm:pt>
    <dgm:pt modelId="{E57856E0-524C-4E6A-9FD1-F11DCF4A1F1B}" type="pres">
      <dgm:prSet presAssocID="{13C171A5-7D64-406E-8A3D-4B93C8A0AB2A}" presName="bgRect" presStyleLbl="bgShp" presStyleIdx="0" presStyleCnt="5"/>
      <dgm:spPr/>
    </dgm:pt>
    <dgm:pt modelId="{E9D107EA-D403-4F61-A816-68F987AC21E1}" type="pres">
      <dgm:prSet presAssocID="{13C171A5-7D64-406E-8A3D-4B93C8A0AB2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636AD3D4-D9D7-40BE-AF42-6DB02980BCB3}" type="pres">
      <dgm:prSet presAssocID="{13C171A5-7D64-406E-8A3D-4B93C8A0AB2A}" presName="spaceRect" presStyleCnt="0"/>
      <dgm:spPr/>
    </dgm:pt>
    <dgm:pt modelId="{792AE632-3C23-43BB-A958-19649EA93D2D}" type="pres">
      <dgm:prSet presAssocID="{13C171A5-7D64-406E-8A3D-4B93C8A0AB2A}" presName="parTx" presStyleLbl="revTx" presStyleIdx="0" presStyleCnt="5">
        <dgm:presLayoutVars>
          <dgm:chMax val="0"/>
          <dgm:chPref val="0"/>
        </dgm:presLayoutVars>
      </dgm:prSet>
      <dgm:spPr/>
    </dgm:pt>
    <dgm:pt modelId="{95FBA72E-8680-455B-BAAD-E825EE7988CD}" type="pres">
      <dgm:prSet presAssocID="{4C869FED-37B7-46B0-92BB-7EABFBA59B87}" presName="sibTrans" presStyleCnt="0"/>
      <dgm:spPr/>
    </dgm:pt>
    <dgm:pt modelId="{8AF18269-3EE0-4E80-B727-65FCB4109EE8}" type="pres">
      <dgm:prSet presAssocID="{D444DC38-A765-4201-9C1C-75FC11BDBA74}" presName="compNode" presStyleCnt="0"/>
      <dgm:spPr/>
    </dgm:pt>
    <dgm:pt modelId="{AD0A7C3C-8F80-476C-BB3B-5618C8D56FF6}" type="pres">
      <dgm:prSet presAssocID="{D444DC38-A765-4201-9C1C-75FC11BDBA74}" presName="bgRect" presStyleLbl="bgShp" presStyleIdx="1" presStyleCnt="5"/>
      <dgm:spPr/>
    </dgm:pt>
    <dgm:pt modelId="{F6697D47-AB76-4743-9409-E778DCF7F161}" type="pres">
      <dgm:prSet presAssocID="{D444DC38-A765-4201-9C1C-75FC11BDBA7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66434F2E-CC2A-4363-9C53-C66B5E54E7F8}" type="pres">
      <dgm:prSet presAssocID="{D444DC38-A765-4201-9C1C-75FC11BDBA74}" presName="spaceRect" presStyleCnt="0"/>
      <dgm:spPr/>
    </dgm:pt>
    <dgm:pt modelId="{441EB435-5EC1-4098-8DCB-F0F293D8182A}" type="pres">
      <dgm:prSet presAssocID="{D444DC38-A765-4201-9C1C-75FC11BDBA74}" presName="parTx" presStyleLbl="revTx" presStyleIdx="1" presStyleCnt="5">
        <dgm:presLayoutVars>
          <dgm:chMax val="0"/>
          <dgm:chPref val="0"/>
        </dgm:presLayoutVars>
      </dgm:prSet>
      <dgm:spPr/>
    </dgm:pt>
    <dgm:pt modelId="{5390FED6-8814-4F38-9773-2C0057FAE1CF}" type="pres">
      <dgm:prSet presAssocID="{B2B04D94-3448-44D0-A973-A7E51AA276A6}" presName="sibTrans" presStyleCnt="0"/>
      <dgm:spPr/>
    </dgm:pt>
    <dgm:pt modelId="{148444CE-7119-4540-AD68-53237578C735}" type="pres">
      <dgm:prSet presAssocID="{4376779D-45EB-4AC8-9FF3-665BA3D0105A}" presName="compNode" presStyleCnt="0"/>
      <dgm:spPr/>
    </dgm:pt>
    <dgm:pt modelId="{D5FDD170-7D11-4A7E-997F-5E145A1FDEF1}" type="pres">
      <dgm:prSet presAssocID="{4376779D-45EB-4AC8-9FF3-665BA3D0105A}" presName="bgRect" presStyleLbl="bgShp" presStyleIdx="2" presStyleCnt="5"/>
      <dgm:spPr/>
    </dgm:pt>
    <dgm:pt modelId="{01E33E7F-2DC5-4659-9BFF-670E0A0BACB3}" type="pres">
      <dgm:prSet presAssocID="{4376779D-45EB-4AC8-9FF3-665BA3D0105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073FC93-9AF0-4C54-8121-83B75671F0CB}" type="pres">
      <dgm:prSet presAssocID="{4376779D-45EB-4AC8-9FF3-665BA3D0105A}" presName="spaceRect" presStyleCnt="0"/>
      <dgm:spPr/>
    </dgm:pt>
    <dgm:pt modelId="{4658E491-68F7-43DA-999C-EEFE4EE5D994}" type="pres">
      <dgm:prSet presAssocID="{4376779D-45EB-4AC8-9FF3-665BA3D0105A}" presName="parTx" presStyleLbl="revTx" presStyleIdx="2" presStyleCnt="5">
        <dgm:presLayoutVars>
          <dgm:chMax val="0"/>
          <dgm:chPref val="0"/>
        </dgm:presLayoutVars>
      </dgm:prSet>
      <dgm:spPr/>
    </dgm:pt>
    <dgm:pt modelId="{927A4A1B-3645-40F1-A441-A2B99FD4B65D}" type="pres">
      <dgm:prSet presAssocID="{48EF7D38-608D-4D74-8E64-BC171A85AA96}" presName="sibTrans" presStyleCnt="0"/>
      <dgm:spPr/>
    </dgm:pt>
    <dgm:pt modelId="{AA812590-50A1-40A2-8670-E7A7D70F1897}" type="pres">
      <dgm:prSet presAssocID="{15052BBB-39B2-4573-82DB-AA6F2EA0FB11}" presName="compNode" presStyleCnt="0"/>
      <dgm:spPr/>
    </dgm:pt>
    <dgm:pt modelId="{52C4D8D4-4A0B-44D4-AB65-13B5FA9AAF09}" type="pres">
      <dgm:prSet presAssocID="{15052BBB-39B2-4573-82DB-AA6F2EA0FB11}" presName="bgRect" presStyleLbl="bgShp" presStyleIdx="3" presStyleCnt="5"/>
      <dgm:spPr/>
    </dgm:pt>
    <dgm:pt modelId="{42D1908F-893F-438C-86CD-E63D5B46B28A}" type="pres">
      <dgm:prSet presAssocID="{15052BBB-39B2-4573-82DB-AA6F2EA0FB1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1087D3C-DE55-4810-AF14-E7F55B70BB77}" type="pres">
      <dgm:prSet presAssocID="{15052BBB-39B2-4573-82DB-AA6F2EA0FB11}" presName="spaceRect" presStyleCnt="0"/>
      <dgm:spPr/>
    </dgm:pt>
    <dgm:pt modelId="{92A7365B-7D80-4EB0-B92D-9E61970E43C4}" type="pres">
      <dgm:prSet presAssocID="{15052BBB-39B2-4573-82DB-AA6F2EA0FB11}" presName="parTx" presStyleLbl="revTx" presStyleIdx="3" presStyleCnt="5">
        <dgm:presLayoutVars>
          <dgm:chMax val="0"/>
          <dgm:chPref val="0"/>
        </dgm:presLayoutVars>
      </dgm:prSet>
      <dgm:spPr/>
    </dgm:pt>
    <dgm:pt modelId="{54036FB3-1F74-48AC-8DE7-06CFF5377FDA}" type="pres">
      <dgm:prSet presAssocID="{8B1E1656-4C54-4DCF-923B-855ACA60348A}" presName="sibTrans" presStyleCnt="0"/>
      <dgm:spPr/>
    </dgm:pt>
    <dgm:pt modelId="{029C4DF5-B28A-445C-888D-89F7DD4F7DFA}" type="pres">
      <dgm:prSet presAssocID="{11724961-BD75-446D-BA85-06F5987E3D01}" presName="compNode" presStyleCnt="0"/>
      <dgm:spPr/>
    </dgm:pt>
    <dgm:pt modelId="{13DBE76B-29EE-4B08-BED5-F829DDB033C0}" type="pres">
      <dgm:prSet presAssocID="{11724961-BD75-446D-BA85-06F5987E3D01}" presName="bgRect" presStyleLbl="bgShp" presStyleIdx="4" presStyleCnt="5"/>
      <dgm:spPr/>
    </dgm:pt>
    <dgm:pt modelId="{6EF7185B-77FC-445B-801D-E222EF0DADB6}" type="pres">
      <dgm:prSet presAssocID="{11724961-BD75-446D-BA85-06F5987E3D0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C"/>
        </a:ext>
      </dgm:extLst>
    </dgm:pt>
    <dgm:pt modelId="{039AB378-F5EF-43C8-8967-3F6D0C52BF55}" type="pres">
      <dgm:prSet presAssocID="{11724961-BD75-446D-BA85-06F5987E3D01}" presName="spaceRect" presStyleCnt="0"/>
      <dgm:spPr/>
    </dgm:pt>
    <dgm:pt modelId="{5FA2CFC2-CECB-46CD-8856-FD8A8B85A25C}" type="pres">
      <dgm:prSet presAssocID="{11724961-BD75-446D-BA85-06F5987E3D0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F2E4A12-2DF1-497E-AB11-85A5AFF5F465}" srcId="{BB03B780-DCAB-40FC-A1E2-3DA2F79313DE}" destId="{15052BBB-39B2-4573-82DB-AA6F2EA0FB11}" srcOrd="3" destOrd="0" parTransId="{BC2B1A46-25F9-4A97-AC0F-0463C853C707}" sibTransId="{8B1E1656-4C54-4DCF-923B-855ACA60348A}"/>
    <dgm:cxn modelId="{614E195C-E746-4F93-9AC3-419886F52372}" srcId="{BB03B780-DCAB-40FC-A1E2-3DA2F79313DE}" destId="{D444DC38-A765-4201-9C1C-75FC11BDBA74}" srcOrd="1" destOrd="0" parTransId="{FFCB5B96-D8B8-41D1-8F9F-B4002DF2104C}" sibTransId="{B2B04D94-3448-44D0-A973-A7E51AA276A6}"/>
    <dgm:cxn modelId="{BE077941-1E95-4245-A171-DDCE577FE953}" type="presOf" srcId="{15052BBB-39B2-4573-82DB-AA6F2EA0FB11}" destId="{92A7365B-7D80-4EB0-B92D-9E61970E43C4}" srcOrd="0" destOrd="0" presId="urn:microsoft.com/office/officeart/2018/2/layout/IconVerticalSolidList"/>
    <dgm:cxn modelId="{8DC3C141-E426-4294-B673-E0016B0114EE}" srcId="{BB03B780-DCAB-40FC-A1E2-3DA2F79313DE}" destId="{4376779D-45EB-4AC8-9FF3-665BA3D0105A}" srcOrd="2" destOrd="0" parTransId="{788202CC-5F00-4461-A1DF-A3A42369E047}" sibTransId="{48EF7D38-608D-4D74-8E64-BC171A85AA96}"/>
    <dgm:cxn modelId="{A095B087-B11B-4DAF-9638-EE32B218BAA6}" srcId="{BB03B780-DCAB-40FC-A1E2-3DA2F79313DE}" destId="{13C171A5-7D64-406E-8A3D-4B93C8A0AB2A}" srcOrd="0" destOrd="0" parTransId="{E07F14D5-92CD-4680-A507-59DFBB742465}" sibTransId="{4C869FED-37B7-46B0-92BB-7EABFBA59B87}"/>
    <dgm:cxn modelId="{1B742989-AE68-4D1C-8ABD-BA90ABBA7972}" type="presOf" srcId="{11724961-BD75-446D-BA85-06F5987E3D01}" destId="{5FA2CFC2-CECB-46CD-8856-FD8A8B85A25C}" srcOrd="0" destOrd="0" presId="urn:microsoft.com/office/officeart/2018/2/layout/IconVerticalSolidList"/>
    <dgm:cxn modelId="{C0EC5AB9-D37B-4415-890E-3CA8025ACF67}" type="presOf" srcId="{4376779D-45EB-4AC8-9FF3-665BA3D0105A}" destId="{4658E491-68F7-43DA-999C-EEFE4EE5D994}" srcOrd="0" destOrd="0" presId="urn:microsoft.com/office/officeart/2018/2/layout/IconVerticalSolidList"/>
    <dgm:cxn modelId="{C89809BC-76DF-48AA-AD0B-238977407AFB}" type="presOf" srcId="{13C171A5-7D64-406E-8A3D-4B93C8A0AB2A}" destId="{792AE632-3C23-43BB-A958-19649EA93D2D}" srcOrd="0" destOrd="0" presId="urn:microsoft.com/office/officeart/2018/2/layout/IconVerticalSolidList"/>
    <dgm:cxn modelId="{E260F9BD-79C6-4623-9A5D-FF72A35784EB}" type="presOf" srcId="{BB03B780-DCAB-40FC-A1E2-3DA2F79313DE}" destId="{9CA27F2A-9B75-476E-987D-7B1A1C37CC47}" srcOrd="0" destOrd="0" presId="urn:microsoft.com/office/officeart/2018/2/layout/IconVerticalSolidList"/>
    <dgm:cxn modelId="{7CB3C5C1-BE2D-4FCC-BD26-3961614934B1}" srcId="{BB03B780-DCAB-40FC-A1E2-3DA2F79313DE}" destId="{11724961-BD75-446D-BA85-06F5987E3D01}" srcOrd="4" destOrd="0" parTransId="{4B2FDE7B-115E-4B2E-9184-FB1125395E81}" sibTransId="{B4A6F7AD-507D-4B35-B476-2A027D9639FC}"/>
    <dgm:cxn modelId="{FAC2D9C3-D185-43D5-A7BE-106766FC1FC4}" type="presOf" srcId="{D444DC38-A765-4201-9C1C-75FC11BDBA74}" destId="{441EB435-5EC1-4098-8DCB-F0F293D8182A}" srcOrd="0" destOrd="0" presId="urn:microsoft.com/office/officeart/2018/2/layout/IconVerticalSolidList"/>
    <dgm:cxn modelId="{A35BE10F-906D-482C-956D-3FE92B39E9AD}" type="presParOf" srcId="{9CA27F2A-9B75-476E-987D-7B1A1C37CC47}" destId="{2F9A2C27-7B24-4D9A-9A0C-2BF0F4EBB911}" srcOrd="0" destOrd="0" presId="urn:microsoft.com/office/officeart/2018/2/layout/IconVerticalSolidList"/>
    <dgm:cxn modelId="{43FF889F-93D1-4472-96D0-B0A4FE7853EB}" type="presParOf" srcId="{2F9A2C27-7B24-4D9A-9A0C-2BF0F4EBB911}" destId="{E57856E0-524C-4E6A-9FD1-F11DCF4A1F1B}" srcOrd="0" destOrd="0" presId="urn:microsoft.com/office/officeart/2018/2/layout/IconVerticalSolidList"/>
    <dgm:cxn modelId="{DC1FD5AF-0111-4EA1-B61D-23C37E073CE6}" type="presParOf" srcId="{2F9A2C27-7B24-4D9A-9A0C-2BF0F4EBB911}" destId="{E9D107EA-D403-4F61-A816-68F987AC21E1}" srcOrd="1" destOrd="0" presId="urn:microsoft.com/office/officeart/2018/2/layout/IconVerticalSolidList"/>
    <dgm:cxn modelId="{022B0FA7-5F0A-4C74-BCB5-55B383E37B50}" type="presParOf" srcId="{2F9A2C27-7B24-4D9A-9A0C-2BF0F4EBB911}" destId="{636AD3D4-D9D7-40BE-AF42-6DB02980BCB3}" srcOrd="2" destOrd="0" presId="urn:microsoft.com/office/officeart/2018/2/layout/IconVerticalSolidList"/>
    <dgm:cxn modelId="{C86DD240-2CD3-4E8B-8173-A9289CEEACAC}" type="presParOf" srcId="{2F9A2C27-7B24-4D9A-9A0C-2BF0F4EBB911}" destId="{792AE632-3C23-43BB-A958-19649EA93D2D}" srcOrd="3" destOrd="0" presId="urn:microsoft.com/office/officeart/2018/2/layout/IconVerticalSolidList"/>
    <dgm:cxn modelId="{7D68B076-7091-4C23-9F5B-5FE55F4578D9}" type="presParOf" srcId="{9CA27F2A-9B75-476E-987D-7B1A1C37CC47}" destId="{95FBA72E-8680-455B-BAAD-E825EE7988CD}" srcOrd="1" destOrd="0" presId="urn:microsoft.com/office/officeart/2018/2/layout/IconVerticalSolidList"/>
    <dgm:cxn modelId="{E31BEA21-99CC-41EC-BF51-CD1003914994}" type="presParOf" srcId="{9CA27F2A-9B75-476E-987D-7B1A1C37CC47}" destId="{8AF18269-3EE0-4E80-B727-65FCB4109EE8}" srcOrd="2" destOrd="0" presId="urn:microsoft.com/office/officeart/2018/2/layout/IconVerticalSolidList"/>
    <dgm:cxn modelId="{99FD63A7-6453-40B8-86DC-A18024FE0E5A}" type="presParOf" srcId="{8AF18269-3EE0-4E80-B727-65FCB4109EE8}" destId="{AD0A7C3C-8F80-476C-BB3B-5618C8D56FF6}" srcOrd="0" destOrd="0" presId="urn:microsoft.com/office/officeart/2018/2/layout/IconVerticalSolidList"/>
    <dgm:cxn modelId="{43FB7146-4F0C-4568-B7AA-6DC1EB0B904E}" type="presParOf" srcId="{8AF18269-3EE0-4E80-B727-65FCB4109EE8}" destId="{F6697D47-AB76-4743-9409-E778DCF7F161}" srcOrd="1" destOrd="0" presId="urn:microsoft.com/office/officeart/2018/2/layout/IconVerticalSolidList"/>
    <dgm:cxn modelId="{ACA05519-BB18-4A8C-B3F4-0C8B5EE9758B}" type="presParOf" srcId="{8AF18269-3EE0-4E80-B727-65FCB4109EE8}" destId="{66434F2E-CC2A-4363-9C53-C66B5E54E7F8}" srcOrd="2" destOrd="0" presId="urn:microsoft.com/office/officeart/2018/2/layout/IconVerticalSolidList"/>
    <dgm:cxn modelId="{65C2D33A-6B3F-455A-9F14-45B33BDCEA60}" type="presParOf" srcId="{8AF18269-3EE0-4E80-B727-65FCB4109EE8}" destId="{441EB435-5EC1-4098-8DCB-F0F293D8182A}" srcOrd="3" destOrd="0" presId="urn:microsoft.com/office/officeart/2018/2/layout/IconVerticalSolidList"/>
    <dgm:cxn modelId="{DC28FAB4-5F1F-436C-AA86-1FAD788F0D38}" type="presParOf" srcId="{9CA27F2A-9B75-476E-987D-7B1A1C37CC47}" destId="{5390FED6-8814-4F38-9773-2C0057FAE1CF}" srcOrd="3" destOrd="0" presId="urn:microsoft.com/office/officeart/2018/2/layout/IconVerticalSolidList"/>
    <dgm:cxn modelId="{A3B75DF0-6171-4282-9B45-3788C4A3330A}" type="presParOf" srcId="{9CA27F2A-9B75-476E-987D-7B1A1C37CC47}" destId="{148444CE-7119-4540-AD68-53237578C735}" srcOrd="4" destOrd="0" presId="urn:microsoft.com/office/officeart/2018/2/layout/IconVerticalSolidList"/>
    <dgm:cxn modelId="{31147149-C54A-4B4E-9B81-F20AAEFFEE12}" type="presParOf" srcId="{148444CE-7119-4540-AD68-53237578C735}" destId="{D5FDD170-7D11-4A7E-997F-5E145A1FDEF1}" srcOrd="0" destOrd="0" presId="urn:microsoft.com/office/officeart/2018/2/layout/IconVerticalSolidList"/>
    <dgm:cxn modelId="{8489FE28-FFF6-4872-8D85-185283738732}" type="presParOf" srcId="{148444CE-7119-4540-AD68-53237578C735}" destId="{01E33E7F-2DC5-4659-9BFF-670E0A0BACB3}" srcOrd="1" destOrd="0" presId="urn:microsoft.com/office/officeart/2018/2/layout/IconVerticalSolidList"/>
    <dgm:cxn modelId="{C9E1BFDE-602B-444D-8439-0389C1EEE954}" type="presParOf" srcId="{148444CE-7119-4540-AD68-53237578C735}" destId="{0073FC93-9AF0-4C54-8121-83B75671F0CB}" srcOrd="2" destOrd="0" presId="urn:microsoft.com/office/officeart/2018/2/layout/IconVerticalSolidList"/>
    <dgm:cxn modelId="{BB69C867-D9D7-458B-8719-865ABD7DA9FA}" type="presParOf" srcId="{148444CE-7119-4540-AD68-53237578C735}" destId="{4658E491-68F7-43DA-999C-EEFE4EE5D994}" srcOrd="3" destOrd="0" presId="urn:microsoft.com/office/officeart/2018/2/layout/IconVerticalSolidList"/>
    <dgm:cxn modelId="{2EF2FF6D-C136-4D1F-8634-22569DFC01D8}" type="presParOf" srcId="{9CA27F2A-9B75-476E-987D-7B1A1C37CC47}" destId="{927A4A1B-3645-40F1-A441-A2B99FD4B65D}" srcOrd="5" destOrd="0" presId="urn:microsoft.com/office/officeart/2018/2/layout/IconVerticalSolidList"/>
    <dgm:cxn modelId="{E79110D0-DAE5-433D-A8AE-E2B600168A5F}" type="presParOf" srcId="{9CA27F2A-9B75-476E-987D-7B1A1C37CC47}" destId="{AA812590-50A1-40A2-8670-E7A7D70F1897}" srcOrd="6" destOrd="0" presId="urn:microsoft.com/office/officeart/2018/2/layout/IconVerticalSolidList"/>
    <dgm:cxn modelId="{3B97779E-DC43-4152-B55D-1084A86F7E1A}" type="presParOf" srcId="{AA812590-50A1-40A2-8670-E7A7D70F1897}" destId="{52C4D8D4-4A0B-44D4-AB65-13B5FA9AAF09}" srcOrd="0" destOrd="0" presId="urn:microsoft.com/office/officeart/2018/2/layout/IconVerticalSolidList"/>
    <dgm:cxn modelId="{1E0D93FA-5984-4AF8-B83B-15DA0B81F859}" type="presParOf" srcId="{AA812590-50A1-40A2-8670-E7A7D70F1897}" destId="{42D1908F-893F-438C-86CD-E63D5B46B28A}" srcOrd="1" destOrd="0" presId="urn:microsoft.com/office/officeart/2018/2/layout/IconVerticalSolidList"/>
    <dgm:cxn modelId="{6C6A0C41-82E0-4558-9F42-F32D4CB24F9A}" type="presParOf" srcId="{AA812590-50A1-40A2-8670-E7A7D70F1897}" destId="{E1087D3C-DE55-4810-AF14-E7F55B70BB77}" srcOrd="2" destOrd="0" presId="urn:microsoft.com/office/officeart/2018/2/layout/IconVerticalSolidList"/>
    <dgm:cxn modelId="{7D40E1BD-4D6C-4CA2-AA45-571992260004}" type="presParOf" srcId="{AA812590-50A1-40A2-8670-E7A7D70F1897}" destId="{92A7365B-7D80-4EB0-B92D-9E61970E43C4}" srcOrd="3" destOrd="0" presId="urn:microsoft.com/office/officeart/2018/2/layout/IconVerticalSolidList"/>
    <dgm:cxn modelId="{C24A3DCD-6DE7-4ECF-8776-A4F57CA80D97}" type="presParOf" srcId="{9CA27F2A-9B75-476E-987D-7B1A1C37CC47}" destId="{54036FB3-1F74-48AC-8DE7-06CFF5377FDA}" srcOrd="7" destOrd="0" presId="urn:microsoft.com/office/officeart/2018/2/layout/IconVerticalSolidList"/>
    <dgm:cxn modelId="{FC0C575E-609E-4CDF-9030-F7FDF52B91AE}" type="presParOf" srcId="{9CA27F2A-9B75-476E-987D-7B1A1C37CC47}" destId="{029C4DF5-B28A-445C-888D-89F7DD4F7DFA}" srcOrd="8" destOrd="0" presId="urn:microsoft.com/office/officeart/2018/2/layout/IconVerticalSolidList"/>
    <dgm:cxn modelId="{4FE0D46D-7EF1-4D29-AE04-398C3340C527}" type="presParOf" srcId="{029C4DF5-B28A-445C-888D-89F7DD4F7DFA}" destId="{13DBE76B-29EE-4B08-BED5-F829DDB033C0}" srcOrd="0" destOrd="0" presId="urn:microsoft.com/office/officeart/2018/2/layout/IconVerticalSolidList"/>
    <dgm:cxn modelId="{CC7296B9-5E00-433B-BA11-E7AD70F025A3}" type="presParOf" srcId="{029C4DF5-B28A-445C-888D-89F7DD4F7DFA}" destId="{6EF7185B-77FC-445B-801D-E222EF0DADB6}" srcOrd="1" destOrd="0" presId="urn:microsoft.com/office/officeart/2018/2/layout/IconVerticalSolidList"/>
    <dgm:cxn modelId="{E4439AEB-5E9C-4833-869B-092CAB9DE172}" type="presParOf" srcId="{029C4DF5-B28A-445C-888D-89F7DD4F7DFA}" destId="{039AB378-F5EF-43C8-8967-3F6D0C52BF55}" srcOrd="2" destOrd="0" presId="urn:microsoft.com/office/officeart/2018/2/layout/IconVerticalSolidList"/>
    <dgm:cxn modelId="{55F45A93-BD54-4D8F-B123-40DFA6BD5E7D}" type="presParOf" srcId="{029C4DF5-B28A-445C-888D-89F7DD4F7DFA}" destId="{5FA2CFC2-CECB-46CD-8856-FD8A8B85A2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51C7CB-996E-4B6C-9E93-5C229F325504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5D25210-4599-4827-9608-5BFC1B07519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“Single Layer Models”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1 hidden layer</a:t>
          </a:r>
        </a:p>
      </dgm:t>
    </dgm:pt>
    <dgm:pt modelId="{D4C5484C-48DD-4D7A-BE8B-308FFF37542E}" type="parTrans" cxnId="{19D6DDB9-670F-4AAA-AB46-1D827A384EA3}">
      <dgm:prSet/>
      <dgm:spPr/>
      <dgm:t>
        <a:bodyPr/>
        <a:lstStyle/>
        <a:p>
          <a:endParaRPr lang="en-US"/>
        </a:p>
      </dgm:t>
    </dgm:pt>
    <dgm:pt modelId="{22F04D26-A09D-4B37-9D37-A9B46FA1D2DE}" type="sibTrans" cxnId="{19D6DDB9-670F-4AAA-AB46-1D827A384EA3}">
      <dgm:prSet/>
      <dgm:spPr/>
      <dgm:t>
        <a:bodyPr/>
        <a:lstStyle/>
        <a:p>
          <a:endParaRPr lang="en-US"/>
        </a:p>
      </dgm:t>
    </dgm:pt>
    <dgm:pt modelId="{20A94862-631A-46AE-8C60-F89F02D09FD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“Double Layer Models” </a:t>
          </a:r>
        </a:p>
        <a:p>
          <a:pPr>
            <a:lnSpc>
              <a:spcPct val="100000"/>
            </a:lnSpc>
            <a:defRPr cap="all"/>
          </a:pPr>
          <a:endParaRPr lang="en-US" dirty="0"/>
        </a:p>
        <a:p>
          <a:pPr>
            <a:lnSpc>
              <a:spcPct val="100000"/>
            </a:lnSpc>
            <a:defRPr cap="all"/>
          </a:pPr>
          <a:r>
            <a:rPr lang="en-US" dirty="0"/>
            <a:t>2 hidden layers</a:t>
          </a:r>
        </a:p>
      </dgm:t>
    </dgm:pt>
    <dgm:pt modelId="{2E486F6E-C911-4723-AC64-850B04D9507C}" type="parTrans" cxnId="{1D202181-8E5F-468B-BAA6-C0C919B7AD95}">
      <dgm:prSet/>
      <dgm:spPr/>
      <dgm:t>
        <a:bodyPr/>
        <a:lstStyle/>
        <a:p>
          <a:endParaRPr lang="en-US"/>
        </a:p>
      </dgm:t>
    </dgm:pt>
    <dgm:pt modelId="{5046A195-059F-4E40-B0AB-F3E6E4FDDFFE}" type="sibTrans" cxnId="{1D202181-8E5F-468B-BAA6-C0C919B7AD95}">
      <dgm:prSet/>
      <dgm:spPr/>
      <dgm:t>
        <a:bodyPr/>
        <a:lstStyle/>
        <a:p>
          <a:endParaRPr lang="en-US"/>
        </a:p>
      </dgm:t>
    </dgm:pt>
    <dgm:pt modelId="{3F2391DD-CA3D-486A-B421-70258F4048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“Quadruple Layer Models”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4 hidden layers</a:t>
          </a:r>
        </a:p>
      </dgm:t>
    </dgm:pt>
    <dgm:pt modelId="{D1C39189-7D43-4C3F-997A-DE796699DF1C}" type="parTrans" cxnId="{09B21A31-6F4D-4F04-B739-99DD0593C892}">
      <dgm:prSet/>
      <dgm:spPr/>
      <dgm:t>
        <a:bodyPr/>
        <a:lstStyle/>
        <a:p>
          <a:endParaRPr lang="en-US"/>
        </a:p>
      </dgm:t>
    </dgm:pt>
    <dgm:pt modelId="{35300F4A-7D36-4FA0-A86C-D0D47103A033}" type="sibTrans" cxnId="{09B21A31-6F4D-4F04-B739-99DD0593C892}">
      <dgm:prSet/>
      <dgm:spPr/>
      <dgm:t>
        <a:bodyPr/>
        <a:lstStyle/>
        <a:p>
          <a:endParaRPr lang="en-US"/>
        </a:p>
      </dgm:t>
    </dgm:pt>
    <dgm:pt modelId="{13D06753-05A8-4BFE-9983-71CC1AEE80F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Layer sizes : </a:t>
          </a:r>
        </a:p>
        <a:p>
          <a:pPr>
            <a:lnSpc>
              <a:spcPct val="100000"/>
            </a:lnSpc>
            <a:defRPr cap="all"/>
          </a:pPr>
          <a:endParaRPr lang="en-US" dirty="0"/>
        </a:p>
        <a:p>
          <a:pPr>
            <a:lnSpc>
              <a:spcPct val="100000"/>
            </a:lnSpc>
            <a:defRPr cap="all"/>
          </a:pPr>
          <a:r>
            <a:rPr lang="en-US" dirty="0"/>
            <a:t>20 , 40 , 60 , 80 , 100 , 120</a:t>
          </a:r>
        </a:p>
      </dgm:t>
    </dgm:pt>
    <dgm:pt modelId="{2BDDA8E6-5676-47E6-AB20-8B66BCB83754}" type="parTrans" cxnId="{06A4BFD4-5250-4887-B143-19AB92BDD4E1}">
      <dgm:prSet/>
      <dgm:spPr/>
      <dgm:t>
        <a:bodyPr/>
        <a:lstStyle/>
        <a:p>
          <a:endParaRPr lang="en-US"/>
        </a:p>
      </dgm:t>
    </dgm:pt>
    <dgm:pt modelId="{8AB54471-B64F-4AE7-BC41-C6613DBEBC13}" type="sibTrans" cxnId="{06A4BFD4-5250-4887-B143-19AB92BDD4E1}">
      <dgm:prSet/>
      <dgm:spPr/>
      <dgm:t>
        <a:bodyPr/>
        <a:lstStyle/>
        <a:p>
          <a:endParaRPr lang="en-US"/>
        </a:p>
      </dgm:t>
    </dgm:pt>
    <dgm:pt modelId="{9BE482F5-D2E0-4425-A889-49AE43F00E90}" type="pres">
      <dgm:prSet presAssocID="{2C51C7CB-996E-4B6C-9E93-5C229F325504}" presName="root" presStyleCnt="0">
        <dgm:presLayoutVars>
          <dgm:dir/>
          <dgm:resizeHandles val="exact"/>
        </dgm:presLayoutVars>
      </dgm:prSet>
      <dgm:spPr/>
    </dgm:pt>
    <dgm:pt modelId="{4C43E17A-05F8-4630-89CA-5B4DEE375245}" type="pres">
      <dgm:prSet presAssocID="{65D25210-4599-4827-9608-5BFC1B07519B}" presName="compNode" presStyleCnt="0"/>
      <dgm:spPr/>
    </dgm:pt>
    <dgm:pt modelId="{AC9456A8-17CE-4F38-87CA-C0396317EDA9}" type="pres">
      <dgm:prSet presAssocID="{65D25210-4599-4827-9608-5BFC1B07519B}" presName="iconBgRect" presStyleLbl="bgShp" presStyleIdx="0" presStyleCnt="4"/>
      <dgm:spPr/>
    </dgm:pt>
    <dgm:pt modelId="{C8AFEC59-BF53-43D4-8609-B4CC0F2D9B4B}" type="pres">
      <dgm:prSet presAssocID="{65D25210-4599-4827-9608-5BFC1B0751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4D22888F-FCEC-4B47-8A90-3CB05924DC12}" type="pres">
      <dgm:prSet presAssocID="{65D25210-4599-4827-9608-5BFC1B07519B}" presName="spaceRect" presStyleCnt="0"/>
      <dgm:spPr/>
    </dgm:pt>
    <dgm:pt modelId="{6D13C7DC-3645-41DE-ADF5-FD49E46F885A}" type="pres">
      <dgm:prSet presAssocID="{65D25210-4599-4827-9608-5BFC1B07519B}" presName="textRect" presStyleLbl="revTx" presStyleIdx="0" presStyleCnt="4">
        <dgm:presLayoutVars>
          <dgm:chMax val="1"/>
          <dgm:chPref val="1"/>
        </dgm:presLayoutVars>
      </dgm:prSet>
      <dgm:spPr/>
    </dgm:pt>
    <dgm:pt modelId="{8B7E2F48-AE98-42F7-B3B2-429A715377D9}" type="pres">
      <dgm:prSet presAssocID="{22F04D26-A09D-4B37-9D37-A9B46FA1D2DE}" presName="sibTrans" presStyleCnt="0"/>
      <dgm:spPr/>
    </dgm:pt>
    <dgm:pt modelId="{DDD1867A-CB18-4375-87D6-267B10C993AF}" type="pres">
      <dgm:prSet presAssocID="{20A94862-631A-46AE-8C60-F89F02D09FDF}" presName="compNode" presStyleCnt="0"/>
      <dgm:spPr/>
    </dgm:pt>
    <dgm:pt modelId="{4AAF32CF-3B85-443A-85DE-83790DEB085C}" type="pres">
      <dgm:prSet presAssocID="{20A94862-631A-46AE-8C60-F89F02D09FDF}" presName="iconBgRect" presStyleLbl="bgShp" presStyleIdx="1" presStyleCnt="4"/>
      <dgm:spPr/>
    </dgm:pt>
    <dgm:pt modelId="{808FFE2A-1100-4210-8E5D-1E9C31E807D6}" type="pres">
      <dgm:prSet presAssocID="{20A94862-631A-46AE-8C60-F89F02D09FD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A006B06-EE07-4104-A1FD-0DBFE9B38720}" type="pres">
      <dgm:prSet presAssocID="{20A94862-631A-46AE-8C60-F89F02D09FDF}" presName="spaceRect" presStyleCnt="0"/>
      <dgm:spPr/>
    </dgm:pt>
    <dgm:pt modelId="{8399148B-8DE7-4E7F-A70D-9451AAD27177}" type="pres">
      <dgm:prSet presAssocID="{20A94862-631A-46AE-8C60-F89F02D09FDF}" presName="textRect" presStyleLbl="revTx" presStyleIdx="1" presStyleCnt="4">
        <dgm:presLayoutVars>
          <dgm:chMax val="1"/>
          <dgm:chPref val="1"/>
        </dgm:presLayoutVars>
      </dgm:prSet>
      <dgm:spPr/>
    </dgm:pt>
    <dgm:pt modelId="{E55B1D3F-5CF2-4015-91DC-F8D3853F06AD}" type="pres">
      <dgm:prSet presAssocID="{5046A195-059F-4E40-B0AB-F3E6E4FDDFFE}" presName="sibTrans" presStyleCnt="0"/>
      <dgm:spPr/>
    </dgm:pt>
    <dgm:pt modelId="{4424CD09-A7D3-4738-85A0-033BE73E09DC}" type="pres">
      <dgm:prSet presAssocID="{3F2391DD-CA3D-486A-B421-70258F4048EE}" presName="compNode" presStyleCnt="0"/>
      <dgm:spPr/>
    </dgm:pt>
    <dgm:pt modelId="{7B4086DC-3417-455E-8AA3-94CEE8A36B44}" type="pres">
      <dgm:prSet presAssocID="{3F2391DD-CA3D-486A-B421-70258F4048EE}" presName="iconBgRect" presStyleLbl="bgShp" presStyleIdx="2" presStyleCnt="4"/>
      <dgm:spPr/>
    </dgm:pt>
    <dgm:pt modelId="{31D36BE6-41CA-4D10-8E6B-52E6968359F5}" type="pres">
      <dgm:prSet presAssocID="{3F2391DD-CA3D-486A-B421-70258F4048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7FD8423-06E8-4683-88BA-351072CD6288}" type="pres">
      <dgm:prSet presAssocID="{3F2391DD-CA3D-486A-B421-70258F4048EE}" presName="spaceRect" presStyleCnt="0"/>
      <dgm:spPr/>
    </dgm:pt>
    <dgm:pt modelId="{74133C96-D675-4FA8-A680-5BCCB73F68A8}" type="pres">
      <dgm:prSet presAssocID="{3F2391DD-CA3D-486A-B421-70258F4048EE}" presName="textRect" presStyleLbl="revTx" presStyleIdx="2" presStyleCnt="4">
        <dgm:presLayoutVars>
          <dgm:chMax val="1"/>
          <dgm:chPref val="1"/>
        </dgm:presLayoutVars>
      </dgm:prSet>
      <dgm:spPr/>
    </dgm:pt>
    <dgm:pt modelId="{8E05ED10-FBDA-4163-945E-3C06667A28D9}" type="pres">
      <dgm:prSet presAssocID="{35300F4A-7D36-4FA0-A86C-D0D47103A033}" presName="sibTrans" presStyleCnt="0"/>
      <dgm:spPr/>
    </dgm:pt>
    <dgm:pt modelId="{870E45BF-D05A-409C-AA09-2A00F46ED2E2}" type="pres">
      <dgm:prSet presAssocID="{13D06753-05A8-4BFE-9983-71CC1AEE80F3}" presName="compNode" presStyleCnt="0"/>
      <dgm:spPr/>
    </dgm:pt>
    <dgm:pt modelId="{DF902009-4C14-48EB-A141-B6E062979736}" type="pres">
      <dgm:prSet presAssocID="{13D06753-05A8-4BFE-9983-71CC1AEE80F3}" presName="iconBgRect" presStyleLbl="bgShp" presStyleIdx="3" presStyleCnt="4"/>
      <dgm:spPr/>
    </dgm:pt>
    <dgm:pt modelId="{77F9B981-0E42-417E-8609-5B2889FD97DD}" type="pres">
      <dgm:prSet presAssocID="{13D06753-05A8-4BFE-9983-71CC1AEE80F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CC69C74-FE33-41B3-9CAD-804635E8E966}" type="pres">
      <dgm:prSet presAssocID="{13D06753-05A8-4BFE-9983-71CC1AEE80F3}" presName="spaceRect" presStyleCnt="0"/>
      <dgm:spPr/>
    </dgm:pt>
    <dgm:pt modelId="{09B67EFE-CFBF-425B-B2B4-0BCB95AF782E}" type="pres">
      <dgm:prSet presAssocID="{13D06753-05A8-4BFE-9983-71CC1AEE80F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C44D714-00E8-4FB0-8DF3-928CFC82C0DE}" type="presOf" srcId="{65D25210-4599-4827-9608-5BFC1B07519B}" destId="{6D13C7DC-3645-41DE-ADF5-FD49E46F885A}" srcOrd="0" destOrd="0" presId="urn:microsoft.com/office/officeart/2018/5/layout/IconCircleLabelList"/>
    <dgm:cxn modelId="{CA02D617-0651-400E-B783-C2F8F60DF1A0}" type="presOf" srcId="{20A94862-631A-46AE-8C60-F89F02D09FDF}" destId="{8399148B-8DE7-4E7F-A70D-9451AAD27177}" srcOrd="0" destOrd="0" presId="urn:microsoft.com/office/officeart/2018/5/layout/IconCircleLabelList"/>
    <dgm:cxn modelId="{09B21A31-6F4D-4F04-B739-99DD0593C892}" srcId="{2C51C7CB-996E-4B6C-9E93-5C229F325504}" destId="{3F2391DD-CA3D-486A-B421-70258F4048EE}" srcOrd="2" destOrd="0" parTransId="{D1C39189-7D43-4C3F-997A-DE796699DF1C}" sibTransId="{35300F4A-7D36-4FA0-A86C-D0D47103A033}"/>
    <dgm:cxn modelId="{458F6751-972D-466F-9F27-F6E1A9F075FF}" type="presOf" srcId="{13D06753-05A8-4BFE-9983-71CC1AEE80F3}" destId="{09B67EFE-CFBF-425B-B2B4-0BCB95AF782E}" srcOrd="0" destOrd="0" presId="urn:microsoft.com/office/officeart/2018/5/layout/IconCircleLabelList"/>
    <dgm:cxn modelId="{1D202181-8E5F-468B-BAA6-C0C919B7AD95}" srcId="{2C51C7CB-996E-4B6C-9E93-5C229F325504}" destId="{20A94862-631A-46AE-8C60-F89F02D09FDF}" srcOrd="1" destOrd="0" parTransId="{2E486F6E-C911-4723-AC64-850B04D9507C}" sibTransId="{5046A195-059F-4E40-B0AB-F3E6E4FDDFFE}"/>
    <dgm:cxn modelId="{FE5A5786-706A-43D2-8664-73016925CDBF}" type="presOf" srcId="{3F2391DD-CA3D-486A-B421-70258F4048EE}" destId="{74133C96-D675-4FA8-A680-5BCCB73F68A8}" srcOrd="0" destOrd="0" presId="urn:microsoft.com/office/officeart/2018/5/layout/IconCircleLabelList"/>
    <dgm:cxn modelId="{D1255E88-639D-4F1D-A5C0-FCAE0CED977B}" type="presOf" srcId="{2C51C7CB-996E-4B6C-9E93-5C229F325504}" destId="{9BE482F5-D2E0-4425-A889-49AE43F00E90}" srcOrd="0" destOrd="0" presId="urn:microsoft.com/office/officeart/2018/5/layout/IconCircleLabelList"/>
    <dgm:cxn modelId="{19D6DDB9-670F-4AAA-AB46-1D827A384EA3}" srcId="{2C51C7CB-996E-4B6C-9E93-5C229F325504}" destId="{65D25210-4599-4827-9608-5BFC1B07519B}" srcOrd="0" destOrd="0" parTransId="{D4C5484C-48DD-4D7A-BE8B-308FFF37542E}" sibTransId="{22F04D26-A09D-4B37-9D37-A9B46FA1D2DE}"/>
    <dgm:cxn modelId="{06A4BFD4-5250-4887-B143-19AB92BDD4E1}" srcId="{2C51C7CB-996E-4B6C-9E93-5C229F325504}" destId="{13D06753-05A8-4BFE-9983-71CC1AEE80F3}" srcOrd="3" destOrd="0" parTransId="{2BDDA8E6-5676-47E6-AB20-8B66BCB83754}" sibTransId="{8AB54471-B64F-4AE7-BC41-C6613DBEBC13}"/>
    <dgm:cxn modelId="{A426337E-6632-483F-8C95-4B6805457B44}" type="presParOf" srcId="{9BE482F5-D2E0-4425-A889-49AE43F00E90}" destId="{4C43E17A-05F8-4630-89CA-5B4DEE375245}" srcOrd="0" destOrd="0" presId="urn:microsoft.com/office/officeart/2018/5/layout/IconCircleLabelList"/>
    <dgm:cxn modelId="{55E11DC7-AE56-46CC-94D1-4C9FF2A7A268}" type="presParOf" srcId="{4C43E17A-05F8-4630-89CA-5B4DEE375245}" destId="{AC9456A8-17CE-4F38-87CA-C0396317EDA9}" srcOrd="0" destOrd="0" presId="urn:microsoft.com/office/officeart/2018/5/layout/IconCircleLabelList"/>
    <dgm:cxn modelId="{1741BC2C-757D-4B73-9FB3-7C4AE79B3B4A}" type="presParOf" srcId="{4C43E17A-05F8-4630-89CA-5B4DEE375245}" destId="{C8AFEC59-BF53-43D4-8609-B4CC0F2D9B4B}" srcOrd="1" destOrd="0" presId="urn:microsoft.com/office/officeart/2018/5/layout/IconCircleLabelList"/>
    <dgm:cxn modelId="{254EA005-3B4B-4F13-AEC6-96A9A6B5979A}" type="presParOf" srcId="{4C43E17A-05F8-4630-89CA-5B4DEE375245}" destId="{4D22888F-FCEC-4B47-8A90-3CB05924DC12}" srcOrd="2" destOrd="0" presId="urn:microsoft.com/office/officeart/2018/5/layout/IconCircleLabelList"/>
    <dgm:cxn modelId="{14FA5E6B-B428-4F89-9A21-704912DD15C7}" type="presParOf" srcId="{4C43E17A-05F8-4630-89CA-5B4DEE375245}" destId="{6D13C7DC-3645-41DE-ADF5-FD49E46F885A}" srcOrd="3" destOrd="0" presId="urn:microsoft.com/office/officeart/2018/5/layout/IconCircleLabelList"/>
    <dgm:cxn modelId="{821B11BF-D7AC-4B29-B656-E14BEB300850}" type="presParOf" srcId="{9BE482F5-D2E0-4425-A889-49AE43F00E90}" destId="{8B7E2F48-AE98-42F7-B3B2-429A715377D9}" srcOrd="1" destOrd="0" presId="urn:microsoft.com/office/officeart/2018/5/layout/IconCircleLabelList"/>
    <dgm:cxn modelId="{BB40EBB0-A40B-47FC-9F98-44652E11A288}" type="presParOf" srcId="{9BE482F5-D2E0-4425-A889-49AE43F00E90}" destId="{DDD1867A-CB18-4375-87D6-267B10C993AF}" srcOrd="2" destOrd="0" presId="urn:microsoft.com/office/officeart/2018/5/layout/IconCircleLabelList"/>
    <dgm:cxn modelId="{6D12F73E-8404-4671-8334-21FF9F0B4D6B}" type="presParOf" srcId="{DDD1867A-CB18-4375-87D6-267B10C993AF}" destId="{4AAF32CF-3B85-443A-85DE-83790DEB085C}" srcOrd="0" destOrd="0" presId="urn:microsoft.com/office/officeart/2018/5/layout/IconCircleLabelList"/>
    <dgm:cxn modelId="{24531A15-1254-4CBC-ABC5-828DFAE5A342}" type="presParOf" srcId="{DDD1867A-CB18-4375-87D6-267B10C993AF}" destId="{808FFE2A-1100-4210-8E5D-1E9C31E807D6}" srcOrd="1" destOrd="0" presId="urn:microsoft.com/office/officeart/2018/5/layout/IconCircleLabelList"/>
    <dgm:cxn modelId="{83E18C7D-51C8-4C46-917C-888E787FCFD6}" type="presParOf" srcId="{DDD1867A-CB18-4375-87D6-267B10C993AF}" destId="{7A006B06-EE07-4104-A1FD-0DBFE9B38720}" srcOrd="2" destOrd="0" presId="urn:microsoft.com/office/officeart/2018/5/layout/IconCircleLabelList"/>
    <dgm:cxn modelId="{9007476D-424F-4F9C-8B02-6B947D1C8D46}" type="presParOf" srcId="{DDD1867A-CB18-4375-87D6-267B10C993AF}" destId="{8399148B-8DE7-4E7F-A70D-9451AAD27177}" srcOrd="3" destOrd="0" presId="urn:microsoft.com/office/officeart/2018/5/layout/IconCircleLabelList"/>
    <dgm:cxn modelId="{9E551492-6D42-4B7F-95DB-23592F8F6C8D}" type="presParOf" srcId="{9BE482F5-D2E0-4425-A889-49AE43F00E90}" destId="{E55B1D3F-5CF2-4015-91DC-F8D3853F06AD}" srcOrd="3" destOrd="0" presId="urn:microsoft.com/office/officeart/2018/5/layout/IconCircleLabelList"/>
    <dgm:cxn modelId="{1BE787D1-C066-43D2-A6D6-51F5F1015106}" type="presParOf" srcId="{9BE482F5-D2E0-4425-A889-49AE43F00E90}" destId="{4424CD09-A7D3-4738-85A0-033BE73E09DC}" srcOrd="4" destOrd="0" presId="urn:microsoft.com/office/officeart/2018/5/layout/IconCircleLabelList"/>
    <dgm:cxn modelId="{2E42E011-32C2-40AB-AB8E-C088E51111E0}" type="presParOf" srcId="{4424CD09-A7D3-4738-85A0-033BE73E09DC}" destId="{7B4086DC-3417-455E-8AA3-94CEE8A36B44}" srcOrd="0" destOrd="0" presId="urn:microsoft.com/office/officeart/2018/5/layout/IconCircleLabelList"/>
    <dgm:cxn modelId="{6928EFD4-4E7A-434F-89D6-D1CE4F9F95E3}" type="presParOf" srcId="{4424CD09-A7D3-4738-85A0-033BE73E09DC}" destId="{31D36BE6-41CA-4D10-8E6B-52E6968359F5}" srcOrd="1" destOrd="0" presId="urn:microsoft.com/office/officeart/2018/5/layout/IconCircleLabelList"/>
    <dgm:cxn modelId="{2D53055E-697A-437F-AB89-5D3810151268}" type="presParOf" srcId="{4424CD09-A7D3-4738-85A0-033BE73E09DC}" destId="{17FD8423-06E8-4683-88BA-351072CD6288}" srcOrd="2" destOrd="0" presId="urn:microsoft.com/office/officeart/2018/5/layout/IconCircleLabelList"/>
    <dgm:cxn modelId="{CBBD7475-45C6-4047-8AF5-E22B3236382B}" type="presParOf" srcId="{4424CD09-A7D3-4738-85A0-033BE73E09DC}" destId="{74133C96-D675-4FA8-A680-5BCCB73F68A8}" srcOrd="3" destOrd="0" presId="urn:microsoft.com/office/officeart/2018/5/layout/IconCircleLabelList"/>
    <dgm:cxn modelId="{7EAB6881-3842-4F62-B765-D9D64A09E8DD}" type="presParOf" srcId="{9BE482F5-D2E0-4425-A889-49AE43F00E90}" destId="{8E05ED10-FBDA-4163-945E-3C06667A28D9}" srcOrd="5" destOrd="0" presId="urn:microsoft.com/office/officeart/2018/5/layout/IconCircleLabelList"/>
    <dgm:cxn modelId="{B788DFC4-497B-42ED-B064-7D8E7EC912AA}" type="presParOf" srcId="{9BE482F5-D2E0-4425-A889-49AE43F00E90}" destId="{870E45BF-D05A-409C-AA09-2A00F46ED2E2}" srcOrd="6" destOrd="0" presId="urn:microsoft.com/office/officeart/2018/5/layout/IconCircleLabelList"/>
    <dgm:cxn modelId="{D6AB3A3A-3B20-4F82-90CE-7DAC6B10E3A8}" type="presParOf" srcId="{870E45BF-D05A-409C-AA09-2A00F46ED2E2}" destId="{DF902009-4C14-48EB-A141-B6E062979736}" srcOrd="0" destOrd="0" presId="urn:microsoft.com/office/officeart/2018/5/layout/IconCircleLabelList"/>
    <dgm:cxn modelId="{5E458EE0-F411-4FF0-913D-FBD28ACAB249}" type="presParOf" srcId="{870E45BF-D05A-409C-AA09-2A00F46ED2E2}" destId="{77F9B981-0E42-417E-8609-5B2889FD97DD}" srcOrd="1" destOrd="0" presId="urn:microsoft.com/office/officeart/2018/5/layout/IconCircleLabelList"/>
    <dgm:cxn modelId="{7F87984F-55E7-4516-BF78-F5F418B71077}" type="presParOf" srcId="{870E45BF-D05A-409C-AA09-2A00F46ED2E2}" destId="{8CC69C74-FE33-41B3-9CAD-804635E8E966}" srcOrd="2" destOrd="0" presId="urn:microsoft.com/office/officeart/2018/5/layout/IconCircleLabelList"/>
    <dgm:cxn modelId="{30AB12E1-D9D5-4537-A18A-239D24FEE14E}" type="presParOf" srcId="{870E45BF-D05A-409C-AA09-2A00F46ED2E2}" destId="{09B67EFE-CFBF-425B-B2B4-0BCB95AF78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856E0-524C-4E6A-9FD1-F11DCF4A1F1B}">
      <dsp:nvSpPr>
        <dsp:cNvPr id="0" name=""/>
        <dsp:cNvSpPr/>
      </dsp:nvSpPr>
      <dsp:spPr>
        <a:xfrm>
          <a:off x="0" y="4167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107EA-D403-4F61-A816-68F987AC21E1}">
      <dsp:nvSpPr>
        <dsp:cNvPr id="0" name=""/>
        <dsp:cNvSpPr/>
      </dsp:nvSpPr>
      <dsp:spPr>
        <a:xfrm>
          <a:off x="268502" y="203879"/>
          <a:ext cx="488186" cy="488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AE632-3C23-43BB-A958-19649EA93D2D}">
      <dsp:nvSpPr>
        <dsp:cNvPr id="0" name=""/>
        <dsp:cNvSpPr/>
      </dsp:nvSpPr>
      <dsp:spPr>
        <a:xfrm>
          <a:off x="1025190" y="4167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“Always On” – </a:t>
          </a:r>
          <a:r>
            <a:rPr lang="en-US" sz="1900" i="1" kern="1200"/>
            <a:t>T </a:t>
          </a:r>
          <a:r>
            <a:rPr lang="en-US" sz="1900" kern="1200"/>
            <a:t> is always </a:t>
          </a:r>
          <a:r>
            <a:rPr lang="en-US" sz="1900" i="1" kern="1200"/>
            <a:t>True</a:t>
          </a:r>
          <a:endParaRPr lang="en-US" sz="1900" kern="1200"/>
        </a:p>
      </dsp:txBody>
      <dsp:txXfrm>
        <a:off x="1025190" y="4167"/>
        <a:ext cx="5832809" cy="887610"/>
      </dsp:txXfrm>
    </dsp:sp>
    <dsp:sp modelId="{AD0A7C3C-8F80-476C-BB3B-5618C8D56FF6}">
      <dsp:nvSpPr>
        <dsp:cNvPr id="0" name=""/>
        <dsp:cNvSpPr/>
      </dsp:nvSpPr>
      <dsp:spPr>
        <a:xfrm>
          <a:off x="0" y="1113680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97D47-AB76-4743-9409-E778DCF7F161}">
      <dsp:nvSpPr>
        <dsp:cNvPr id="0" name=""/>
        <dsp:cNvSpPr/>
      </dsp:nvSpPr>
      <dsp:spPr>
        <a:xfrm>
          <a:off x="268502" y="1313393"/>
          <a:ext cx="488186" cy="488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EB435-5EC1-4098-8DCB-F0F293D8182A}">
      <dsp:nvSpPr>
        <dsp:cNvPr id="0" name=""/>
        <dsp:cNvSpPr/>
      </dsp:nvSpPr>
      <dsp:spPr>
        <a:xfrm>
          <a:off x="1025190" y="1113680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/>
            <a:t>“Always Off” – T </a:t>
          </a:r>
          <a:r>
            <a:rPr lang="en-US" sz="1900" kern="1200"/>
            <a:t>is always False </a:t>
          </a:r>
        </a:p>
      </dsp:txBody>
      <dsp:txXfrm>
        <a:off x="1025190" y="1113680"/>
        <a:ext cx="5832809" cy="887610"/>
      </dsp:txXfrm>
    </dsp:sp>
    <dsp:sp modelId="{D5FDD170-7D11-4A7E-997F-5E145A1FDEF1}">
      <dsp:nvSpPr>
        <dsp:cNvPr id="0" name=""/>
        <dsp:cNvSpPr/>
      </dsp:nvSpPr>
      <dsp:spPr>
        <a:xfrm>
          <a:off x="0" y="2223194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33E7F-2DC5-4659-9BFF-670E0A0BACB3}">
      <dsp:nvSpPr>
        <dsp:cNvPr id="0" name=""/>
        <dsp:cNvSpPr/>
      </dsp:nvSpPr>
      <dsp:spPr>
        <a:xfrm>
          <a:off x="268502" y="2422906"/>
          <a:ext cx="488186" cy="488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8E491-68F7-43DA-999C-EEFE4EE5D994}">
      <dsp:nvSpPr>
        <dsp:cNvPr id="0" name=""/>
        <dsp:cNvSpPr/>
      </dsp:nvSpPr>
      <dsp:spPr>
        <a:xfrm>
          <a:off x="1025190" y="2223194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“Random” – </a:t>
          </a:r>
          <a:r>
            <a:rPr lang="en-US" sz="1900" i="1" kern="1200"/>
            <a:t>T </a:t>
          </a:r>
          <a:r>
            <a:rPr lang="en-US" sz="1900" kern="1200"/>
            <a:t>is determined randomly</a:t>
          </a:r>
        </a:p>
      </dsp:txBody>
      <dsp:txXfrm>
        <a:off x="1025190" y="2223194"/>
        <a:ext cx="5832809" cy="887610"/>
      </dsp:txXfrm>
    </dsp:sp>
    <dsp:sp modelId="{52C4D8D4-4A0B-44D4-AB65-13B5FA9AAF09}">
      <dsp:nvSpPr>
        <dsp:cNvPr id="0" name=""/>
        <dsp:cNvSpPr/>
      </dsp:nvSpPr>
      <dsp:spPr>
        <a:xfrm>
          <a:off x="0" y="3332708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1908F-893F-438C-86CD-E63D5B46B28A}">
      <dsp:nvSpPr>
        <dsp:cNvPr id="0" name=""/>
        <dsp:cNvSpPr/>
      </dsp:nvSpPr>
      <dsp:spPr>
        <a:xfrm>
          <a:off x="268502" y="3532420"/>
          <a:ext cx="488186" cy="4881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7365B-7D80-4EB0-B92D-9E61970E43C4}">
      <dsp:nvSpPr>
        <dsp:cNvPr id="0" name=""/>
        <dsp:cNvSpPr/>
      </dsp:nvSpPr>
      <dsp:spPr>
        <a:xfrm>
          <a:off x="1025190" y="3332708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“Internal” – </a:t>
          </a:r>
          <a:r>
            <a:rPr lang="en-US" sz="1900" i="1" kern="1200"/>
            <a:t>T </a:t>
          </a:r>
          <a:r>
            <a:rPr lang="en-US" sz="1900" kern="1200"/>
            <a:t>is determined by a condition met within the program itself</a:t>
          </a:r>
        </a:p>
      </dsp:txBody>
      <dsp:txXfrm>
        <a:off x="1025190" y="3332708"/>
        <a:ext cx="5832809" cy="887610"/>
      </dsp:txXfrm>
    </dsp:sp>
    <dsp:sp modelId="{13DBE76B-29EE-4B08-BED5-F829DDB033C0}">
      <dsp:nvSpPr>
        <dsp:cNvPr id="0" name=""/>
        <dsp:cNvSpPr/>
      </dsp:nvSpPr>
      <dsp:spPr>
        <a:xfrm>
          <a:off x="0" y="4442221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7185B-77FC-445B-801D-E222EF0DADB6}">
      <dsp:nvSpPr>
        <dsp:cNvPr id="0" name=""/>
        <dsp:cNvSpPr/>
      </dsp:nvSpPr>
      <dsp:spPr>
        <a:xfrm>
          <a:off x="268502" y="4641934"/>
          <a:ext cx="488186" cy="4881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2CFC2-CECB-46CD-8856-FD8A8B85A25C}">
      <dsp:nvSpPr>
        <dsp:cNvPr id="0" name=""/>
        <dsp:cNvSpPr/>
      </dsp:nvSpPr>
      <dsp:spPr>
        <a:xfrm>
          <a:off x="1025190" y="4442221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“External” – </a:t>
          </a:r>
          <a:r>
            <a:rPr lang="en-US" sz="1900" i="1" kern="1200"/>
            <a:t>T </a:t>
          </a:r>
          <a:r>
            <a:rPr lang="en-US" sz="1900" kern="1200"/>
            <a:t>is determined by a condition met outside of the program</a:t>
          </a:r>
        </a:p>
      </dsp:txBody>
      <dsp:txXfrm>
        <a:off x="1025190" y="4442221"/>
        <a:ext cx="5832809" cy="8876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456A8-17CE-4F38-87CA-C0396317EDA9}">
      <dsp:nvSpPr>
        <dsp:cNvPr id="0" name=""/>
        <dsp:cNvSpPr/>
      </dsp:nvSpPr>
      <dsp:spPr>
        <a:xfrm>
          <a:off x="774129" y="741581"/>
          <a:ext cx="1255425" cy="12554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FEC59-BF53-43D4-8609-B4CC0F2D9B4B}">
      <dsp:nvSpPr>
        <dsp:cNvPr id="0" name=""/>
        <dsp:cNvSpPr/>
      </dsp:nvSpPr>
      <dsp:spPr>
        <a:xfrm>
          <a:off x="1041679" y="1009131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3C7DC-3645-41DE-ADF5-FD49E46F885A}">
      <dsp:nvSpPr>
        <dsp:cNvPr id="0" name=""/>
        <dsp:cNvSpPr/>
      </dsp:nvSpPr>
      <dsp:spPr>
        <a:xfrm>
          <a:off x="372805" y="238804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“Single Layer Models”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1 hidden layer</a:t>
          </a:r>
        </a:p>
      </dsp:txBody>
      <dsp:txXfrm>
        <a:off x="372805" y="2388041"/>
        <a:ext cx="2058075" cy="720000"/>
      </dsp:txXfrm>
    </dsp:sp>
    <dsp:sp modelId="{4AAF32CF-3B85-443A-85DE-83790DEB085C}">
      <dsp:nvSpPr>
        <dsp:cNvPr id="0" name=""/>
        <dsp:cNvSpPr/>
      </dsp:nvSpPr>
      <dsp:spPr>
        <a:xfrm>
          <a:off x="3192368" y="741581"/>
          <a:ext cx="1255425" cy="12554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FFE2A-1100-4210-8E5D-1E9C31E807D6}">
      <dsp:nvSpPr>
        <dsp:cNvPr id="0" name=""/>
        <dsp:cNvSpPr/>
      </dsp:nvSpPr>
      <dsp:spPr>
        <a:xfrm>
          <a:off x="3459917" y="1009131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9148B-8DE7-4E7F-A70D-9451AAD27177}">
      <dsp:nvSpPr>
        <dsp:cNvPr id="0" name=""/>
        <dsp:cNvSpPr/>
      </dsp:nvSpPr>
      <dsp:spPr>
        <a:xfrm>
          <a:off x="2791043" y="238804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“Double Layer Models”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2 hidden layers</a:t>
          </a:r>
        </a:p>
      </dsp:txBody>
      <dsp:txXfrm>
        <a:off x="2791043" y="2388041"/>
        <a:ext cx="2058075" cy="720000"/>
      </dsp:txXfrm>
    </dsp:sp>
    <dsp:sp modelId="{7B4086DC-3417-455E-8AA3-94CEE8A36B44}">
      <dsp:nvSpPr>
        <dsp:cNvPr id="0" name=""/>
        <dsp:cNvSpPr/>
      </dsp:nvSpPr>
      <dsp:spPr>
        <a:xfrm>
          <a:off x="5610606" y="741581"/>
          <a:ext cx="1255425" cy="12554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36BE6-41CA-4D10-8E6B-52E6968359F5}">
      <dsp:nvSpPr>
        <dsp:cNvPr id="0" name=""/>
        <dsp:cNvSpPr/>
      </dsp:nvSpPr>
      <dsp:spPr>
        <a:xfrm>
          <a:off x="5878155" y="1009131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33C96-D675-4FA8-A680-5BCCB73F68A8}">
      <dsp:nvSpPr>
        <dsp:cNvPr id="0" name=""/>
        <dsp:cNvSpPr/>
      </dsp:nvSpPr>
      <dsp:spPr>
        <a:xfrm>
          <a:off x="5209281" y="238804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“Quadruple Layer Models”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4 hidden layers</a:t>
          </a:r>
        </a:p>
      </dsp:txBody>
      <dsp:txXfrm>
        <a:off x="5209281" y="2388041"/>
        <a:ext cx="2058075" cy="720000"/>
      </dsp:txXfrm>
    </dsp:sp>
    <dsp:sp modelId="{DF902009-4C14-48EB-A141-B6E062979736}">
      <dsp:nvSpPr>
        <dsp:cNvPr id="0" name=""/>
        <dsp:cNvSpPr/>
      </dsp:nvSpPr>
      <dsp:spPr>
        <a:xfrm>
          <a:off x="8028844" y="741581"/>
          <a:ext cx="1255425" cy="12554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9B981-0E42-417E-8609-5B2889FD97DD}">
      <dsp:nvSpPr>
        <dsp:cNvPr id="0" name=""/>
        <dsp:cNvSpPr/>
      </dsp:nvSpPr>
      <dsp:spPr>
        <a:xfrm>
          <a:off x="8296394" y="1009131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67EFE-CFBF-425B-B2B4-0BCB95AF782E}">
      <dsp:nvSpPr>
        <dsp:cNvPr id="0" name=""/>
        <dsp:cNvSpPr/>
      </dsp:nvSpPr>
      <dsp:spPr>
        <a:xfrm>
          <a:off x="7627519" y="238804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Layer sizes :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20 , 40 , 60 , 80 , 100 , 120</a:t>
          </a:r>
        </a:p>
      </dsp:txBody>
      <dsp:txXfrm>
        <a:off x="7627519" y="2388041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cherlund.blogspot.com/2017/04/neural-networks-made-easy-techcrunch.html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Modeling Attack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7"/>
            <a:ext cx="4775075" cy="6545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Landon Buell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14 April 2020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90989-678B-4038-BD7B-D87304AB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Hidden Layer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D5F24FD-4F7B-45A6-A55F-CEC712C678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Equation for models: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p>
                                    <m:sSupPr>
                                      <m:ctrlPr>
                                        <a:rPr lang="en-US" sz="2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20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2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])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has shape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/>
                  <a:t> has same shape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may take on different form with each layer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D5F24FD-4F7B-45A6-A55F-CEC712C678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0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F8936E3-4027-4AB5-95F9-B390C4942EA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Output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F8936E3-4027-4AB5-95F9-B390C4942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52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D779-D08D-438A-8494-D4CC5572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mathematical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A1726-C0F7-49AE-ACD2-F055789FBC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4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617C-CE7B-4E51-8ADC-5B0F9AB6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B19A16-14CF-4B09-A650-B0E5E4D92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Standard Multilayer Perceptron Feed Forward System: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Operation repeats for </a:t>
                </a:r>
                <a:r>
                  <a:rPr lang="en-US" i="1" dirty="0"/>
                  <a:t>L-1 </a:t>
                </a:r>
                <a:r>
                  <a:rPr lang="en-US" dirty="0"/>
                  <a:t>layers in an </a:t>
                </a:r>
                <a:r>
                  <a:rPr lang="en-US" i="1" dirty="0"/>
                  <a:t>L </a:t>
                </a:r>
                <a:r>
                  <a:rPr lang="en-US" dirty="0"/>
                  <a:t>layer model.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B19A16-14CF-4B09-A650-B0E5E4D92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70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583B-9F64-4456-BF23-44E2188C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B37E8-084B-4C7F-9D8D-4780813E9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Simulate and attack, with a new function, </a:t>
                </a:r>
                <a:r>
                  <a:rPr lang="en-US" i="1" dirty="0"/>
                  <a:t>g</a:t>
                </a:r>
              </a:p>
              <a:p>
                <a:endParaRPr lang="en-US" i="1" dirty="0"/>
              </a:p>
              <a:p>
                <a:r>
                  <a:rPr lang="en-US" dirty="0"/>
                  <a:t>Feed forward system is then modeled: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New function attack matrix multiplication outcome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B37E8-084B-4C7F-9D8D-4780813E9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81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BE6E-BFB3-417E-9ACE-8113BFF1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Attack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954C7-8633-48FE-AB93-E40351FE3F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an attack on an MLP with a function </a:t>
                </a:r>
                <a:r>
                  <a:rPr lang="en-US" i="1" dirty="0"/>
                  <a:t>g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endParaRPr lang="en-US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b="0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r>
                  <a:rPr lang="en-US" dirty="0"/>
                  <a:t>Function depends on weighting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, layer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, and trigger condition,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Function is only active when trigger condition is met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954C7-8633-48FE-AB93-E40351FE3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64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BD0F-C526-4992-B6AA-0B63DD5D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Possible Trigger Conditions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CF4E2-F188-4D94-9225-70EC543BE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935D8808-8195-4174-9DA9-7396E5EE9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863779"/>
              </p:ext>
            </p:extLst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601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5000-A254-4194-A45A-5BFFBA3E3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Model Layer &amp; Node Sizes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FC72FE-0DDD-4295-B7CD-04BB03F78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640474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147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2DCE-3521-4232-BDA5-A82A00FF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Parameters of Multilayer Perceptron</a:t>
            </a:r>
          </a:p>
        </p:txBody>
      </p:sp>
      <p:pic>
        <p:nvPicPr>
          <p:cNvPr id="6" name="Content Placeholder 5" descr="A picture containing circuit&#10;&#10;Description automatically generated">
            <a:extLst>
              <a:ext uri="{FF2B5EF4-FFF2-40B4-BE49-F238E27FC236}">
                <a16:creationId xmlns:a16="http://schemas.microsoft.com/office/drawing/2014/main" id="{6286054F-E3AB-46BA-9F79-1BF66BCE39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267" r="12543" b="-1"/>
          <a:stretch/>
        </p:blipFill>
        <p:spPr>
          <a:xfrm>
            <a:off x="1066800" y="2103120"/>
            <a:ext cx="4663440" cy="3749040"/>
          </a:xfr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C50AC-0DDD-49DB-9E3E-8DD49BFADCA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61760" y="2103120"/>
                <a:ext cx="4663440" cy="374904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500"/>
                  <a:t>Layer Sizes – Changed with each iteration</a:t>
                </a:r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Activation function,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𝑅𝑒𝐿𝑈</m:t>
                    </m:r>
                    <m:d>
                      <m:dPr>
                        <m:begChr m:val="["/>
                        <m:endChr m:val="]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sz="1500" b="0"/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Solver – Stochastic Gradient Descent</a:t>
                </a:r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Mini Batch Size – 100 samples</a:t>
                </a:r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Maximum Iterations – 400 </a:t>
                </a:r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Tolerance = 0.0001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5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C50AC-0DDD-49DB-9E3E-8DD49BFADC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61760" y="2103120"/>
                <a:ext cx="4663440" cy="3749040"/>
              </a:xfrm>
              <a:blipFill>
                <a:blip r:embed="rId4"/>
                <a:stretch>
                  <a:fillRect l="-392" t="-163" b="-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7F00ECA-28C7-4524-B0FB-900651D26593}"/>
              </a:ext>
            </a:extLst>
          </p:cNvPr>
          <p:cNvSpPr txBox="1"/>
          <p:nvPr/>
        </p:nvSpPr>
        <p:spPr>
          <a:xfrm>
            <a:off x="1066800" y="585216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scherlund.blogspot.com/2017/04/neural-networks-made-easy-techcrunch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23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4E6C-5CF2-4DA5-AD79-BD8A2CBD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Layer Hidden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8B254-34CA-4A9D-A2AF-6697257F5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20 , 40 , 60 , 80 , 100 , 120</a:t>
            </a:r>
          </a:p>
        </p:txBody>
      </p:sp>
    </p:spTree>
    <p:extLst>
      <p:ext uri="{BB962C8B-B14F-4D97-AF65-F5344CB8AC3E}">
        <p14:creationId xmlns:p14="http://schemas.microsoft.com/office/powerpoint/2010/main" val="2597949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Century Gothic</vt:lpstr>
      <vt:lpstr>Garamond</vt:lpstr>
      <vt:lpstr>SavonVTI</vt:lpstr>
      <vt:lpstr>Modeling Attack Functions</vt:lpstr>
      <vt:lpstr>The mathematical model</vt:lpstr>
      <vt:lpstr>Feed Forward System</vt:lpstr>
      <vt:lpstr>Modification</vt:lpstr>
      <vt:lpstr>Examining Attack Function</vt:lpstr>
      <vt:lpstr>Possible Trigger Conditions</vt:lpstr>
      <vt:lpstr>Model Layer &amp; Node Sizes</vt:lpstr>
      <vt:lpstr>Parameters of Multilayer Perceptron</vt:lpstr>
      <vt:lpstr>Single Layer Hidden models</vt:lpstr>
      <vt:lpstr>Single Hidden Layer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2020-04-07T03:48:26Z</dcterms:created>
  <dcterms:modified xsi:type="dcterms:W3CDTF">2020-04-08T16:11:03Z</dcterms:modified>
</cp:coreProperties>
</file>