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5" r:id="rId11"/>
    <p:sldId id="271" r:id="rId12"/>
    <p:sldId id="266" r:id="rId13"/>
    <p:sldId id="272" r:id="rId14"/>
    <p:sldId id="274" r:id="rId15"/>
    <p:sldId id="275" r:id="rId16"/>
    <p:sldId id="276" r:id="rId17"/>
    <p:sldId id="277" r:id="rId18"/>
    <p:sldId id="278" r:id="rId19"/>
    <p:sldId id="268" r:id="rId20"/>
    <p:sldId id="264" r:id="rId21"/>
    <p:sldId id="279" r:id="rId22"/>
    <p:sldId id="267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19" autoAdjust="0"/>
  </p:normalViewPr>
  <p:slideViewPr>
    <p:cSldViewPr snapToGrid="0">
      <p:cViewPr varScale="1">
        <p:scale>
          <a:sx n="144" d="100"/>
          <a:sy n="144" d="100"/>
        </p:scale>
        <p:origin x="8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03B780-DCAB-40FC-A1E2-3DA2F79313D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3C171A5-7D64-406E-8A3D-4B93C8A0AB2A}">
      <dgm:prSet/>
      <dgm:spPr/>
      <dgm:t>
        <a:bodyPr/>
        <a:lstStyle/>
        <a:p>
          <a:r>
            <a:rPr lang="en-US"/>
            <a:t>“Always On” – </a:t>
          </a:r>
          <a:r>
            <a:rPr lang="en-US" i="1"/>
            <a:t>T </a:t>
          </a:r>
          <a:r>
            <a:rPr lang="en-US"/>
            <a:t> is always </a:t>
          </a:r>
          <a:r>
            <a:rPr lang="en-US" i="1"/>
            <a:t>True</a:t>
          </a:r>
          <a:endParaRPr lang="en-US"/>
        </a:p>
      </dgm:t>
    </dgm:pt>
    <dgm:pt modelId="{E07F14D5-92CD-4680-A507-59DFBB742465}" type="parTrans" cxnId="{A095B087-B11B-4DAF-9638-EE32B218BAA6}">
      <dgm:prSet/>
      <dgm:spPr/>
      <dgm:t>
        <a:bodyPr/>
        <a:lstStyle/>
        <a:p>
          <a:endParaRPr lang="en-US"/>
        </a:p>
      </dgm:t>
    </dgm:pt>
    <dgm:pt modelId="{4C869FED-37B7-46B0-92BB-7EABFBA59B87}" type="sibTrans" cxnId="{A095B087-B11B-4DAF-9638-EE32B218BAA6}">
      <dgm:prSet/>
      <dgm:spPr/>
      <dgm:t>
        <a:bodyPr/>
        <a:lstStyle/>
        <a:p>
          <a:endParaRPr lang="en-US"/>
        </a:p>
      </dgm:t>
    </dgm:pt>
    <dgm:pt modelId="{D444DC38-A765-4201-9C1C-75FC11BDBA74}">
      <dgm:prSet/>
      <dgm:spPr/>
      <dgm:t>
        <a:bodyPr/>
        <a:lstStyle/>
        <a:p>
          <a:r>
            <a:rPr lang="en-US" i="1"/>
            <a:t>“Always Off” – T </a:t>
          </a:r>
          <a:r>
            <a:rPr lang="en-US"/>
            <a:t>is always False </a:t>
          </a:r>
        </a:p>
      </dgm:t>
    </dgm:pt>
    <dgm:pt modelId="{FFCB5B96-D8B8-41D1-8F9F-B4002DF2104C}" type="parTrans" cxnId="{614E195C-E746-4F93-9AC3-419886F52372}">
      <dgm:prSet/>
      <dgm:spPr/>
      <dgm:t>
        <a:bodyPr/>
        <a:lstStyle/>
        <a:p>
          <a:endParaRPr lang="en-US"/>
        </a:p>
      </dgm:t>
    </dgm:pt>
    <dgm:pt modelId="{B2B04D94-3448-44D0-A973-A7E51AA276A6}" type="sibTrans" cxnId="{614E195C-E746-4F93-9AC3-419886F52372}">
      <dgm:prSet/>
      <dgm:spPr/>
      <dgm:t>
        <a:bodyPr/>
        <a:lstStyle/>
        <a:p>
          <a:endParaRPr lang="en-US"/>
        </a:p>
      </dgm:t>
    </dgm:pt>
    <dgm:pt modelId="{4376779D-45EB-4AC8-9FF3-665BA3D0105A}">
      <dgm:prSet/>
      <dgm:spPr/>
      <dgm:t>
        <a:bodyPr/>
        <a:lstStyle/>
        <a:p>
          <a:r>
            <a:rPr lang="en-US"/>
            <a:t>“Random” – </a:t>
          </a:r>
          <a:r>
            <a:rPr lang="en-US" i="1"/>
            <a:t>T </a:t>
          </a:r>
          <a:r>
            <a:rPr lang="en-US"/>
            <a:t>is determined randomly</a:t>
          </a:r>
        </a:p>
      </dgm:t>
    </dgm:pt>
    <dgm:pt modelId="{788202CC-5F00-4461-A1DF-A3A42369E047}" type="parTrans" cxnId="{8DC3C141-E426-4294-B673-E0016B0114EE}">
      <dgm:prSet/>
      <dgm:spPr/>
      <dgm:t>
        <a:bodyPr/>
        <a:lstStyle/>
        <a:p>
          <a:endParaRPr lang="en-US"/>
        </a:p>
      </dgm:t>
    </dgm:pt>
    <dgm:pt modelId="{48EF7D38-608D-4D74-8E64-BC171A85AA96}" type="sibTrans" cxnId="{8DC3C141-E426-4294-B673-E0016B0114EE}">
      <dgm:prSet/>
      <dgm:spPr/>
      <dgm:t>
        <a:bodyPr/>
        <a:lstStyle/>
        <a:p>
          <a:endParaRPr lang="en-US"/>
        </a:p>
      </dgm:t>
    </dgm:pt>
    <dgm:pt modelId="{15052BBB-39B2-4573-82DB-AA6F2EA0FB11}">
      <dgm:prSet/>
      <dgm:spPr/>
      <dgm:t>
        <a:bodyPr/>
        <a:lstStyle/>
        <a:p>
          <a:r>
            <a:rPr lang="en-US"/>
            <a:t>“Internal” – </a:t>
          </a:r>
          <a:r>
            <a:rPr lang="en-US" i="1"/>
            <a:t>T </a:t>
          </a:r>
          <a:r>
            <a:rPr lang="en-US"/>
            <a:t>is determined by a condition met within the program itself</a:t>
          </a:r>
        </a:p>
      </dgm:t>
    </dgm:pt>
    <dgm:pt modelId="{BC2B1A46-25F9-4A97-AC0F-0463C853C707}" type="parTrans" cxnId="{3F2E4A12-2DF1-497E-AB11-85A5AFF5F465}">
      <dgm:prSet/>
      <dgm:spPr/>
      <dgm:t>
        <a:bodyPr/>
        <a:lstStyle/>
        <a:p>
          <a:endParaRPr lang="en-US"/>
        </a:p>
      </dgm:t>
    </dgm:pt>
    <dgm:pt modelId="{8B1E1656-4C54-4DCF-923B-855ACA60348A}" type="sibTrans" cxnId="{3F2E4A12-2DF1-497E-AB11-85A5AFF5F465}">
      <dgm:prSet/>
      <dgm:spPr/>
      <dgm:t>
        <a:bodyPr/>
        <a:lstStyle/>
        <a:p>
          <a:endParaRPr lang="en-US"/>
        </a:p>
      </dgm:t>
    </dgm:pt>
    <dgm:pt modelId="{11724961-BD75-446D-BA85-06F5987E3D01}">
      <dgm:prSet/>
      <dgm:spPr/>
      <dgm:t>
        <a:bodyPr/>
        <a:lstStyle/>
        <a:p>
          <a:r>
            <a:rPr lang="en-US"/>
            <a:t>“External” – </a:t>
          </a:r>
          <a:r>
            <a:rPr lang="en-US" i="1"/>
            <a:t>T </a:t>
          </a:r>
          <a:r>
            <a:rPr lang="en-US"/>
            <a:t>is determined by a condition met outside of the program</a:t>
          </a:r>
        </a:p>
      </dgm:t>
    </dgm:pt>
    <dgm:pt modelId="{4B2FDE7B-115E-4B2E-9184-FB1125395E81}" type="parTrans" cxnId="{7CB3C5C1-BE2D-4FCC-BD26-3961614934B1}">
      <dgm:prSet/>
      <dgm:spPr/>
      <dgm:t>
        <a:bodyPr/>
        <a:lstStyle/>
        <a:p>
          <a:endParaRPr lang="en-US"/>
        </a:p>
      </dgm:t>
    </dgm:pt>
    <dgm:pt modelId="{B4A6F7AD-507D-4B35-B476-2A027D9639FC}" type="sibTrans" cxnId="{7CB3C5C1-BE2D-4FCC-BD26-3961614934B1}">
      <dgm:prSet/>
      <dgm:spPr/>
      <dgm:t>
        <a:bodyPr/>
        <a:lstStyle/>
        <a:p>
          <a:endParaRPr lang="en-US"/>
        </a:p>
      </dgm:t>
    </dgm:pt>
    <dgm:pt modelId="{9CA27F2A-9B75-476E-987D-7B1A1C37CC47}" type="pres">
      <dgm:prSet presAssocID="{BB03B780-DCAB-40FC-A1E2-3DA2F79313DE}" presName="root" presStyleCnt="0">
        <dgm:presLayoutVars>
          <dgm:dir/>
          <dgm:resizeHandles val="exact"/>
        </dgm:presLayoutVars>
      </dgm:prSet>
      <dgm:spPr/>
    </dgm:pt>
    <dgm:pt modelId="{2F9A2C27-7B24-4D9A-9A0C-2BF0F4EBB911}" type="pres">
      <dgm:prSet presAssocID="{13C171A5-7D64-406E-8A3D-4B93C8A0AB2A}" presName="compNode" presStyleCnt="0"/>
      <dgm:spPr/>
    </dgm:pt>
    <dgm:pt modelId="{E57856E0-524C-4E6A-9FD1-F11DCF4A1F1B}" type="pres">
      <dgm:prSet presAssocID="{13C171A5-7D64-406E-8A3D-4B93C8A0AB2A}" presName="bgRect" presStyleLbl="bgShp" presStyleIdx="0" presStyleCnt="5"/>
      <dgm:spPr/>
    </dgm:pt>
    <dgm:pt modelId="{E9D107EA-D403-4F61-A816-68F987AC21E1}" type="pres">
      <dgm:prSet presAssocID="{13C171A5-7D64-406E-8A3D-4B93C8A0AB2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636AD3D4-D9D7-40BE-AF42-6DB02980BCB3}" type="pres">
      <dgm:prSet presAssocID="{13C171A5-7D64-406E-8A3D-4B93C8A0AB2A}" presName="spaceRect" presStyleCnt="0"/>
      <dgm:spPr/>
    </dgm:pt>
    <dgm:pt modelId="{792AE632-3C23-43BB-A958-19649EA93D2D}" type="pres">
      <dgm:prSet presAssocID="{13C171A5-7D64-406E-8A3D-4B93C8A0AB2A}" presName="parTx" presStyleLbl="revTx" presStyleIdx="0" presStyleCnt="5">
        <dgm:presLayoutVars>
          <dgm:chMax val="0"/>
          <dgm:chPref val="0"/>
        </dgm:presLayoutVars>
      </dgm:prSet>
      <dgm:spPr/>
    </dgm:pt>
    <dgm:pt modelId="{95FBA72E-8680-455B-BAAD-E825EE7988CD}" type="pres">
      <dgm:prSet presAssocID="{4C869FED-37B7-46B0-92BB-7EABFBA59B87}" presName="sibTrans" presStyleCnt="0"/>
      <dgm:spPr/>
    </dgm:pt>
    <dgm:pt modelId="{8AF18269-3EE0-4E80-B727-65FCB4109EE8}" type="pres">
      <dgm:prSet presAssocID="{D444DC38-A765-4201-9C1C-75FC11BDBA74}" presName="compNode" presStyleCnt="0"/>
      <dgm:spPr/>
    </dgm:pt>
    <dgm:pt modelId="{AD0A7C3C-8F80-476C-BB3B-5618C8D56FF6}" type="pres">
      <dgm:prSet presAssocID="{D444DC38-A765-4201-9C1C-75FC11BDBA74}" presName="bgRect" presStyleLbl="bgShp" presStyleIdx="1" presStyleCnt="5"/>
      <dgm:spPr/>
    </dgm:pt>
    <dgm:pt modelId="{F6697D47-AB76-4743-9409-E778DCF7F161}" type="pres">
      <dgm:prSet presAssocID="{D444DC38-A765-4201-9C1C-75FC11BDBA7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66434F2E-CC2A-4363-9C53-C66B5E54E7F8}" type="pres">
      <dgm:prSet presAssocID="{D444DC38-A765-4201-9C1C-75FC11BDBA74}" presName="spaceRect" presStyleCnt="0"/>
      <dgm:spPr/>
    </dgm:pt>
    <dgm:pt modelId="{441EB435-5EC1-4098-8DCB-F0F293D8182A}" type="pres">
      <dgm:prSet presAssocID="{D444DC38-A765-4201-9C1C-75FC11BDBA74}" presName="parTx" presStyleLbl="revTx" presStyleIdx="1" presStyleCnt="5">
        <dgm:presLayoutVars>
          <dgm:chMax val="0"/>
          <dgm:chPref val="0"/>
        </dgm:presLayoutVars>
      </dgm:prSet>
      <dgm:spPr/>
    </dgm:pt>
    <dgm:pt modelId="{5390FED6-8814-4F38-9773-2C0057FAE1CF}" type="pres">
      <dgm:prSet presAssocID="{B2B04D94-3448-44D0-A973-A7E51AA276A6}" presName="sibTrans" presStyleCnt="0"/>
      <dgm:spPr/>
    </dgm:pt>
    <dgm:pt modelId="{148444CE-7119-4540-AD68-53237578C735}" type="pres">
      <dgm:prSet presAssocID="{4376779D-45EB-4AC8-9FF3-665BA3D0105A}" presName="compNode" presStyleCnt="0"/>
      <dgm:spPr/>
    </dgm:pt>
    <dgm:pt modelId="{D5FDD170-7D11-4A7E-997F-5E145A1FDEF1}" type="pres">
      <dgm:prSet presAssocID="{4376779D-45EB-4AC8-9FF3-665BA3D0105A}" presName="bgRect" presStyleLbl="bgShp" presStyleIdx="2" presStyleCnt="5"/>
      <dgm:spPr/>
    </dgm:pt>
    <dgm:pt modelId="{01E33E7F-2DC5-4659-9BFF-670E0A0BACB3}" type="pres">
      <dgm:prSet presAssocID="{4376779D-45EB-4AC8-9FF3-665BA3D010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073FC93-9AF0-4C54-8121-83B75671F0CB}" type="pres">
      <dgm:prSet presAssocID="{4376779D-45EB-4AC8-9FF3-665BA3D0105A}" presName="spaceRect" presStyleCnt="0"/>
      <dgm:spPr/>
    </dgm:pt>
    <dgm:pt modelId="{4658E491-68F7-43DA-999C-EEFE4EE5D994}" type="pres">
      <dgm:prSet presAssocID="{4376779D-45EB-4AC8-9FF3-665BA3D0105A}" presName="parTx" presStyleLbl="revTx" presStyleIdx="2" presStyleCnt="5">
        <dgm:presLayoutVars>
          <dgm:chMax val="0"/>
          <dgm:chPref val="0"/>
        </dgm:presLayoutVars>
      </dgm:prSet>
      <dgm:spPr/>
    </dgm:pt>
    <dgm:pt modelId="{927A4A1B-3645-40F1-A441-A2B99FD4B65D}" type="pres">
      <dgm:prSet presAssocID="{48EF7D38-608D-4D74-8E64-BC171A85AA96}" presName="sibTrans" presStyleCnt="0"/>
      <dgm:spPr/>
    </dgm:pt>
    <dgm:pt modelId="{AA812590-50A1-40A2-8670-E7A7D70F1897}" type="pres">
      <dgm:prSet presAssocID="{15052BBB-39B2-4573-82DB-AA6F2EA0FB11}" presName="compNode" presStyleCnt="0"/>
      <dgm:spPr/>
    </dgm:pt>
    <dgm:pt modelId="{52C4D8D4-4A0B-44D4-AB65-13B5FA9AAF09}" type="pres">
      <dgm:prSet presAssocID="{15052BBB-39B2-4573-82DB-AA6F2EA0FB11}" presName="bgRect" presStyleLbl="bgShp" presStyleIdx="3" presStyleCnt="5"/>
      <dgm:spPr/>
    </dgm:pt>
    <dgm:pt modelId="{42D1908F-893F-438C-86CD-E63D5B46B28A}" type="pres">
      <dgm:prSet presAssocID="{15052BBB-39B2-4573-82DB-AA6F2EA0FB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1087D3C-DE55-4810-AF14-E7F55B70BB77}" type="pres">
      <dgm:prSet presAssocID="{15052BBB-39B2-4573-82DB-AA6F2EA0FB11}" presName="spaceRect" presStyleCnt="0"/>
      <dgm:spPr/>
    </dgm:pt>
    <dgm:pt modelId="{92A7365B-7D80-4EB0-B92D-9E61970E43C4}" type="pres">
      <dgm:prSet presAssocID="{15052BBB-39B2-4573-82DB-AA6F2EA0FB11}" presName="parTx" presStyleLbl="revTx" presStyleIdx="3" presStyleCnt="5">
        <dgm:presLayoutVars>
          <dgm:chMax val="0"/>
          <dgm:chPref val="0"/>
        </dgm:presLayoutVars>
      </dgm:prSet>
      <dgm:spPr/>
    </dgm:pt>
    <dgm:pt modelId="{54036FB3-1F74-48AC-8DE7-06CFF5377FDA}" type="pres">
      <dgm:prSet presAssocID="{8B1E1656-4C54-4DCF-923B-855ACA60348A}" presName="sibTrans" presStyleCnt="0"/>
      <dgm:spPr/>
    </dgm:pt>
    <dgm:pt modelId="{029C4DF5-B28A-445C-888D-89F7DD4F7DFA}" type="pres">
      <dgm:prSet presAssocID="{11724961-BD75-446D-BA85-06F5987E3D01}" presName="compNode" presStyleCnt="0"/>
      <dgm:spPr/>
    </dgm:pt>
    <dgm:pt modelId="{13DBE76B-29EE-4B08-BED5-F829DDB033C0}" type="pres">
      <dgm:prSet presAssocID="{11724961-BD75-446D-BA85-06F5987E3D01}" presName="bgRect" presStyleLbl="bgShp" presStyleIdx="4" presStyleCnt="5"/>
      <dgm:spPr/>
    </dgm:pt>
    <dgm:pt modelId="{6EF7185B-77FC-445B-801D-E222EF0DADB6}" type="pres">
      <dgm:prSet presAssocID="{11724961-BD75-446D-BA85-06F5987E3D0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039AB378-F5EF-43C8-8967-3F6D0C52BF55}" type="pres">
      <dgm:prSet presAssocID="{11724961-BD75-446D-BA85-06F5987E3D01}" presName="spaceRect" presStyleCnt="0"/>
      <dgm:spPr/>
    </dgm:pt>
    <dgm:pt modelId="{5FA2CFC2-CECB-46CD-8856-FD8A8B85A25C}" type="pres">
      <dgm:prSet presAssocID="{11724961-BD75-446D-BA85-06F5987E3D0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F2E4A12-2DF1-497E-AB11-85A5AFF5F465}" srcId="{BB03B780-DCAB-40FC-A1E2-3DA2F79313DE}" destId="{15052BBB-39B2-4573-82DB-AA6F2EA0FB11}" srcOrd="3" destOrd="0" parTransId="{BC2B1A46-25F9-4A97-AC0F-0463C853C707}" sibTransId="{8B1E1656-4C54-4DCF-923B-855ACA60348A}"/>
    <dgm:cxn modelId="{614E195C-E746-4F93-9AC3-419886F52372}" srcId="{BB03B780-DCAB-40FC-A1E2-3DA2F79313DE}" destId="{D444DC38-A765-4201-9C1C-75FC11BDBA74}" srcOrd="1" destOrd="0" parTransId="{FFCB5B96-D8B8-41D1-8F9F-B4002DF2104C}" sibTransId="{B2B04D94-3448-44D0-A973-A7E51AA276A6}"/>
    <dgm:cxn modelId="{BE077941-1E95-4245-A171-DDCE577FE953}" type="presOf" srcId="{15052BBB-39B2-4573-82DB-AA6F2EA0FB11}" destId="{92A7365B-7D80-4EB0-B92D-9E61970E43C4}" srcOrd="0" destOrd="0" presId="urn:microsoft.com/office/officeart/2018/2/layout/IconVerticalSolidList"/>
    <dgm:cxn modelId="{8DC3C141-E426-4294-B673-E0016B0114EE}" srcId="{BB03B780-DCAB-40FC-A1E2-3DA2F79313DE}" destId="{4376779D-45EB-4AC8-9FF3-665BA3D0105A}" srcOrd="2" destOrd="0" parTransId="{788202CC-5F00-4461-A1DF-A3A42369E047}" sibTransId="{48EF7D38-608D-4D74-8E64-BC171A85AA96}"/>
    <dgm:cxn modelId="{A095B087-B11B-4DAF-9638-EE32B218BAA6}" srcId="{BB03B780-DCAB-40FC-A1E2-3DA2F79313DE}" destId="{13C171A5-7D64-406E-8A3D-4B93C8A0AB2A}" srcOrd="0" destOrd="0" parTransId="{E07F14D5-92CD-4680-A507-59DFBB742465}" sibTransId="{4C869FED-37B7-46B0-92BB-7EABFBA59B87}"/>
    <dgm:cxn modelId="{1B742989-AE68-4D1C-8ABD-BA90ABBA7972}" type="presOf" srcId="{11724961-BD75-446D-BA85-06F5987E3D01}" destId="{5FA2CFC2-CECB-46CD-8856-FD8A8B85A25C}" srcOrd="0" destOrd="0" presId="urn:microsoft.com/office/officeart/2018/2/layout/IconVerticalSolidList"/>
    <dgm:cxn modelId="{C0EC5AB9-D37B-4415-890E-3CA8025ACF67}" type="presOf" srcId="{4376779D-45EB-4AC8-9FF3-665BA3D0105A}" destId="{4658E491-68F7-43DA-999C-EEFE4EE5D994}" srcOrd="0" destOrd="0" presId="urn:microsoft.com/office/officeart/2018/2/layout/IconVerticalSolidList"/>
    <dgm:cxn modelId="{C89809BC-76DF-48AA-AD0B-238977407AFB}" type="presOf" srcId="{13C171A5-7D64-406E-8A3D-4B93C8A0AB2A}" destId="{792AE632-3C23-43BB-A958-19649EA93D2D}" srcOrd="0" destOrd="0" presId="urn:microsoft.com/office/officeart/2018/2/layout/IconVerticalSolidList"/>
    <dgm:cxn modelId="{E260F9BD-79C6-4623-9A5D-FF72A35784EB}" type="presOf" srcId="{BB03B780-DCAB-40FC-A1E2-3DA2F79313DE}" destId="{9CA27F2A-9B75-476E-987D-7B1A1C37CC47}" srcOrd="0" destOrd="0" presId="urn:microsoft.com/office/officeart/2018/2/layout/IconVerticalSolidList"/>
    <dgm:cxn modelId="{7CB3C5C1-BE2D-4FCC-BD26-3961614934B1}" srcId="{BB03B780-DCAB-40FC-A1E2-3DA2F79313DE}" destId="{11724961-BD75-446D-BA85-06F5987E3D01}" srcOrd="4" destOrd="0" parTransId="{4B2FDE7B-115E-4B2E-9184-FB1125395E81}" sibTransId="{B4A6F7AD-507D-4B35-B476-2A027D9639FC}"/>
    <dgm:cxn modelId="{FAC2D9C3-D185-43D5-A7BE-106766FC1FC4}" type="presOf" srcId="{D444DC38-A765-4201-9C1C-75FC11BDBA74}" destId="{441EB435-5EC1-4098-8DCB-F0F293D8182A}" srcOrd="0" destOrd="0" presId="urn:microsoft.com/office/officeart/2018/2/layout/IconVerticalSolidList"/>
    <dgm:cxn modelId="{A35BE10F-906D-482C-956D-3FE92B39E9AD}" type="presParOf" srcId="{9CA27F2A-9B75-476E-987D-7B1A1C37CC47}" destId="{2F9A2C27-7B24-4D9A-9A0C-2BF0F4EBB911}" srcOrd="0" destOrd="0" presId="urn:microsoft.com/office/officeart/2018/2/layout/IconVerticalSolidList"/>
    <dgm:cxn modelId="{43FF889F-93D1-4472-96D0-B0A4FE7853EB}" type="presParOf" srcId="{2F9A2C27-7B24-4D9A-9A0C-2BF0F4EBB911}" destId="{E57856E0-524C-4E6A-9FD1-F11DCF4A1F1B}" srcOrd="0" destOrd="0" presId="urn:microsoft.com/office/officeart/2018/2/layout/IconVerticalSolidList"/>
    <dgm:cxn modelId="{DC1FD5AF-0111-4EA1-B61D-23C37E073CE6}" type="presParOf" srcId="{2F9A2C27-7B24-4D9A-9A0C-2BF0F4EBB911}" destId="{E9D107EA-D403-4F61-A816-68F987AC21E1}" srcOrd="1" destOrd="0" presId="urn:microsoft.com/office/officeart/2018/2/layout/IconVerticalSolidList"/>
    <dgm:cxn modelId="{022B0FA7-5F0A-4C74-BCB5-55B383E37B50}" type="presParOf" srcId="{2F9A2C27-7B24-4D9A-9A0C-2BF0F4EBB911}" destId="{636AD3D4-D9D7-40BE-AF42-6DB02980BCB3}" srcOrd="2" destOrd="0" presId="urn:microsoft.com/office/officeart/2018/2/layout/IconVerticalSolidList"/>
    <dgm:cxn modelId="{C86DD240-2CD3-4E8B-8173-A9289CEEACAC}" type="presParOf" srcId="{2F9A2C27-7B24-4D9A-9A0C-2BF0F4EBB911}" destId="{792AE632-3C23-43BB-A958-19649EA93D2D}" srcOrd="3" destOrd="0" presId="urn:microsoft.com/office/officeart/2018/2/layout/IconVerticalSolidList"/>
    <dgm:cxn modelId="{7D68B076-7091-4C23-9F5B-5FE55F4578D9}" type="presParOf" srcId="{9CA27F2A-9B75-476E-987D-7B1A1C37CC47}" destId="{95FBA72E-8680-455B-BAAD-E825EE7988CD}" srcOrd="1" destOrd="0" presId="urn:microsoft.com/office/officeart/2018/2/layout/IconVerticalSolidList"/>
    <dgm:cxn modelId="{E31BEA21-99CC-41EC-BF51-CD1003914994}" type="presParOf" srcId="{9CA27F2A-9B75-476E-987D-7B1A1C37CC47}" destId="{8AF18269-3EE0-4E80-B727-65FCB4109EE8}" srcOrd="2" destOrd="0" presId="urn:microsoft.com/office/officeart/2018/2/layout/IconVerticalSolidList"/>
    <dgm:cxn modelId="{99FD63A7-6453-40B8-86DC-A18024FE0E5A}" type="presParOf" srcId="{8AF18269-3EE0-4E80-B727-65FCB4109EE8}" destId="{AD0A7C3C-8F80-476C-BB3B-5618C8D56FF6}" srcOrd="0" destOrd="0" presId="urn:microsoft.com/office/officeart/2018/2/layout/IconVerticalSolidList"/>
    <dgm:cxn modelId="{43FB7146-4F0C-4568-B7AA-6DC1EB0B904E}" type="presParOf" srcId="{8AF18269-3EE0-4E80-B727-65FCB4109EE8}" destId="{F6697D47-AB76-4743-9409-E778DCF7F161}" srcOrd="1" destOrd="0" presId="urn:microsoft.com/office/officeart/2018/2/layout/IconVerticalSolidList"/>
    <dgm:cxn modelId="{ACA05519-BB18-4A8C-B3F4-0C8B5EE9758B}" type="presParOf" srcId="{8AF18269-3EE0-4E80-B727-65FCB4109EE8}" destId="{66434F2E-CC2A-4363-9C53-C66B5E54E7F8}" srcOrd="2" destOrd="0" presId="urn:microsoft.com/office/officeart/2018/2/layout/IconVerticalSolidList"/>
    <dgm:cxn modelId="{65C2D33A-6B3F-455A-9F14-45B33BDCEA60}" type="presParOf" srcId="{8AF18269-3EE0-4E80-B727-65FCB4109EE8}" destId="{441EB435-5EC1-4098-8DCB-F0F293D8182A}" srcOrd="3" destOrd="0" presId="urn:microsoft.com/office/officeart/2018/2/layout/IconVerticalSolidList"/>
    <dgm:cxn modelId="{DC28FAB4-5F1F-436C-AA86-1FAD788F0D38}" type="presParOf" srcId="{9CA27F2A-9B75-476E-987D-7B1A1C37CC47}" destId="{5390FED6-8814-4F38-9773-2C0057FAE1CF}" srcOrd="3" destOrd="0" presId="urn:microsoft.com/office/officeart/2018/2/layout/IconVerticalSolidList"/>
    <dgm:cxn modelId="{A3B75DF0-6171-4282-9B45-3788C4A3330A}" type="presParOf" srcId="{9CA27F2A-9B75-476E-987D-7B1A1C37CC47}" destId="{148444CE-7119-4540-AD68-53237578C735}" srcOrd="4" destOrd="0" presId="urn:microsoft.com/office/officeart/2018/2/layout/IconVerticalSolidList"/>
    <dgm:cxn modelId="{31147149-C54A-4B4E-9B81-F20AAEFFEE12}" type="presParOf" srcId="{148444CE-7119-4540-AD68-53237578C735}" destId="{D5FDD170-7D11-4A7E-997F-5E145A1FDEF1}" srcOrd="0" destOrd="0" presId="urn:microsoft.com/office/officeart/2018/2/layout/IconVerticalSolidList"/>
    <dgm:cxn modelId="{8489FE28-FFF6-4872-8D85-185283738732}" type="presParOf" srcId="{148444CE-7119-4540-AD68-53237578C735}" destId="{01E33E7F-2DC5-4659-9BFF-670E0A0BACB3}" srcOrd="1" destOrd="0" presId="urn:microsoft.com/office/officeart/2018/2/layout/IconVerticalSolidList"/>
    <dgm:cxn modelId="{C9E1BFDE-602B-444D-8439-0389C1EEE954}" type="presParOf" srcId="{148444CE-7119-4540-AD68-53237578C735}" destId="{0073FC93-9AF0-4C54-8121-83B75671F0CB}" srcOrd="2" destOrd="0" presId="urn:microsoft.com/office/officeart/2018/2/layout/IconVerticalSolidList"/>
    <dgm:cxn modelId="{BB69C867-D9D7-458B-8719-865ABD7DA9FA}" type="presParOf" srcId="{148444CE-7119-4540-AD68-53237578C735}" destId="{4658E491-68F7-43DA-999C-EEFE4EE5D994}" srcOrd="3" destOrd="0" presId="urn:microsoft.com/office/officeart/2018/2/layout/IconVerticalSolidList"/>
    <dgm:cxn modelId="{2EF2FF6D-C136-4D1F-8634-22569DFC01D8}" type="presParOf" srcId="{9CA27F2A-9B75-476E-987D-7B1A1C37CC47}" destId="{927A4A1B-3645-40F1-A441-A2B99FD4B65D}" srcOrd="5" destOrd="0" presId="urn:microsoft.com/office/officeart/2018/2/layout/IconVerticalSolidList"/>
    <dgm:cxn modelId="{E79110D0-DAE5-433D-A8AE-E2B600168A5F}" type="presParOf" srcId="{9CA27F2A-9B75-476E-987D-7B1A1C37CC47}" destId="{AA812590-50A1-40A2-8670-E7A7D70F1897}" srcOrd="6" destOrd="0" presId="urn:microsoft.com/office/officeart/2018/2/layout/IconVerticalSolidList"/>
    <dgm:cxn modelId="{3B97779E-DC43-4152-B55D-1084A86F7E1A}" type="presParOf" srcId="{AA812590-50A1-40A2-8670-E7A7D70F1897}" destId="{52C4D8D4-4A0B-44D4-AB65-13B5FA9AAF09}" srcOrd="0" destOrd="0" presId="urn:microsoft.com/office/officeart/2018/2/layout/IconVerticalSolidList"/>
    <dgm:cxn modelId="{1E0D93FA-5984-4AF8-B83B-15DA0B81F859}" type="presParOf" srcId="{AA812590-50A1-40A2-8670-E7A7D70F1897}" destId="{42D1908F-893F-438C-86CD-E63D5B46B28A}" srcOrd="1" destOrd="0" presId="urn:microsoft.com/office/officeart/2018/2/layout/IconVerticalSolidList"/>
    <dgm:cxn modelId="{6C6A0C41-82E0-4558-9F42-F32D4CB24F9A}" type="presParOf" srcId="{AA812590-50A1-40A2-8670-E7A7D70F1897}" destId="{E1087D3C-DE55-4810-AF14-E7F55B70BB77}" srcOrd="2" destOrd="0" presId="urn:microsoft.com/office/officeart/2018/2/layout/IconVerticalSolidList"/>
    <dgm:cxn modelId="{7D40E1BD-4D6C-4CA2-AA45-571992260004}" type="presParOf" srcId="{AA812590-50A1-40A2-8670-E7A7D70F1897}" destId="{92A7365B-7D80-4EB0-B92D-9E61970E43C4}" srcOrd="3" destOrd="0" presId="urn:microsoft.com/office/officeart/2018/2/layout/IconVerticalSolidList"/>
    <dgm:cxn modelId="{C24A3DCD-6DE7-4ECF-8776-A4F57CA80D97}" type="presParOf" srcId="{9CA27F2A-9B75-476E-987D-7B1A1C37CC47}" destId="{54036FB3-1F74-48AC-8DE7-06CFF5377FDA}" srcOrd="7" destOrd="0" presId="urn:microsoft.com/office/officeart/2018/2/layout/IconVerticalSolidList"/>
    <dgm:cxn modelId="{FC0C575E-609E-4CDF-9030-F7FDF52B91AE}" type="presParOf" srcId="{9CA27F2A-9B75-476E-987D-7B1A1C37CC47}" destId="{029C4DF5-B28A-445C-888D-89F7DD4F7DFA}" srcOrd="8" destOrd="0" presId="urn:microsoft.com/office/officeart/2018/2/layout/IconVerticalSolidList"/>
    <dgm:cxn modelId="{4FE0D46D-7EF1-4D29-AE04-398C3340C527}" type="presParOf" srcId="{029C4DF5-B28A-445C-888D-89F7DD4F7DFA}" destId="{13DBE76B-29EE-4B08-BED5-F829DDB033C0}" srcOrd="0" destOrd="0" presId="urn:microsoft.com/office/officeart/2018/2/layout/IconVerticalSolidList"/>
    <dgm:cxn modelId="{CC7296B9-5E00-433B-BA11-E7AD70F025A3}" type="presParOf" srcId="{029C4DF5-B28A-445C-888D-89F7DD4F7DFA}" destId="{6EF7185B-77FC-445B-801D-E222EF0DADB6}" srcOrd="1" destOrd="0" presId="urn:microsoft.com/office/officeart/2018/2/layout/IconVerticalSolidList"/>
    <dgm:cxn modelId="{E4439AEB-5E9C-4833-869B-092CAB9DE172}" type="presParOf" srcId="{029C4DF5-B28A-445C-888D-89F7DD4F7DFA}" destId="{039AB378-F5EF-43C8-8967-3F6D0C52BF55}" srcOrd="2" destOrd="0" presId="urn:microsoft.com/office/officeart/2018/2/layout/IconVerticalSolidList"/>
    <dgm:cxn modelId="{55F45A93-BD54-4D8F-B123-40DFA6BD5E7D}" type="presParOf" srcId="{029C4DF5-B28A-445C-888D-89F7DD4F7DFA}" destId="{5FA2CFC2-CECB-46CD-8856-FD8A8B85A2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51C7CB-996E-4B6C-9E93-5C229F325504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5D25210-4599-4827-9608-5BFC1B07519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“Single Layer Models”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1 hidden layer</a:t>
          </a:r>
        </a:p>
      </dgm:t>
    </dgm:pt>
    <dgm:pt modelId="{D4C5484C-48DD-4D7A-BE8B-308FFF37542E}" type="parTrans" cxnId="{19D6DDB9-670F-4AAA-AB46-1D827A384EA3}">
      <dgm:prSet/>
      <dgm:spPr/>
      <dgm:t>
        <a:bodyPr/>
        <a:lstStyle/>
        <a:p>
          <a:endParaRPr lang="en-US"/>
        </a:p>
      </dgm:t>
    </dgm:pt>
    <dgm:pt modelId="{22F04D26-A09D-4B37-9D37-A9B46FA1D2DE}" type="sibTrans" cxnId="{19D6DDB9-670F-4AAA-AB46-1D827A384EA3}">
      <dgm:prSet/>
      <dgm:spPr/>
      <dgm:t>
        <a:bodyPr/>
        <a:lstStyle/>
        <a:p>
          <a:endParaRPr lang="en-US"/>
        </a:p>
      </dgm:t>
    </dgm:pt>
    <dgm:pt modelId="{20A94862-631A-46AE-8C60-F89F02D09F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“Double Layer Models”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 hidden layers</a:t>
          </a:r>
        </a:p>
      </dgm:t>
    </dgm:pt>
    <dgm:pt modelId="{2E486F6E-C911-4723-AC64-850B04D9507C}" type="parTrans" cxnId="{1D202181-8E5F-468B-BAA6-C0C919B7AD95}">
      <dgm:prSet/>
      <dgm:spPr/>
      <dgm:t>
        <a:bodyPr/>
        <a:lstStyle/>
        <a:p>
          <a:endParaRPr lang="en-US"/>
        </a:p>
      </dgm:t>
    </dgm:pt>
    <dgm:pt modelId="{5046A195-059F-4E40-B0AB-F3E6E4FDDFFE}" type="sibTrans" cxnId="{1D202181-8E5F-468B-BAA6-C0C919B7AD95}">
      <dgm:prSet/>
      <dgm:spPr/>
      <dgm:t>
        <a:bodyPr/>
        <a:lstStyle/>
        <a:p>
          <a:endParaRPr lang="en-US"/>
        </a:p>
      </dgm:t>
    </dgm:pt>
    <dgm:pt modelId="{3F2391DD-CA3D-486A-B421-70258F4048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“Quadruple Layer Models”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4 hidden layers</a:t>
          </a:r>
        </a:p>
      </dgm:t>
    </dgm:pt>
    <dgm:pt modelId="{D1C39189-7D43-4C3F-997A-DE796699DF1C}" type="parTrans" cxnId="{09B21A31-6F4D-4F04-B739-99DD0593C892}">
      <dgm:prSet/>
      <dgm:spPr/>
      <dgm:t>
        <a:bodyPr/>
        <a:lstStyle/>
        <a:p>
          <a:endParaRPr lang="en-US"/>
        </a:p>
      </dgm:t>
    </dgm:pt>
    <dgm:pt modelId="{35300F4A-7D36-4FA0-A86C-D0D47103A033}" type="sibTrans" cxnId="{09B21A31-6F4D-4F04-B739-99DD0593C892}">
      <dgm:prSet/>
      <dgm:spPr/>
      <dgm:t>
        <a:bodyPr/>
        <a:lstStyle/>
        <a:p>
          <a:endParaRPr lang="en-US"/>
        </a:p>
      </dgm:t>
    </dgm:pt>
    <dgm:pt modelId="{13D06753-05A8-4BFE-9983-71CC1AEE80F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Layer sizes : </a:t>
          </a:r>
        </a:p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20 , 40 , 60 , 80 , 100 , 120</a:t>
          </a:r>
        </a:p>
      </dgm:t>
    </dgm:pt>
    <dgm:pt modelId="{2BDDA8E6-5676-47E6-AB20-8B66BCB83754}" type="parTrans" cxnId="{06A4BFD4-5250-4887-B143-19AB92BDD4E1}">
      <dgm:prSet/>
      <dgm:spPr/>
      <dgm:t>
        <a:bodyPr/>
        <a:lstStyle/>
        <a:p>
          <a:endParaRPr lang="en-US"/>
        </a:p>
      </dgm:t>
    </dgm:pt>
    <dgm:pt modelId="{8AB54471-B64F-4AE7-BC41-C6613DBEBC13}" type="sibTrans" cxnId="{06A4BFD4-5250-4887-B143-19AB92BDD4E1}">
      <dgm:prSet/>
      <dgm:spPr/>
      <dgm:t>
        <a:bodyPr/>
        <a:lstStyle/>
        <a:p>
          <a:endParaRPr lang="en-US"/>
        </a:p>
      </dgm:t>
    </dgm:pt>
    <dgm:pt modelId="{9BE482F5-D2E0-4425-A889-49AE43F00E90}" type="pres">
      <dgm:prSet presAssocID="{2C51C7CB-996E-4B6C-9E93-5C229F325504}" presName="root" presStyleCnt="0">
        <dgm:presLayoutVars>
          <dgm:dir/>
          <dgm:resizeHandles val="exact"/>
        </dgm:presLayoutVars>
      </dgm:prSet>
      <dgm:spPr/>
    </dgm:pt>
    <dgm:pt modelId="{4C43E17A-05F8-4630-89CA-5B4DEE375245}" type="pres">
      <dgm:prSet presAssocID="{65D25210-4599-4827-9608-5BFC1B07519B}" presName="compNode" presStyleCnt="0"/>
      <dgm:spPr/>
    </dgm:pt>
    <dgm:pt modelId="{AC9456A8-17CE-4F38-87CA-C0396317EDA9}" type="pres">
      <dgm:prSet presAssocID="{65D25210-4599-4827-9608-5BFC1B07519B}" presName="iconBgRect" presStyleLbl="bgShp" presStyleIdx="0" presStyleCnt="4"/>
      <dgm:spPr/>
    </dgm:pt>
    <dgm:pt modelId="{C8AFEC59-BF53-43D4-8609-B4CC0F2D9B4B}" type="pres">
      <dgm:prSet presAssocID="{65D25210-4599-4827-9608-5BFC1B0751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4D22888F-FCEC-4B47-8A90-3CB05924DC12}" type="pres">
      <dgm:prSet presAssocID="{65D25210-4599-4827-9608-5BFC1B07519B}" presName="spaceRect" presStyleCnt="0"/>
      <dgm:spPr/>
    </dgm:pt>
    <dgm:pt modelId="{6D13C7DC-3645-41DE-ADF5-FD49E46F885A}" type="pres">
      <dgm:prSet presAssocID="{65D25210-4599-4827-9608-5BFC1B07519B}" presName="textRect" presStyleLbl="revTx" presStyleIdx="0" presStyleCnt="4">
        <dgm:presLayoutVars>
          <dgm:chMax val="1"/>
          <dgm:chPref val="1"/>
        </dgm:presLayoutVars>
      </dgm:prSet>
      <dgm:spPr/>
    </dgm:pt>
    <dgm:pt modelId="{8B7E2F48-AE98-42F7-B3B2-429A715377D9}" type="pres">
      <dgm:prSet presAssocID="{22F04D26-A09D-4B37-9D37-A9B46FA1D2DE}" presName="sibTrans" presStyleCnt="0"/>
      <dgm:spPr/>
    </dgm:pt>
    <dgm:pt modelId="{DDD1867A-CB18-4375-87D6-267B10C993AF}" type="pres">
      <dgm:prSet presAssocID="{20A94862-631A-46AE-8C60-F89F02D09FDF}" presName="compNode" presStyleCnt="0"/>
      <dgm:spPr/>
    </dgm:pt>
    <dgm:pt modelId="{4AAF32CF-3B85-443A-85DE-83790DEB085C}" type="pres">
      <dgm:prSet presAssocID="{20A94862-631A-46AE-8C60-F89F02D09FDF}" presName="iconBgRect" presStyleLbl="bgShp" presStyleIdx="1" presStyleCnt="4"/>
      <dgm:spPr/>
    </dgm:pt>
    <dgm:pt modelId="{808FFE2A-1100-4210-8E5D-1E9C31E807D6}" type="pres">
      <dgm:prSet presAssocID="{20A94862-631A-46AE-8C60-F89F02D09F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A006B06-EE07-4104-A1FD-0DBFE9B38720}" type="pres">
      <dgm:prSet presAssocID="{20A94862-631A-46AE-8C60-F89F02D09FDF}" presName="spaceRect" presStyleCnt="0"/>
      <dgm:spPr/>
    </dgm:pt>
    <dgm:pt modelId="{8399148B-8DE7-4E7F-A70D-9451AAD27177}" type="pres">
      <dgm:prSet presAssocID="{20A94862-631A-46AE-8C60-F89F02D09FDF}" presName="textRect" presStyleLbl="revTx" presStyleIdx="1" presStyleCnt="4">
        <dgm:presLayoutVars>
          <dgm:chMax val="1"/>
          <dgm:chPref val="1"/>
        </dgm:presLayoutVars>
      </dgm:prSet>
      <dgm:spPr/>
    </dgm:pt>
    <dgm:pt modelId="{E55B1D3F-5CF2-4015-91DC-F8D3853F06AD}" type="pres">
      <dgm:prSet presAssocID="{5046A195-059F-4E40-B0AB-F3E6E4FDDFFE}" presName="sibTrans" presStyleCnt="0"/>
      <dgm:spPr/>
    </dgm:pt>
    <dgm:pt modelId="{4424CD09-A7D3-4738-85A0-033BE73E09DC}" type="pres">
      <dgm:prSet presAssocID="{3F2391DD-CA3D-486A-B421-70258F4048EE}" presName="compNode" presStyleCnt="0"/>
      <dgm:spPr/>
    </dgm:pt>
    <dgm:pt modelId="{7B4086DC-3417-455E-8AA3-94CEE8A36B44}" type="pres">
      <dgm:prSet presAssocID="{3F2391DD-CA3D-486A-B421-70258F4048EE}" presName="iconBgRect" presStyleLbl="bgShp" presStyleIdx="2" presStyleCnt="4"/>
      <dgm:spPr/>
    </dgm:pt>
    <dgm:pt modelId="{31D36BE6-41CA-4D10-8E6B-52E6968359F5}" type="pres">
      <dgm:prSet presAssocID="{3F2391DD-CA3D-486A-B421-70258F4048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7FD8423-06E8-4683-88BA-351072CD6288}" type="pres">
      <dgm:prSet presAssocID="{3F2391DD-CA3D-486A-B421-70258F4048EE}" presName="spaceRect" presStyleCnt="0"/>
      <dgm:spPr/>
    </dgm:pt>
    <dgm:pt modelId="{74133C96-D675-4FA8-A680-5BCCB73F68A8}" type="pres">
      <dgm:prSet presAssocID="{3F2391DD-CA3D-486A-B421-70258F4048EE}" presName="textRect" presStyleLbl="revTx" presStyleIdx="2" presStyleCnt="4">
        <dgm:presLayoutVars>
          <dgm:chMax val="1"/>
          <dgm:chPref val="1"/>
        </dgm:presLayoutVars>
      </dgm:prSet>
      <dgm:spPr/>
    </dgm:pt>
    <dgm:pt modelId="{8E05ED10-FBDA-4163-945E-3C06667A28D9}" type="pres">
      <dgm:prSet presAssocID="{35300F4A-7D36-4FA0-A86C-D0D47103A033}" presName="sibTrans" presStyleCnt="0"/>
      <dgm:spPr/>
    </dgm:pt>
    <dgm:pt modelId="{870E45BF-D05A-409C-AA09-2A00F46ED2E2}" type="pres">
      <dgm:prSet presAssocID="{13D06753-05A8-4BFE-9983-71CC1AEE80F3}" presName="compNode" presStyleCnt="0"/>
      <dgm:spPr/>
    </dgm:pt>
    <dgm:pt modelId="{DF902009-4C14-48EB-A141-B6E062979736}" type="pres">
      <dgm:prSet presAssocID="{13D06753-05A8-4BFE-9983-71CC1AEE80F3}" presName="iconBgRect" presStyleLbl="bgShp" presStyleIdx="3" presStyleCnt="4"/>
      <dgm:spPr/>
    </dgm:pt>
    <dgm:pt modelId="{77F9B981-0E42-417E-8609-5B2889FD97DD}" type="pres">
      <dgm:prSet presAssocID="{13D06753-05A8-4BFE-9983-71CC1AEE80F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8CC69C74-FE33-41B3-9CAD-804635E8E966}" type="pres">
      <dgm:prSet presAssocID="{13D06753-05A8-4BFE-9983-71CC1AEE80F3}" presName="spaceRect" presStyleCnt="0"/>
      <dgm:spPr/>
    </dgm:pt>
    <dgm:pt modelId="{09B67EFE-CFBF-425B-B2B4-0BCB95AF782E}" type="pres">
      <dgm:prSet presAssocID="{13D06753-05A8-4BFE-9983-71CC1AEE80F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C44D714-00E8-4FB0-8DF3-928CFC82C0DE}" type="presOf" srcId="{65D25210-4599-4827-9608-5BFC1B07519B}" destId="{6D13C7DC-3645-41DE-ADF5-FD49E46F885A}" srcOrd="0" destOrd="0" presId="urn:microsoft.com/office/officeart/2018/5/layout/IconCircleLabelList"/>
    <dgm:cxn modelId="{CA02D617-0651-400E-B783-C2F8F60DF1A0}" type="presOf" srcId="{20A94862-631A-46AE-8C60-F89F02D09FDF}" destId="{8399148B-8DE7-4E7F-A70D-9451AAD27177}" srcOrd="0" destOrd="0" presId="urn:microsoft.com/office/officeart/2018/5/layout/IconCircleLabelList"/>
    <dgm:cxn modelId="{09B21A31-6F4D-4F04-B739-99DD0593C892}" srcId="{2C51C7CB-996E-4B6C-9E93-5C229F325504}" destId="{3F2391DD-CA3D-486A-B421-70258F4048EE}" srcOrd="2" destOrd="0" parTransId="{D1C39189-7D43-4C3F-997A-DE796699DF1C}" sibTransId="{35300F4A-7D36-4FA0-A86C-D0D47103A033}"/>
    <dgm:cxn modelId="{458F6751-972D-466F-9F27-F6E1A9F075FF}" type="presOf" srcId="{13D06753-05A8-4BFE-9983-71CC1AEE80F3}" destId="{09B67EFE-CFBF-425B-B2B4-0BCB95AF782E}" srcOrd="0" destOrd="0" presId="urn:microsoft.com/office/officeart/2018/5/layout/IconCircleLabelList"/>
    <dgm:cxn modelId="{1D202181-8E5F-468B-BAA6-C0C919B7AD95}" srcId="{2C51C7CB-996E-4B6C-9E93-5C229F325504}" destId="{20A94862-631A-46AE-8C60-F89F02D09FDF}" srcOrd="1" destOrd="0" parTransId="{2E486F6E-C911-4723-AC64-850B04D9507C}" sibTransId="{5046A195-059F-4E40-B0AB-F3E6E4FDDFFE}"/>
    <dgm:cxn modelId="{FE5A5786-706A-43D2-8664-73016925CDBF}" type="presOf" srcId="{3F2391DD-CA3D-486A-B421-70258F4048EE}" destId="{74133C96-D675-4FA8-A680-5BCCB73F68A8}" srcOrd="0" destOrd="0" presId="urn:microsoft.com/office/officeart/2018/5/layout/IconCircleLabelList"/>
    <dgm:cxn modelId="{D1255E88-639D-4F1D-A5C0-FCAE0CED977B}" type="presOf" srcId="{2C51C7CB-996E-4B6C-9E93-5C229F325504}" destId="{9BE482F5-D2E0-4425-A889-49AE43F00E90}" srcOrd="0" destOrd="0" presId="urn:microsoft.com/office/officeart/2018/5/layout/IconCircleLabelList"/>
    <dgm:cxn modelId="{19D6DDB9-670F-4AAA-AB46-1D827A384EA3}" srcId="{2C51C7CB-996E-4B6C-9E93-5C229F325504}" destId="{65D25210-4599-4827-9608-5BFC1B07519B}" srcOrd="0" destOrd="0" parTransId="{D4C5484C-48DD-4D7A-BE8B-308FFF37542E}" sibTransId="{22F04D26-A09D-4B37-9D37-A9B46FA1D2DE}"/>
    <dgm:cxn modelId="{06A4BFD4-5250-4887-B143-19AB92BDD4E1}" srcId="{2C51C7CB-996E-4B6C-9E93-5C229F325504}" destId="{13D06753-05A8-4BFE-9983-71CC1AEE80F3}" srcOrd="3" destOrd="0" parTransId="{2BDDA8E6-5676-47E6-AB20-8B66BCB83754}" sibTransId="{8AB54471-B64F-4AE7-BC41-C6613DBEBC13}"/>
    <dgm:cxn modelId="{A426337E-6632-483F-8C95-4B6805457B44}" type="presParOf" srcId="{9BE482F5-D2E0-4425-A889-49AE43F00E90}" destId="{4C43E17A-05F8-4630-89CA-5B4DEE375245}" srcOrd="0" destOrd="0" presId="urn:microsoft.com/office/officeart/2018/5/layout/IconCircleLabelList"/>
    <dgm:cxn modelId="{55E11DC7-AE56-46CC-94D1-4C9FF2A7A268}" type="presParOf" srcId="{4C43E17A-05F8-4630-89CA-5B4DEE375245}" destId="{AC9456A8-17CE-4F38-87CA-C0396317EDA9}" srcOrd="0" destOrd="0" presId="urn:microsoft.com/office/officeart/2018/5/layout/IconCircleLabelList"/>
    <dgm:cxn modelId="{1741BC2C-757D-4B73-9FB3-7C4AE79B3B4A}" type="presParOf" srcId="{4C43E17A-05F8-4630-89CA-5B4DEE375245}" destId="{C8AFEC59-BF53-43D4-8609-B4CC0F2D9B4B}" srcOrd="1" destOrd="0" presId="urn:microsoft.com/office/officeart/2018/5/layout/IconCircleLabelList"/>
    <dgm:cxn modelId="{254EA005-3B4B-4F13-AEC6-96A9A6B5979A}" type="presParOf" srcId="{4C43E17A-05F8-4630-89CA-5B4DEE375245}" destId="{4D22888F-FCEC-4B47-8A90-3CB05924DC12}" srcOrd="2" destOrd="0" presId="urn:microsoft.com/office/officeart/2018/5/layout/IconCircleLabelList"/>
    <dgm:cxn modelId="{14FA5E6B-B428-4F89-9A21-704912DD15C7}" type="presParOf" srcId="{4C43E17A-05F8-4630-89CA-5B4DEE375245}" destId="{6D13C7DC-3645-41DE-ADF5-FD49E46F885A}" srcOrd="3" destOrd="0" presId="urn:microsoft.com/office/officeart/2018/5/layout/IconCircleLabelList"/>
    <dgm:cxn modelId="{821B11BF-D7AC-4B29-B656-E14BEB300850}" type="presParOf" srcId="{9BE482F5-D2E0-4425-A889-49AE43F00E90}" destId="{8B7E2F48-AE98-42F7-B3B2-429A715377D9}" srcOrd="1" destOrd="0" presId="urn:microsoft.com/office/officeart/2018/5/layout/IconCircleLabelList"/>
    <dgm:cxn modelId="{BB40EBB0-A40B-47FC-9F98-44652E11A288}" type="presParOf" srcId="{9BE482F5-D2E0-4425-A889-49AE43F00E90}" destId="{DDD1867A-CB18-4375-87D6-267B10C993AF}" srcOrd="2" destOrd="0" presId="urn:microsoft.com/office/officeart/2018/5/layout/IconCircleLabelList"/>
    <dgm:cxn modelId="{6D12F73E-8404-4671-8334-21FF9F0B4D6B}" type="presParOf" srcId="{DDD1867A-CB18-4375-87D6-267B10C993AF}" destId="{4AAF32CF-3B85-443A-85DE-83790DEB085C}" srcOrd="0" destOrd="0" presId="urn:microsoft.com/office/officeart/2018/5/layout/IconCircleLabelList"/>
    <dgm:cxn modelId="{24531A15-1254-4CBC-ABC5-828DFAE5A342}" type="presParOf" srcId="{DDD1867A-CB18-4375-87D6-267B10C993AF}" destId="{808FFE2A-1100-4210-8E5D-1E9C31E807D6}" srcOrd="1" destOrd="0" presId="urn:microsoft.com/office/officeart/2018/5/layout/IconCircleLabelList"/>
    <dgm:cxn modelId="{83E18C7D-51C8-4C46-917C-888E787FCFD6}" type="presParOf" srcId="{DDD1867A-CB18-4375-87D6-267B10C993AF}" destId="{7A006B06-EE07-4104-A1FD-0DBFE9B38720}" srcOrd="2" destOrd="0" presId="urn:microsoft.com/office/officeart/2018/5/layout/IconCircleLabelList"/>
    <dgm:cxn modelId="{9007476D-424F-4F9C-8B02-6B947D1C8D46}" type="presParOf" srcId="{DDD1867A-CB18-4375-87D6-267B10C993AF}" destId="{8399148B-8DE7-4E7F-A70D-9451AAD27177}" srcOrd="3" destOrd="0" presId="urn:microsoft.com/office/officeart/2018/5/layout/IconCircleLabelList"/>
    <dgm:cxn modelId="{9E551492-6D42-4B7F-95DB-23592F8F6C8D}" type="presParOf" srcId="{9BE482F5-D2E0-4425-A889-49AE43F00E90}" destId="{E55B1D3F-5CF2-4015-91DC-F8D3853F06AD}" srcOrd="3" destOrd="0" presId="urn:microsoft.com/office/officeart/2018/5/layout/IconCircleLabelList"/>
    <dgm:cxn modelId="{1BE787D1-C066-43D2-A6D6-51F5F1015106}" type="presParOf" srcId="{9BE482F5-D2E0-4425-A889-49AE43F00E90}" destId="{4424CD09-A7D3-4738-85A0-033BE73E09DC}" srcOrd="4" destOrd="0" presId="urn:microsoft.com/office/officeart/2018/5/layout/IconCircleLabelList"/>
    <dgm:cxn modelId="{2E42E011-32C2-40AB-AB8E-C088E51111E0}" type="presParOf" srcId="{4424CD09-A7D3-4738-85A0-033BE73E09DC}" destId="{7B4086DC-3417-455E-8AA3-94CEE8A36B44}" srcOrd="0" destOrd="0" presId="urn:microsoft.com/office/officeart/2018/5/layout/IconCircleLabelList"/>
    <dgm:cxn modelId="{6928EFD4-4E7A-434F-89D6-D1CE4F9F95E3}" type="presParOf" srcId="{4424CD09-A7D3-4738-85A0-033BE73E09DC}" destId="{31D36BE6-41CA-4D10-8E6B-52E6968359F5}" srcOrd="1" destOrd="0" presId="urn:microsoft.com/office/officeart/2018/5/layout/IconCircleLabelList"/>
    <dgm:cxn modelId="{2D53055E-697A-437F-AB89-5D3810151268}" type="presParOf" srcId="{4424CD09-A7D3-4738-85A0-033BE73E09DC}" destId="{17FD8423-06E8-4683-88BA-351072CD6288}" srcOrd="2" destOrd="0" presId="urn:microsoft.com/office/officeart/2018/5/layout/IconCircleLabelList"/>
    <dgm:cxn modelId="{CBBD7475-45C6-4047-8AF5-E22B3236382B}" type="presParOf" srcId="{4424CD09-A7D3-4738-85A0-033BE73E09DC}" destId="{74133C96-D675-4FA8-A680-5BCCB73F68A8}" srcOrd="3" destOrd="0" presId="urn:microsoft.com/office/officeart/2018/5/layout/IconCircleLabelList"/>
    <dgm:cxn modelId="{7EAB6881-3842-4F62-B765-D9D64A09E8DD}" type="presParOf" srcId="{9BE482F5-D2E0-4425-A889-49AE43F00E90}" destId="{8E05ED10-FBDA-4163-945E-3C06667A28D9}" srcOrd="5" destOrd="0" presId="urn:microsoft.com/office/officeart/2018/5/layout/IconCircleLabelList"/>
    <dgm:cxn modelId="{B788DFC4-497B-42ED-B064-7D8E7EC912AA}" type="presParOf" srcId="{9BE482F5-D2E0-4425-A889-49AE43F00E90}" destId="{870E45BF-D05A-409C-AA09-2A00F46ED2E2}" srcOrd="6" destOrd="0" presId="urn:microsoft.com/office/officeart/2018/5/layout/IconCircleLabelList"/>
    <dgm:cxn modelId="{D6AB3A3A-3B20-4F82-90CE-7DAC6B10E3A8}" type="presParOf" srcId="{870E45BF-D05A-409C-AA09-2A00F46ED2E2}" destId="{DF902009-4C14-48EB-A141-B6E062979736}" srcOrd="0" destOrd="0" presId="urn:microsoft.com/office/officeart/2018/5/layout/IconCircleLabelList"/>
    <dgm:cxn modelId="{5E458EE0-F411-4FF0-913D-FBD28ACAB249}" type="presParOf" srcId="{870E45BF-D05A-409C-AA09-2A00F46ED2E2}" destId="{77F9B981-0E42-417E-8609-5B2889FD97DD}" srcOrd="1" destOrd="0" presId="urn:microsoft.com/office/officeart/2018/5/layout/IconCircleLabelList"/>
    <dgm:cxn modelId="{7F87984F-55E7-4516-BF78-F5F418B71077}" type="presParOf" srcId="{870E45BF-D05A-409C-AA09-2A00F46ED2E2}" destId="{8CC69C74-FE33-41B3-9CAD-804635E8E966}" srcOrd="2" destOrd="0" presId="urn:microsoft.com/office/officeart/2018/5/layout/IconCircleLabelList"/>
    <dgm:cxn modelId="{30AB12E1-D9D5-4537-A18A-239D24FEE14E}" type="presParOf" srcId="{870E45BF-D05A-409C-AA09-2A00F46ED2E2}" destId="{09B67EFE-CFBF-425B-B2B4-0BCB95AF782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2EB0D93-1071-4C9F-8516-14F6429A8A0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4F2FA62E-DE8E-4D15-9E04-04DE9A8DEAF5}">
      <dgm:prSet/>
      <dgm:spPr/>
      <dgm:t>
        <a:bodyPr/>
        <a:lstStyle/>
        <a:p>
          <a:pPr>
            <a:defRPr b="1"/>
          </a:pPr>
          <a:r>
            <a:rPr lang="en-US"/>
            <a:t>Attack function is only applied when “trigger_condition == True”</a:t>
          </a:r>
        </a:p>
      </dgm:t>
    </dgm:pt>
    <dgm:pt modelId="{317C0895-3886-403A-953B-5C1A487C479B}" type="parTrans" cxnId="{8999F956-BA71-4CCC-AEE9-F024D49B83F1}">
      <dgm:prSet/>
      <dgm:spPr/>
      <dgm:t>
        <a:bodyPr/>
        <a:lstStyle/>
        <a:p>
          <a:endParaRPr lang="en-US"/>
        </a:p>
      </dgm:t>
    </dgm:pt>
    <dgm:pt modelId="{20BC653D-C9DE-4565-AD4C-0E7D89BB5CD7}" type="sibTrans" cxnId="{8999F956-BA71-4CCC-AEE9-F024D49B83F1}">
      <dgm:prSet/>
      <dgm:spPr/>
      <dgm:t>
        <a:bodyPr/>
        <a:lstStyle/>
        <a:p>
          <a:endParaRPr lang="en-US"/>
        </a:p>
      </dgm:t>
    </dgm:pt>
    <dgm:pt modelId="{8C4DB0B6-A6DE-4093-ACB4-4EFC984FA3E3}">
      <dgm:prSet/>
      <dgm:spPr/>
      <dgm:t>
        <a:bodyPr/>
        <a:lstStyle/>
        <a:p>
          <a:pPr>
            <a:defRPr b="1"/>
          </a:pPr>
          <a:r>
            <a:rPr lang="en-US"/>
            <a:t>For this instance trigger is randomly generated</a:t>
          </a:r>
        </a:p>
      </dgm:t>
    </dgm:pt>
    <dgm:pt modelId="{C24B822F-B3C2-46B7-BADC-B37C65A36D7D}" type="parTrans" cxnId="{113AFA83-A6DE-49A9-BD24-5B3179D6306A}">
      <dgm:prSet/>
      <dgm:spPr/>
      <dgm:t>
        <a:bodyPr/>
        <a:lstStyle/>
        <a:p>
          <a:endParaRPr lang="en-US"/>
        </a:p>
      </dgm:t>
    </dgm:pt>
    <dgm:pt modelId="{F6A6D247-2365-4278-A464-009A94DACED2}" type="sibTrans" cxnId="{113AFA83-A6DE-49A9-BD24-5B3179D6306A}">
      <dgm:prSet/>
      <dgm:spPr/>
      <dgm:t>
        <a:bodyPr/>
        <a:lstStyle/>
        <a:p>
          <a:endParaRPr lang="en-US"/>
        </a:p>
      </dgm:t>
    </dgm:pt>
    <dgm:pt modelId="{7705D7DB-2EFF-40F0-B2A2-4B7F04EC3DC5}">
      <dgm:prSet/>
      <dgm:spPr/>
      <dgm:t>
        <a:bodyPr/>
        <a:lstStyle/>
        <a:p>
          <a:r>
            <a:rPr lang="en-US"/>
            <a:t>True / False – 50/50 probability</a:t>
          </a:r>
        </a:p>
      </dgm:t>
    </dgm:pt>
    <dgm:pt modelId="{CD837315-CA81-4415-8DDC-53460B39011D}" type="parTrans" cxnId="{EE0C612C-74B5-4B1B-B367-D4AA0E18071F}">
      <dgm:prSet/>
      <dgm:spPr/>
      <dgm:t>
        <a:bodyPr/>
        <a:lstStyle/>
        <a:p>
          <a:endParaRPr lang="en-US"/>
        </a:p>
      </dgm:t>
    </dgm:pt>
    <dgm:pt modelId="{92ECEABF-109D-436B-8CE2-03778BF71E3A}" type="sibTrans" cxnId="{EE0C612C-74B5-4B1B-B367-D4AA0E18071F}">
      <dgm:prSet/>
      <dgm:spPr/>
      <dgm:t>
        <a:bodyPr/>
        <a:lstStyle/>
        <a:p>
          <a:endParaRPr lang="en-US"/>
        </a:p>
      </dgm:t>
    </dgm:pt>
    <dgm:pt modelId="{D3300356-8282-4493-BA70-8B060C7BDC11}">
      <dgm:prSet/>
      <dgm:spPr/>
      <dgm:t>
        <a:bodyPr/>
        <a:lstStyle/>
        <a:p>
          <a:pPr>
            <a:defRPr b="1"/>
          </a:pPr>
          <a:r>
            <a:rPr lang="en-US"/>
            <a:t>Represents an “External Trigger Condition”</a:t>
          </a:r>
        </a:p>
      </dgm:t>
    </dgm:pt>
    <dgm:pt modelId="{EB631010-8929-4BA8-9415-424F038B844B}" type="parTrans" cxnId="{957D9833-6634-4E0C-A46E-7FF8242B9CDD}">
      <dgm:prSet/>
      <dgm:spPr/>
      <dgm:t>
        <a:bodyPr/>
        <a:lstStyle/>
        <a:p>
          <a:endParaRPr lang="en-US"/>
        </a:p>
      </dgm:t>
    </dgm:pt>
    <dgm:pt modelId="{2D027F02-248F-4602-9559-6AC4DBCA1420}" type="sibTrans" cxnId="{957D9833-6634-4E0C-A46E-7FF8242B9CDD}">
      <dgm:prSet/>
      <dgm:spPr/>
      <dgm:t>
        <a:bodyPr/>
        <a:lstStyle/>
        <a:p>
          <a:endParaRPr lang="en-US"/>
        </a:p>
      </dgm:t>
    </dgm:pt>
    <dgm:pt modelId="{7A86C956-EA70-45FA-BC03-AFB8B0F8800F}">
      <dgm:prSet/>
      <dgm:spPr/>
      <dgm:t>
        <a:bodyPr/>
        <a:lstStyle/>
        <a:p>
          <a:r>
            <a:rPr lang="en-US" dirty="0"/>
            <a:t>Not related to anything within </a:t>
          </a:r>
        </a:p>
        <a:p>
          <a:r>
            <a:rPr lang="en-US" dirty="0"/>
            <a:t>the program</a:t>
          </a:r>
        </a:p>
      </dgm:t>
    </dgm:pt>
    <dgm:pt modelId="{94C563E3-5925-4A3C-9358-32B5A40651CA}" type="parTrans" cxnId="{EE062E20-D5BC-4720-B35D-D225FC749145}">
      <dgm:prSet/>
      <dgm:spPr/>
      <dgm:t>
        <a:bodyPr/>
        <a:lstStyle/>
        <a:p>
          <a:endParaRPr lang="en-US"/>
        </a:p>
      </dgm:t>
    </dgm:pt>
    <dgm:pt modelId="{FF3AE987-3360-4248-992D-6749E735A645}" type="sibTrans" cxnId="{EE062E20-D5BC-4720-B35D-D225FC749145}">
      <dgm:prSet/>
      <dgm:spPr/>
      <dgm:t>
        <a:bodyPr/>
        <a:lstStyle/>
        <a:p>
          <a:endParaRPr lang="en-US"/>
        </a:p>
      </dgm:t>
    </dgm:pt>
    <dgm:pt modelId="{14D40FE2-DA5A-4790-B6E9-8FD1773EF204}" type="pres">
      <dgm:prSet presAssocID="{42EB0D93-1071-4C9F-8516-14F6429A8A0A}" presName="root" presStyleCnt="0">
        <dgm:presLayoutVars>
          <dgm:dir/>
          <dgm:resizeHandles val="exact"/>
        </dgm:presLayoutVars>
      </dgm:prSet>
      <dgm:spPr/>
    </dgm:pt>
    <dgm:pt modelId="{794FBE22-AD8D-428F-8E4B-5B03C581E6BA}" type="pres">
      <dgm:prSet presAssocID="{4F2FA62E-DE8E-4D15-9E04-04DE9A8DEAF5}" presName="compNode" presStyleCnt="0"/>
      <dgm:spPr/>
    </dgm:pt>
    <dgm:pt modelId="{F519A34E-D9CE-4482-B944-74ED6B4F3E5D}" type="pres">
      <dgm:prSet presAssocID="{4F2FA62E-DE8E-4D15-9E04-04DE9A8DEAF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5D639D-2DCF-4E30-AA1B-0719C1063269}" type="pres">
      <dgm:prSet presAssocID="{4F2FA62E-DE8E-4D15-9E04-04DE9A8DEAF5}" presName="iconSpace" presStyleCnt="0"/>
      <dgm:spPr/>
    </dgm:pt>
    <dgm:pt modelId="{414C7502-3B8C-45E9-9CF5-DF6FC420165B}" type="pres">
      <dgm:prSet presAssocID="{4F2FA62E-DE8E-4D15-9E04-04DE9A8DEAF5}" presName="parTx" presStyleLbl="revTx" presStyleIdx="0" presStyleCnt="6">
        <dgm:presLayoutVars>
          <dgm:chMax val="0"/>
          <dgm:chPref val="0"/>
        </dgm:presLayoutVars>
      </dgm:prSet>
      <dgm:spPr/>
    </dgm:pt>
    <dgm:pt modelId="{5D1BF87A-FABF-4C96-8601-92366852C8E5}" type="pres">
      <dgm:prSet presAssocID="{4F2FA62E-DE8E-4D15-9E04-04DE9A8DEAF5}" presName="txSpace" presStyleCnt="0"/>
      <dgm:spPr/>
    </dgm:pt>
    <dgm:pt modelId="{B91D9096-BD49-48FB-B947-CFE3AAE38B5C}" type="pres">
      <dgm:prSet presAssocID="{4F2FA62E-DE8E-4D15-9E04-04DE9A8DEAF5}" presName="desTx" presStyleLbl="revTx" presStyleIdx="1" presStyleCnt="6">
        <dgm:presLayoutVars/>
      </dgm:prSet>
      <dgm:spPr/>
    </dgm:pt>
    <dgm:pt modelId="{F8D14797-01EB-4C1F-971A-FF01A361A21C}" type="pres">
      <dgm:prSet presAssocID="{20BC653D-C9DE-4565-AD4C-0E7D89BB5CD7}" presName="sibTrans" presStyleCnt="0"/>
      <dgm:spPr/>
    </dgm:pt>
    <dgm:pt modelId="{064935F1-375D-4BD7-B2A3-96669332C4A5}" type="pres">
      <dgm:prSet presAssocID="{8C4DB0B6-A6DE-4093-ACB4-4EFC984FA3E3}" presName="compNode" presStyleCnt="0"/>
      <dgm:spPr/>
    </dgm:pt>
    <dgm:pt modelId="{BC1DCFBA-1E3F-449C-94B5-2B92A4614FF3}" type="pres">
      <dgm:prSet presAssocID="{8C4DB0B6-A6DE-4093-ACB4-4EFC984FA3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FBC97A10-9F50-49A4-92C8-931AEEEB2B27}" type="pres">
      <dgm:prSet presAssocID="{8C4DB0B6-A6DE-4093-ACB4-4EFC984FA3E3}" presName="iconSpace" presStyleCnt="0"/>
      <dgm:spPr/>
    </dgm:pt>
    <dgm:pt modelId="{9B144245-7351-425C-BD87-F1A6E8D310D4}" type="pres">
      <dgm:prSet presAssocID="{8C4DB0B6-A6DE-4093-ACB4-4EFC984FA3E3}" presName="parTx" presStyleLbl="revTx" presStyleIdx="2" presStyleCnt="6">
        <dgm:presLayoutVars>
          <dgm:chMax val="0"/>
          <dgm:chPref val="0"/>
        </dgm:presLayoutVars>
      </dgm:prSet>
      <dgm:spPr/>
    </dgm:pt>
    <dgm:pt modelId="{304E7B00-F2BE-498B-A916-F78B512C1453}" type="pres">
      <dgm:prSet presAssocID="{8C4DB0B6-A6DE-4093-ACB4-4EFC984FA3E3}" presName="txSpace" presStyleCnt="0"/>
      <dgm:spPr/>
    </dgm:pt>
    <dgm:pt modelId="{86696E92-B28F-4AD1-AE70-F4206C91D986}" type="pres">
      <dgm:prSet presAssocID="{8C4DB0B6-A6DE-4093-ACB4-4EFC984FA3E3}" presName="desTx" presStyleLbl="revTx" presStyleIdx="3" presStyleCnt="6">
        <dgm:presLayoutVars/>
      </dgm:prSet>
      <dgm:spPr/>
    </dgm:pt>
    <dgm:pt modelId="{07EC3C19-12ED-4DEE-A788-956201F1A7D0}" type="pres">
      <dgm:prSet presAssocID="{F6A6D247-2365-4278-A464-009A94DACED2}" presName="sibTrans" presStyleCnt="0"/>
      <dgm:spPr/>
    </dgm:pt>
    <dgm:pt modelId="{1C510BBB-46FA-4539-8B2D-C48F57B941F0}" type="pres">
      <dgm:prSet presAssocID="{D3300356-8282-4493-BA70-8B060C7BDC11}" presName="compNode" presStyleCnt="0"/>
      <dgm:spPr/>
    </dgm:pt>
    <dgm:pt modelId="{A1A83A62-079E-44C6-AC5D-796E64C36010}" type="pres">
      <dgm:prSet presAssocID="{D3300356-8282-4493-BA70-8B060C7BDC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C6B2BB4A-D4B7-4BBB-AE6A-F7964C6EED20}" type="pres">
      <dgm:prSet presAssocID="{D3300356-8282-4493-BA70-8B060C7BDC11}" presName="iconSpace" presStyleCnt="0"/>
      <dgm:spPr/>
    </dgm:pt>
    <dgm:pt modelId="{8220D0A6-A61A-44AF-96D8-70203CA4F945}" type="pres">
      <dgm:prSet presAssocID="{D3300356-8282-4493-BA70-8B060C7BDC11}" presName="parTx" presStyleLbl="revTx" presStyleIdx="4" presStyleCnt="6">
        <dgm:presLayoutVars>
          <dgm:chMax val="0"/>
          <dgm:chPref val="0"/>
        </dgm:presLayoutVars>
      </dgm:prSet>
      <dgm:spPr/>
    </dgm:pt>
    <dgm:pt modelId="{41A88345-4056-4679-B9AC-3C1AA5BC81E6}" type="pres">
      <dgm:prSet presAssocID="{D3300356-8282-4493-BA70-8B060C7BDC11}" presName="txSpace" presStyleCnt="0"/>
      <dgm:spPr/>
    </dgm:pt>
    <dgm:pt modelId="{B1109031-2268-4FBD-A2F5-6AA0C58D07E2}" type="pres">
      <dgm:prSet presAssocID="{D3300356-8282-4493-BA70-8B060C7BDC11}" presName="desTx" presStyleLbl="revTx" presStyleIdx="5" presStyleCnt="6">
        <dgm:presLayoutVars/>
      </dgm:prSet>
      <dgm:spPr/>
    </dgm:pt>
  </dgm:ptLst>
  <dgm:cxnLst>
    <dgm:cxn modelId="{EE062E20-D5BC-4720-B35D-D225FC749145}" srcId="{D3300356-8282-4493-BA70-8B060C7BDC11}" destId="{7A86C956-EA70-45FA-BC03-AFB8B0F8800F}" srcOrd="0" destOrd="0" parTransId="{94C563E3-5925-4A3C-9358-32B5A40651CA}" sibTransId="{FF3AE987-3360-4248-992D-6749E735A645}"/>
    <dgm:cxn modelId="{EE0C612C-74B5-4B1B-B367-D4AA0E18071F}" srcId="{8C4DB0B6-A6DE-4093-ACB4-4EFC984FA3E3}" destId="{7705D7DB-2EFF-40F0-B2A2-4B7F04EC3DC5}" srcOrd="0" destOrd="0" parTransId="{CD837315-CA81-4415-8DDC-53460B39011D}" sibTransId="{92ECEABF-109D-436B-8CE2-03778BF71E3A}"/>
    <dgm:cxn modelId="{957D9833-6634-4E0C-A46E-7FF8242B9CDD}" srcId="{42EB0D93-1071-4C9F-8516-14F6429A8A0A}" destId="{D3300356-8282-4493-BA70-8B060C7BDC11}" srcOrd="2" destOrd="0" parTransId="{EB631010-8929-4BA8-9415-424F038B844B}" sibTransId="{2D027F02-248F-4602-9559-6AC4DBCA1420}"/>
    <dgm:cxn modelId="{EBF42676-64DD-41E8-872D-93C3DAAD981F}" type="presOf" srcId="{7705D7DB-2EFF-40F0-B2A2-4B7F04EC3DC5}" destId="{86696E92-B28F-4AD1-AE70-F4206C91D986}" srcOrd="0" destOrd="0" presId="urn:microsoft.com/office/officeart/2018/2/layout/IconLabelDescriptionList"/>
    <dgm:cxn modelId="{8999F956-BA71-4CCC-AEE9-F024D49B83F1}" srcId="{42EB0D93-1071-4C9F-8516-14F6429A8A0A}" destId="{4F2FA62E-DE8E-4D15-9E04-04DE9A8DEAF5}" srcOrd="0" destOrd="0" parTransId="{317C0895-3886-403A-953B-5C1A487C479B}" sibTransId="{20BC653D-C9DE-4565-AD4C-0E7D89BB5CD7}"/>
    <dgm:cxn modelId="{113AFA83-A6DE-49A9-BD24-5B3179D6306A}" srcId="{42EB0D93-1071-4C9F-8516-14F6429A8A0A}" destId="{8C4DB0B6-A6DE-4093-ACB4-4EFC984FA3E3}" srcOrd="1" destOrd="0" parTransId="{C24B822F-B3C2-46B7-BADC-B37C65A36D7D}" sibTransId="{F6A6D247-2365-4278-A464-009A94DACED2}"/>
    <dgm:cxn modelId="{25BC0D99-FBA3-469D-9D21-EACDD91A30EB}" type="presOf" srcId="{4F2FA62E-DE8E-4D15-9E04-04DE9A8DEAF5}" destId="{414C7502-3B8C-45E9-9CF5-DF6FC420165B}" srcOrd="0" destOrd="0" presId="urn:microsoft.com/office/officeart/2018/2/layout/IconLabelDescriptionList"/>
    <dgm:cxn modelId="{91469BAA-66EF-48B2-A8EA-B2D1C5298ABE}" type="presOf" srcId="{42EB0D93-1071-4C9F-8516-14F6429A8A0A}" destId="{14D40FE2-DA5A-4790-B6E9-8FD1773EF204}" srcOrd="0" destOrd="0" presId="urn:microsoft.com/office/officeart/2018/2/layout/IconLabelDescriptionList"/>
    <dgm:cxn modelId="{881937B7-DF6D-4345-89F8-9D5F424D823C}" type="presOf" srcId="{7A86C956-EA70-45FA-BC03-AFB8B0F8800F}" destId="{B1109031-2268-4FBD-A2F5-6AA0C58D07E2}" srcOrd="0" destOrd="0" presId="urn:microsoft.com/office/officeart/2018/2/layout/IconLabelDescriptionList"/>
    <dgm:cxn modelId="{1A3BBAC0-4BC8-4BE0-A333-1512CAB3FC65}" type="presOf" srcId="{D3300356-8282-4493-BA70-8B060C7BDC11}" destId="{8220D0A6-A61A-44AF-96D8-70203CA4F945}" srcOrd="0" destOrd="0" presId="urn:microsoft.com/office/officeart/2018/2/layout/IconLabelDescriptionList"/>
    <dgm:cxn modelId="{A3068DDE-491A-4B74-9AE0-F52F01E772F8}" type="presOf" srcId="{8C4DB0B6-A6DE-4093-ACB4-4EFC984FA3E3}" destId="{9B144245-7351-425C-BD87-F1A6E8D310D4}" srcOrd="0" destOrd="0" presId="urn:microsoft.com/office/officeart/2018/2/layout/IconLabelDescriptionList"/>
    <dgm:cxn modelId="{E4ED529A-1DCF-48A6-B029-5B5E3E515F07}" type="presParOf" srcId="{14D40FE2-DA5A-4790-B6E9-8FD1773EF204}" destId="{794FBE22-AD8D-428F-8E4B-5B03C581E6BA}" srcOrd="0" destOrd="0" presId="urn:microsoft.com/office/officeart/2018/2/layout/IconLabelDescriptionList"/>
    <dgm:cxn modelId="{2060397B-98CA-47B6-9E99-212E1FFAF407}" type="presParOf" srcId="{794FBE22-AD8D-428F-8E4B-5B03C581E6BA}" destId="{F519A34E-D9CE-4482-B944-74ED6B4F3E5D}" srcOrd="0" destOrd="0" presId="urn:microsoft.com/office/officeart/2018/2/layout/IconLabelDescriptionList"/>
    <dgm:cxn modelId="{C8E0F39D-BEF2-47E2-AA4A-44ED1F8B08FB}" type="presParOf" srcId="{794FBE22-AD8D-428F-8E4B-5B03C581E6BA}" destId="{4C5D639D-2DCF-4E30-AA1B-0719C1063269}" srcOrd="1" destOrd="0" presId="urn:microsoft.com/office/officeart/2018/2/layout/IconLabelDescriptionList"/>
    <dgm:cxn modelId="{E3AB9BE5-B6CB-4D7B-9721-C85179191BA5}" type="presParOf" srcId="{794FBE22-AD8D-428F-8E4B-5B03C581E6BA}" destId="{414C7502-3B8C-45E9-9CF5-DF6FC420165B}" srcOrd="2" destOrd="0" presId="urn:microsoft.com/office/officeart/2018/2/layout/IconLabelDescriptionList"/>
    <dgm:cxn modelId="{D8D22F4D-D2CD-4820-B40E-E6E0F285328D}" type="presParOf" srcId="{794FBE22-AD8D-428F-8E4B-5B03C581E6BA}" destId="{5D1BF87A-FABF-4C96-8601-92366852C8E5}" srcOrd="3" destOrd="0" presId="urn:microsoft.com/office/officeart/2018/2/layout/IconLabelDescriptionList"/>
    <dgm:cxn modelId="{0C1200EC-30A1-4F2E-A232-1F989418BAA7}" type="presParOf" srcId="{794FBE22-AD8D-428F-8E4B-5B03C581E6BA}" destId="{B91D9096-BD49-48FB-B947-CFE3AAE38B5C}" srcOrd="4" destOrd="0" presId="urn:microsoft.com/office/officeart/2018/2/layout/IconLabelDescriptionList"/>
    <dgm:cxn modelId="{39850168-BFF1-47B6-B384-F4EFA4C7901D}" type="presParOf" srcId="{14D40FE2-DA5A-4790-B6E9-8FD1773EF204}" destId="{F8D14797-01EB-4C1F-971A-FF01A361A21C}" srcOrd="1" destOrd="0" presId="urn:microsoft.com/office/officeart/2018/2/layout/IconLabelDescriptionList"/>
    <dgm:cxn modelId="{D40D9AF2-2442-4CDC-97C2-259F53525FBE}" type="presParOf" srcId="{14D40FE2-DA5A-4790-B6E9-8FD1773EF204}" destId="{064935F1-375D-4BD7-B2A3-96669332C4A5}" srcOrd="2" destOrd="0" presId="urn:microsoft.com/office/officeart/2018/2/layout/IconLabelDescriptionList"/>
    <dgm:cxn modelId="{F51BE294-F68E-4A91-AF28-F88FA8B0A91D}" type="presParOf" srcId="{064935F1-375D-4BD7-B2A3-96669332C4A5}" destId="{BC1DCFBA-1E3F-449C-94B5-2B92A4614FF3}" srcOrd="0" destOrd="0" presId="urn:microsoft.com/office/officeart/2018/2/layout/IconLabelDescriptionList"/>
    <dgm:cxn modelId="{4DF5503F-3767-4944-BE73-D7ABF6F214DE}" type="presParOf" srcId="{064935F1-375D-4BD7-B2A3-96669332C4A5}" destId="{FBC97A10-9F50-49A4-92C8-931AEEEB2B27}" srcOrd="1" destOrd="0" presId="urn:microsoft.com/office/officeart/2018/2/layout/IconLabelDescriptionList"/>
    <dgm:cxn modelId="{ABC2F3B1-A11A-451D-BB64-512DBA302EE3}" type="presParOf" srcId="{064935F1-375D-4BD7-B2A3-96669332C4A5}" destId="{9B144245-7351-425C-BD87-F1A6E8D310D4}" srcOrd="2" destOrd="0" presId="urn:microsoft.com/office/officeart/2018/2/layout/IconLabelDescriptionList"/>
    <dgm:cxn modelId="{0DD73AF2-2ABE-4F1B-85A6-E93CD2AC5233}" type="presParOf" srcId="{064935F1-375D-4BD7-B2A3-96669332C4A5}" destId="{304E7B00-F2BE-498B-A916-F78B512C1453}" srcOrd="3" destOrd="0" presId="urn:microsoft.com/office/officeart/2018/2/layout/IconLabelDescriptionList"/>
    <dgm:cxn modelId="{4C5B04AF-3EDE-498D-8992-4C316DFA7F82}" type="presParOf" srcId="{064935F1-375D-4BD7-B2A3-96669332C4A5}" destId="{86696E92-B28F-4AD1-AE70-F4206C91D986}" srcOrd="4" destOrd="0" presId="urn:microsoft.com/office/officeart/2018/2/layout/IconLabelDescriptionList"/>
    <dgm:cxn modelId="{86D5CCAE-35E5-4CF1-A219-BD29C80BF32E}" type="presParOf" srcId="{14D40FE2-DA5A-4790-B6E9-8FD1773EF204}" destId="{07EC3C19-12ED-4DEE-A788-956201F1A7D0}" srcOrd="3" destOrd="0" presId="urn:microsoft.com/office/officeart/2018/2/layout/IconLabelDescriptionList"/>
    <dgm:cxn modelId="{F105A336-F89F-4E3A-B3C0-3C9A037E469D}" type="presParOf" srcId="{14D40FE2-DA5A-4790-B6E9-8FD1773EF204}" destId="{1C510BBB-46FA-4539-8B2D-C48F57B941F0}" srcOrd="4" destOrd="0" presId="urn:microsoft.com/office/officeart/2018/2/layout/IconLabelDescriptionList"/>
    <dgm:cxn modelId="{64594132-8B71-45A1-8692-889A677DDFD2}" type="presParOf" srcId="{1C510BBB-46FA-4539-8B2D-C48F57B941F0}" destId="{A1A83A62-079E-44C6-AC5D-796E64C36010}" srcOrd="0" destOrd="0" presId="urn:microsoft.com/office/officeart/2018/2/layout/IconLabelDescriptionList"/>
    <dgm:cxn modelId="{35529E42-8BFF-443E-86F1-BADCFEF94EA9}" type="presParOf" srcId="{1C510BBB-46FA-4539-8B2D-C48F57B941F0}" destId="{C6B2BB4A-D4B7-4BBB-AE6A-F7964C6EED20}" srcOrd="1" destOrd="0" presId="urn:microsoft.com/office/officeart/2018/2/layout/IconLabelDescriptionList"/>
    <dgm:cxn modelId="{BFD4B6AE-8874-4096-84F9-0DBFA5F9A0BC}" type="presParOf" srcId="{1C510BBB-46FA-4539-8B2D-C48F57B941F0}" destId="{8220D0A6-A61A-44AF-96D8-70203CA4F945}" srcOrd="2" destOrd="0" presId="urn:microsoft.com/office/officeart/2018/2/layout/IconLabelDescriptionList"/>
    <dgm:cxn modelId="{F0D82BCF-64A7-47E1-AAF9-D2AAD4109C22}" type="presParOf" srcId="{1C510BBB-46FA-4539-8B2D-C48F57B941F0}" destId="{41A88345-4056-4679-B9AC-3C1AA5BC81E6}" srcOrd="3" destOrd="0" presId="urn:microsoft.com/office/officeart/2018/2/layout/IconLabelDescriptionList"/>
    <dgm:cxn modelId="{88D68363-FCD8-488A-928F-ADCBB4D67EFB}" type="presParOf" srcId="{1C510BBB-46FA-4539-8B2D-C48F57B941F0}" destId="{B1109031-2268-4FBD-A2F5-6AA0C58D07E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A3A486-9B6B-4AC0-B69D-DE884519742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434081-CCE4-48FD-82A7-776367B68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Operating System: Windows 10 Home</a:t>
          </a:r>
        </a:p>
      </dgm:t>
    </dgm:pt>
    <dgm:pt modelId="{A3869381-C5F6-4194-B042-D9A3ABB20B3A}" type="parTrans" cxnId="{90E2415C-65C0-411E-A88E-A4278A0832BC}">
      <dgm:prSet/>
      <dgm:spPr/>
      <dgm:t>
        <a:bodyPr/>
        <a:lstStyle/>
        <a:p>
          <a:endParaRPr lang="en-US"/>
        </a:p>
      </dgm:t>
    </dgm:pt>
    <dgm:pt modelId="{9B8DCCF4-F830-45EE-AE4D-B760C25A4B5B}" type="sibTrans" cxnId="{90E2415C-65C0-411E-A88E-A4278A0832BC}">
      <dgm:prSet/>
      <dgm:spPr/>
      <dgm:t>
        <a:bodyPr/>
        <a:lstStyle/>
        <a:p>
          <a:endParaRPr lang="en-US"/>
        </a:p>
      </dgm:t>
    </dgm:pt>
    <dgm:pt modelId="{988BB752-0CA7-4554-A613-40865E21D3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Processor:</a:t>
          </a:r>
        </a:p>
      </dgm:t>
    </dgm:pt>
    <dgm:pt modelId="{D662AB0D-0601-4EEF-AB20-C439DDAF961D}" type="parTrans" cxnId="{DFAC32E7-D903-4794-BD7B-D54C6909288A}">
      <dgm:prSet/>
      <dgm:spPr/>
      <dgm:t>
        <a:bodyPr/>
        <a:lstStyle/>
        <a:p>
          <a:endParaRPr lang="en-US"/>
        </a:p>
      </dgm:t>
    </dgm:pt>
    <dgm:pt modelId="{835B1B2B-6A81-427F-8DB1-182137ED80F4}" type="sibTrans" cxnId="{DFAC32E7-D903-4794-BD7B-D54C6909288A}">
      <dgm:prSet/>
      <dgm:spPr/>
      <dgm:t>
        <a:bodyPr/>
        <a:lstStyle/>
        <a:p>
          <a:endParaRPr lang="en-US"/>
        </a:p>
      </dgm:t>
    </dgm:pt>
    <dgm:pt modelId="{AA9F2C3A-E111-4A51-8E82-B50B2FC6CEA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Intel® Core™ </a:t>
          </a:r>
        </a:p>
        <a:p>
          <a:pPr>
            <a:lnSpc>
              <a:spcPct val="100000"/>
            </a:lnSpc>
          </a:pPr>
          <a:r>
            <a:rPr lang="en-US"/>
            <a:t>i5-7500 CPU @ </a:t>
          </a:r>
        </a:p>
        <a:p>
          <a:pPr>
            <a:lnSpc>
              <a:spcPct val="100000"/>
            </a:lnSpc>
          </a:pPr>
          <a:r>
            <a:rPr lang="en-US"/>
            <a:t>3.40 GHz</a:t>
          </a:r>
        </a:p>
      </dgm:t>
    </dgm:pt>
    <dgm:pt modelId="{13681E06-61F8-4941-9A25-6C7807CDFFF2}" type="parTrans" cxnId="{7FFF0ED1-9FF5-4D7B-8810-CA8851D70552}">
      <dgm:prSet/>
      <dgm:spPr/>
      <dgm:t>
        <a:bodyPr/>
        <a:lstStyle/>
        <a:p>
          <a:endParaRPr lang="en-US"/>
        </a:p>
      </dgm:t>
    </dgm:pt>
    <dgm:pt modelId="{C150D9A9-A57A-49D8-8C6A-492F704ABBE7}" type="sibTrans" cxnId="{7FFF0ED1-9FF5-4D7B-8810-CA8851D70552}">
      <dgm:prSet/>
      <dgm:spPr/>
      <dgm:t>
        <a:bodyPr/>
        <a:lstStyle/>
        <a:p>
          <a:endParaRPr lang="en-US"/>
        </a:p>
      </dgm:t>
    </dgm:pt>
    <dgm:pt modelId="{F30FA427-E1CF-4F49-8FF1-2B96DBEBB5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Cores:</a:t>
          </a:r>
        </a:p>
      </dgm:t>
    </dgm:pt>
    <dgm:pt modelId="{FB4AE0AB-ECB0-4350-923D-DA2A501CE83E}" type="parTrans" cxnId="{8DB7A79F-6484-4AB4-B11B-134E978E2E97}">
      <dgm:prSet/>
      <dgm:spPr/>
      <dgm:t>
        <a:bodyPr/>
        <a:lstStyle/>
        <a:p>
          <a:endParaRPr lang="en-US"/>
        </a:p>
      </dgm:t>
    </dgm:pt>
    <dgm:pt modelId="{388E10D2-6C56-4E61-8C67-EBE16E003AA7}" type="sibTrans" cxnId="{8DB7A79F-6484-4AB4-B11B-134E978E2E97}">
      <dgm:prSet/>
      <dgm:spPr/>
      <dgm:t>
        <a:bodyPr/>
        <a:lstStyle/>
        <a:p>
          <a:endParaRPr lang="en-US"/>
        </a:p>
      </dgm:t>
    </dgm:pt>
    <dgm:pt modelId="{476CE531-A9DC-4D7C-838A-CDBDC87862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 Cores, </a:t>
          </a:r>
        </a:p>
        <a:p>
          <a:pPr>
            <a:lnSpc>
              <a:spcPct val="100000"/>
            </a:lnSpc>
          </a:pPr>
          <a:r>
            <a:rPr lang="en-US"/>
            <a:t>4 Logical Processors</a:t>
          </a:r>
        </a:p>
      </dgm:t>
    </dgm:pt>
    <dgm:pt modelId="{0C3D260C-8BFA-4728-863E-41DE4FA30ACB}" type="parTrans" cxnId="{DABC4987-1506-46F3-BE0B-701C2489FDD1}">
      <dgm:prSet/>
      <dgm:spPr/>
      <dgm:t>
        <a:bodyPr/>
        <a:lstStyle/>
        <a:p>
          <a:endParaRPr lang="en-US"/>
        </a:p>
      </dgm:t>
    </dgm:pt>
    <dgm:pt modelId="{DBC03E5A-4191-43B5-AB6E-62ABDE61516D}" type="sibTrans" cxnId="{DABC4987-1506-46F3-BE0B-701C2489FDD1}">
      <dgm:prSet/>
      <dgm:spPr/>
      <dgm:t>
        <a:bodyPr/>
        <a:lstStyle/>
        <a:p>
          <a:endParaRPr lang="en-US"/>
        </a:p>
      </dgm:t>
    </dgm:pt>
    <dgm:pt modelId="{F74F2D8A-3BD3-4066-9D2C-A947783D8E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Physical RAM:</a:t>
          </a:r>
        </a:p>
      </dgm:t>
    </dgm:pt>
    <dgm:pt modelId="{0E7174CC-08D9-44EA-A24B-A205CA1E07ED}" type="parTrans" cxnId="{AB6A905B-099D-463A-B89B-CD231D7642A6}">
      <dgm:prSet/>
      <dgm:spPr/>
      <dgm:t>
        <a:bodyPr/>
        <a:lstStyle/>
        <a:p>
          <a:endParaRPr lang="en-US"/>
        </a:p>
      </dgm:t>
    </dgm:pt>
    <dgm:pt modelId="{B26DFD15-8403-40EA-917F-288EF95404B0}" type="sibTrans" cxnId="{AB6A905B-099D-463A-B89B-CD231D7642A6}">
      <dgm:prSet/>
      <dgm:spPr/>
      <dgm:t>
        <a:bodyPr/>
        <a:lstStyle/>
        <a:p>
          <a:endParaRPr lang="en-US"/>
        </a:p>
      </dgm:t>
    </dgm:pt>
    <dgm:pt modelId="{BBF955D1-96DD-4C13-9C0C-65C49D9E1D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16.00 GB Installed, </a:t>
          </a:r>
        </a:p>
        <a:p>
          <a:pPr>
            <a:lnSpc>
              <a:spcPct val="100000"/>
            </a:lnSpc>
          </a:pPr>
          <a:r>
            <a:rPr lang="en-US"/>
            <a:t>9.56 Available</a:t>
          </a:r>
        </a:p>
      </dgm:t>
    </dgm:pt>
    <dgm:pt modelId="{E8500020-D2CA-43F6-82CC-3D242C89C0D0}" type="parTrans" cxnId="{215CB6C2-CF55-472C-8265-F58627EEAEAA}">
      <dgm:prSet/>
      <dgm:spPr/>
      <dgm:t>
        <a:bodyPr/>
        <a:lstStyle/>
        <a:p>
          <a:endParaRPr lang="en-US"/>
        </a:p>
      </dgm:t>
    </dgm:pt>
    <dgm:pt modelId="{CF2E7E10-6D52-474D-B3CD-639A097BE9C0}" type="sibTrans" cxnId="{215CB6C2-CF55-472C-8265-F58627EEAEAA}">
      <dgm:prSet/>
      <dgm:spPr/>
      <dgm:t>
        <a:bodyPr/>
        <a:lstStyle/>
        <a:p>
          <a:endParaRPr lang="en-US"/>
        </a:p>
      </dgm:t>
    </dgm:pt>
    <dgm:pt modelId="{7830B147-EA36-4258-B108-BC149C10B3E7}" type="pres">
      <dgm:prSet presAssocID="{AFA3A486-9B6B-4AC0-B69D-DE884519742A}" presName="root" presStyleCnt="0">
        <dgm:presLayoutVars>
          <dgm:dir/>
          <dgm:resizeHandles val="exact"/>
        </dgm:presLayoutVars>
      </dgm:prSet>
      <dgm:spPr/>
    </dgm:pt>
    <dgm:pt modelId="{7B54E386-FAE7-42F3-B7AF-E854566566F5}" type="pres">
      <dgm:prSet presAssocID="{CB434081-CCE4-48FD-82A7-776367B68FDA}" presName="compNode" presStyleCnt="0"/>
      <dgm:spPr/>
    </dgm:pt>
    <dgm:pt modelId="{FEBFC976-B7AC-4A07-85C1-7902E0F0CAC5}" type="pres">
      <dgm:prSet presAssocID="{CB434081-CCE4-48FD-82A7-776367B68FDA}" presName="bgRect" presStyleLbl="bgShp" presStyleIdx="0" presStyleCnt="4"/>
      <dgm:spPr/>
    </dgm:pt>
    <dgm:pt modelId="{635E6879-6F3C-4AA1-8939-5B38B4FF46D9}" type="pres">
      <dgm:prSet presAssocID="{CB434081-CCE4-48FD-82A7-776367B68F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55E7C43-3717-4478-B4E7-53FEFA6E5C8C}" type="pres">
      <dgm:prSet presAssocID="{CB434081-CCE4-48FD-82A7-776367B68FDA}" presName="spaceRect" presStyleCnt="0"/>
      <dgm:spPr/>
    </dgm:pt>
    <dgm:pt modelId="{2C451571-D319-4652-8A84-F98FEF31868C}" type="pres">
      <dgm:prSet presAssocID="{CB434081-CCE4-48FD-82A7-776367B68FDA}" presName="parTx" presStyleLbl="revTx" presStyleIdx="0" presStyleCnt="7">
        <dgm:presLayoutVars>
          <dgm:chMax val="0"/>
          <dgm:chPref val="0"/>
        </dgm:presLayoutVars>
      </dgm:prSet>
      <dgm:spPr/>
    </dgm:pt>
    <dgm:pt modelId="{FBD1898C-8C74-4949-9EFA-C6E064DE0364}" type="pres">
      <dgm:prSet presAssocID="{9B8DCCF4-F830-45EE-AE4D-B760C25A4B5B}" presName="sibTrans" presStyleCnt="0"/>
      <dgm:spPr/>
    </dgm:pt>
    <dgm:pt modelId="{CECACBF6-B391-42B8-9ACB-2E92D13F5D11}" type="pres">
      <dgm:prSet presAssocID="{988BB752-0CA7-4554-A613-40865E21D339}" presName="compNode" presStyleCnt="0"/>
      <dgm:spPr/>
    </dgm:pt>
    <dgm:pt modelId="{B98F9671-6EF8-4106-A0D3-6D3681549BE8}" type="pres">
      <dgm:prSet presAssocID="{988BB752-0CA7-4554-A613-40865E21D339}" presName="bgRect" presStyleLbl="bgShp" presStyleIdx="1" presStyleCnt="4"/>
      <dgm:spPr/>
    </dgm:pt>
    <dgm:pt modelId="{23FF39B4-B862-4ED3-8C2C-3B381BB0CD97}" type="pres">
      <dgm:prSet presAssocID="{988BB752-0CA7-4554-A613-40865E21D3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3EC02E0-F089-46D4-9A92-F03F80DD9368}" type="pres">
      <dgm:prSet presAssocID="{988BB752-0CA7-4554-A613-40865E21D339}" presName="spaceRect" presStyleCnt="0"/>
      <dgm:spPr/>
    </dgm:pt>
    <dgm:pt modelId="{4B62C2F8-5562-49B5-A3EC-677703971AF7}" type="pres">
      <dgm:prSet presAssocID="{988BB752-0CA7-4554-A613-40865E21D339}" presName="parTx" presStyleLbl="revTx" presStyleIdx="1" presStyleCnt="7">
        <dgm:presLayoutVars>
          <dgm:chMax val="0"/>
          <dgm:chPref val="0"/>
        </dgm:presLayoutVars>
      </dgm:prSet>
      <dgm:spPr/>
    </dgm:pt>
    <dgm:pt modelId="{A6555BCB-4E09-487E-9638-44B2F836484E}" type="pres">
      <dgm:prSet presAssocID="{988BB752-0CA7-4554-A613-40865E21D339}" presName="desTx" presStyleLbl="revTx" presStyleIdx="2" presStyleCnt="7">
        <dgm:presLayoutVars/>
      </dgm:prSet>
      <dgm:spPr/>
    </dgm:pt>
    <dgm:pt modelId="{42F1FD02-AD0F-4D0C-9A74-CB837C886564}" type="pres">
      <dgm:prSet presAssocID="{835B1B2B-6A81-427F-8DB1-182137ED80F4}" presName="sibTrans" presStyleCnt="0"/>
      <dgm:spPr/>
    </dgm:pt>
    <dgm:pt modelId="{ADD826AD-2958-4B37-85DC-DBCFB92E5232}" type="pres">
      <dgm:prSet presAssocID="{F30FA427-E1CF-4F49-8FF1-2B96DBEBB58A}" presName="compNode" presStyleCnt="0"/>
      <dgm:spPr/>
    </dgm:pt>
    <dgm:pt modelId="{3F82D82F-32E9-4D64-AB6E-15AC687FB2C7}" type="pres">
      <dgm:prSet presAssocID="{F30FA427-E1CF-4F49-8FF1-2B96DBEBB58A}" presName="bgRect" presStyleLbl="bgShp" presStyleIdx="2" presStyleCnt="4"/>
      <dgm:spPr/>
    </dgm:pt>
    <dgm:pt modelId="{0A9A8074-FCE4-4803-AD1A-E00B494FEA2B}" type="pres">
      <dgm:prSet presAssocID="{F30FA427-E1CF-4F49-8FF1-2B96DBEBB58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3D688AD6-1C88-4235-A56A-AE934636328F}" type="pres">
      <dgm:prSet presAssocID="{F30FA427-E1CF-4F49-8FF1-2B96DBEBB58A}" presName="spaceRect" presStyleCnt="0"/>
      <dgm:spPr/>
    </dgm:pt>
    <dgm:pt modelId="{DD012A1A-68A6-4FF1-8B83-96538927803E}" type="pres">
      <dgm:prSet presAssocID="{F30FA427-E1CF-4F49-8FF1-2B96DBEBB58A}" presName="parTx" presStyleLbl="revTx" presStyleIdx="3" presStyleCnt="7">
        <dgm:presLayoutVars>
          <dgm:chMax val="0"/>
          <dgm:chPref val="0"/>
        </dgm:presLayoutVars>
      </dgm:prSet>
      <dgm:spPr/>
    </dgm:pt>
    <dgm:pt modelId="{029B42AC-035C-4776-88D1-B317E692D765}" type="pres">
      <dgm:prSet presAssocID="{F30FA427-E1CF-4F49-8FF1-2B96DBEBB58A}" presName="desTx" presStyleLbl="revTx" presStyleIdx="4" presStyleCnt="7">
        <dgm:presLayoutVars/>
      </dgm:prSet>
      <dgm:spPr/>
    </dgm:pt>
    <dgm:pt modelId="{C7FCBD01-2086-4EA6-A48F-E290C06AE013}" type="pres">
      <dgm:prSet presAssocID="{388E10D2-6C56-4E61-8C67-EBE16E003AA7}" presName="sibTrans" presStyleCnt="0"/>
      <dgm:spPr/>
    </dgm:pt>
    <dgm:pt modelId="{886F10A5-8982-49DC-875A-00568C596A37}" type="pres">
      <dgm:prSet presAssocID="{F74F2D8A-3BD3-4066-9D2C-A947783D8E0D}" presName="compNode" presStyleCnt="0"/>
      <dgm:spPr/>
    </dgm:pt>
    <dgm:pt modelId="{E97F9CEE-A3D4-49AB-B56F-E4C96F2AE626}" type="pres">
      <dgm:prSet presAssocID="{F74F2D8A-3BD3-4066-9D2C-A947783D8E0D}" presName="bgRect" presStyleLbl="bgShp" presStyleIdx="3" presStyleCnt="4"/>
      <dgm:spPr/>
    </dgm:pt>
    <dgm:pt modelId="{E98E8A49-B23B-448C-9DC8-9BE8885AE681}" type="pres">
      <dgm:prSet presAssocID="{F74F2D8A-3BD3-4066-9D2C-A947783D8E0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CBC790A1-C478-4598-9A34-C582147C91E9}" type="pres">
      <dgm:prSet presAssocID="{F74F2D8A-3BD3-4066-9D2C-A947783D8E0D}" presName="spaceRect" presStyleCnt="0"/>
      <dgm:spPr/>
    </dgm:pt>
    <dgm:pt modelId="{375FFF3C-150D-4454-A2A7-FDDE290AA31E}" type="pres">
      <dgm:prSet presAssocID="{F74F2D8A-3BD3-4066-9D2C-A947783D8E0D}" presName="parTx" presStyleLbl="revTx" presStyleIdx="5" presStyleCnt="7">
        <dgm:presLayoutVars>
          <dgm:chMax val="0"/>
          <dgm:chPref val="0"/>
        </dgm:presLayoutVars>
      </dgm:prSet>
      <dgm:spPr/>
    </dgm:pt>
    <dgm:pt modelId="{59CF8C5A-2188-4DBB-9E2D-1FD0EF745194}" type="pres">
      <dgm:prSet presAssocID="{F74F2D8A-3BD3-4066-9D2C-A947783D8E0D}" presName="desTx" presStyleLbl="revTx" presStyleIdx="6" presStyleCnt="7">
        <dgm:presLayoutVars/>
      </dgm:prSet>
      <dgm:spPr/>
    </dgm:pt>
  </dgm:ptLst>
  <dgm:cxnLst>
    <dgm:cxn modelId="{50425318-9676-4BD9-B021-F6566A738E2A}" type="presOf" srcId="{AA9F2C3A-E111-4A51-8E82-B50B2FC6CEAF}" destId="{A6555BCB-4E09-487E-9638-44B2F836484E}" srcOrd="0" destOrd="0" presId="urn:microsoft.com/office/officeart/2018/2/layout/IconVerticalSolidList"/>
    <dgm:cxn modelId="{F4441831-B1E7-458F-8C37-413371EF3053}" type="presOf" srcId="{CB434081-CCE4-48FD-82A7-776367B68FDA}" destId="{2C451571-D319-4652-8A84-F98FEF31868C}" srcOrd="0" destOrd="0" presId="urn:microsoft.com/office/officeart/2018/2/layout/IconVerticalSolidList"/>
    <dgm:cxn modelId="{16B3FF3C-E00E-44C8-A42D-397FDAA6CA50}" type="presOf" srcId="{988BB752-0CA7-4554-A613-40865E21D339}" destId="{4B62C2F8-5562-49B5-A3EC-677703971AF7}" srcOrd="0" destOrd="0" presId="urn:microsoft.com/office/officeart/2018/2/layout/IconVerticalSolidList"/>
    <dgm:cxn modelId="{AB6A905B-099D-463A-B89B-CD231D7642A6}" srcId="{AFA3A486-9B6B-4AC0-B69D-DE884519742A}" destId="{F74F2D8A-3BD3-4066-9D2C-A947783D8E0D}" srcOrd="3" destOrd="0" parTransId="{0E7174CC-08D9-44EA-A24B-A205CA1E07ED}" sibTransId="{B26DFD15-8403-40EA-917F-288EF95404B0}"/>
    <dgm:cxn modelId="{90E2415C-65C0-411E-A88E-A4278A0832BC}" srcId="{AFA3A486-9B6B-4AC0-B69D-DE884519742A}" destId="{CB434081-CCE4-48FD-82A7-776367B68FDA}" srcOrd="0" destOrd="0" parTransId="{A3869381-C5F6-4194-B042-D9A3ABB20B3A}" sibTransId="{9B8DCCF4-F830-45EE-AE4D-B760C25A4B5B}"/>
    <dgm:cxn modelId="{DABC4987-1506-46F3-BE0B-701C2489FDD1}" srcId="{F30FA427-E1CF-4F49-8FF1-2B96DBEBB58A}" destId="{476CE531-A9DC-4D7C-838A-CDBDC8786215}" srcOrd="0" destOrd="0" parTransId="{0C3D260C-8BFA-4728-863E-41DE4FA30ACB}" sibTransId="{DBC03E5A-4191-43B5-AB6E-62ABDE61516D}"/>
    <dgm:cxn modelId="{57C6708F-3AE0-4B55-A304-6F8D1EC08952}" type="presOf" srcId="{AFA3A486-9B6B-4AC0-B69D-DE884519742A}" destId="{7830B147-EA36-4258-B108-BC149C10B3E7}" srcOrd="0" destOrd="0" presId="urn:microsoft.com/office/officeart/2018/2/layout/IconVerticalSolidList"/>
    <dgm:cxn modelId="{8DB7A79F-6484-4AB4-B11B-134E978E2E97}" srcId="{AFA3A486-9B6B-4AC0-B69D-DE884519742A}" destId="{F30FA427-E1CF-4F49-8FF1-2B96DBEBB58A}" srcOrd="2" destOrd="0" parTransId="{FB4AE0AB-ECB0-4350-923D-DA2A501CE83E}" sibTransId="{388E10D2-6C56-4E61-8C67-EBE16E003AA7}"/>
    <dgm:cxn modelId="{1221EBAC-6846-4238-A6E4-741D50A69678}" type="presOf" srcId="{F74F2D8A-3BD3-4066-9D2C-A947783D8E0D}" destId="{375FFF3C-150D-4454-A2A7-FDDE290AA31E}" srcOrd="0" destOrd="0" presId="urn:microsoft.com/office/officeart/2018/2/layout/IconVerticalSolidList"/>
    <dgm:cxn modelId="{A0DC25C0-6237-4655-A4B0-C72F8FCF5FD9}" type="presOf" srcId="{BBF955D1-96DD-4C13-9C0C-65C49D9E1D61}" destId="{59CF8C5A-2188-4DBB-9E2D-1FD0EF745194}" srcOrd="0" destOrd="0" presId="urn:microsoft.com/office/officeart/2018/2/layout/IconVerticalSolidList"/>
    <dgm:cxn modelId="{215CB6C2-CF55-472C-8265-F58627EEAEAA}" srcId="{F74F2D8A-3BD3-4066-9D2C-A947783D8E0D}" destId="{BBF955D1-96DD-4C13-9C0C-65C49D9E1D61}" srcOrd="0" destOrd="0" parTransId="{E8500020-D2CA-43F6-82CC-3D242C89C0D0}" sibTransId="{CF2E7E10-6D52-474D-B3CD-639A097BE9C0}"/>
    <dgm:cxn modelId="{7FFF0ED1-9FF5-4D7B-8810-CA8851D70552}" srcId="{988BB752-0CA7-4554-A613-40865E21D339}" destId="{AA9F2C3A-E111-4A51-8E82-B50B2FC6CEAF}" srcOrd="0" destOrd="0" parTransId="{13681E06-61F8-4941-9A25-6C7807CDFFF2}" sibTransId="{C150D9A9-A57A-49D8-8C6A-492F704ABBE7}"/>
    <dgm:cxn modelId="{DFAC32E7-D903-4794-BD7B-D54C6909288A}" srcId="{AFA3A486-9B6B-4AC0-B69D-DE884519742A}" destId="{988BB752-0CA7-4554-A613-40865E21D339}" srcOrd="1" destOrd="0" parTransId="{D662AB0D-0601-4EEF-AB20-C439DDAF961D}" sibTransId="{835B1B2B-6A81-427F-8DB1-182137ED80F4}"/>
    <dgm:cxn modelId="{961BE7F4-68FA-4A35-89BB-5D036023F0A9}" type="presOf" srcId="{476CE531-A9DC-4D7C-838A-CDBDC8786215}" destId="{029B42AC-035C-4776-88D1-B317E692D765}" srcOrd="0" destOrd="0" presId="urn:microsoft.com/office/officeart/2018/2/layout/IconVerticalSolidList"/>
    <dgm:cxn modelId="{9F3D63FC-ADD4-4416-BE92-393B6A704BF4}" type="presOf" srcId="{F30FA427-E1CF-4F49-8FF1-2B96DBEBB58A}" destId="{DD012A1A-68A6-4FF1-8B83-96538927803E}" srcOrd="0" destOrd="0" presId="urn:microsoft.com/office/officeart/2018/2/layout/IconVerticalSolidList"/>
    <dgm:cxn modelId="{AF715BDE-9058-49A1-BBA3-8CA425D4A8F6}" type="presParOf" srcId="{7830B147-EA36-4258-B108-BC149C10B3E7}" destId="{7B54E386-FAE7-42F3-B7AF-E854566566F5}" srcOrd="0" destOrd="0" presId="urn:microsoft.com/office/officeart/2018/2/layout/IconVerticalSolidList"/>
    <dgm:cxn modelId="{2E974152-6A44-4A88-A1AD-66930F2A7E3E}" type="presParOf" srcId="{7B54E386-FAE7-42F3-B7AF-E854566566F5}" destId="{FEBFC976-B7AC-4A07-85C1-7902E0F0CAC5}" srcOrd="0" destOrd="0" presId="urn:microsoft.com/office/officeart/2018/2/layout/IconVerticalSolidList"/>
    <dgm:cxn modelId="{CA94A69A-D597-4AF3-9C39-A1FC41A517A3}" type="presParOf" srcId="{7B54E386-FAE7-42F3-B7AF-E854566566F5}" destId="{635E6879-6F3C-4AA1-8939-5B38B4FF46D9}" srcOrd="1" destOrd="0" presId="urn:microsoft.com/office/officeart/2018/2/layout/IconVerticalSolidList"/>
    <dgm:cxn modelId="{D3BF096D-D86D-4953-BF4E-F447A8ABFCEF}" type="presParOf" srcId="{7B54E386-FAE7-42F3-B7AF-E854566566F5}" destId="{B55E7C43-3717-4478-B4E7-53FEFA6E5C8C}" srcOrd="2" destOrd="0" presId="urn:microsoft.com/office/officeart/2018/2/layout/IconVerticalSolidList"/>
    <dgm:cxn modelId="{039DB1AF-4CB6-42F7-AD7D-23B10AB8310D}" type="presParOf" srcId="{7B54E386-FAE7-42F3-B7AF-E854566566F5}" destId="{2C451571-D319-4652-8A84-F98FEF31868C}" srcOrd="3" destOrd="0" presId="urn:microsoft.com/office/officeart/2018/2/layout/IconVerticalSolidList"/>
    <dgm:cxn modelId="{5B9B1217-66B1-49D8-9373-B1E504AEE1C5}" type="presParOf" srcId="{7830B147-EA36-4258-B108-BC149C10B3E7}" destId="{FBD1898C-8C74-4949-9EFA-C6E064DE0364}" srcOrd="1" destOrd="0" presId="urn:microsoft.com/office/officeart/2018/2/layout/IconVerticalSolidList"/>
    <dgm:cxn modelId="{26618DCB-743B-4FC4-BAE9-BE0296B42B55}" type="presParOf" srcId="{7830B147-EA36-4258-B108-BC149C10B3E7}" destId="{CECACBF6-B391-42B8-9ACB-2E92D13F5D11}" srcOrd="2" destOrd="0" presId="urn:microsoft.com/office/officeart/2018/2/layout/IconVerticalSolidList"/>
    <dgm:cxn modelId="{47597936-3C06-46D0-B552-63282B46BD25}" type="presParOf" srcId="{CECACBF6-B391-42B8-9ACB-2E92D13F5D11}" destId="{B98F9671-6EF8-4106-A0D3-6D3681549BE8}" srcOrd="0" destOrd="0" presId="urn:microsoft.com/office/officeart/2018/2/layout/IconVerticalSolidList"/>
    <dgm:cxn modelId="{B1095CC7-E304-4D79-B04F-C7ECC1EC4242}" type="presParOf" srcId="{CECACBF6-B391-42B8-9ACB-2E92D13F5D11}" destId="{23FF39B4-B862-4ED3-8C2C-3B381BB0CD97}" srcOrd="1" destOrd="0" presId="urn:microsoft.com/office/officeart/2018/2/layout/IconVerticalSolidList"/>
    <dgm:cxn modelId="{D4DE1852-91CD-490F-973F-33211F6FE6C8}" type="presParOf" srcId="{CECACBF6-B391-42B8-9ACB-2E92D13F5D11}" destId="{D3EC02E0-F089-46D4-9A92-F03F80DD9368}" srcOrd="2" destOrd="0" presId="urn:microsoft.com/office/officeart/2018/2/layout/IconVerticalSolidList"/>
    <dgm:cxn modelId="{222C2101-E646-44EE-978F-A4D8F8B1A242}" type="presParOf" srcId="{CECACBF6-B391-42B8-9ACB-2E92D13F5D11}" destId="{4B62C2F8-5562-49B5-A3EC-677703971AF7}" srcOrd="3" destOrd="0" presId="urn:microsoft.com/office/officeart/2018/2/layout/IconVerticalSolidList"/>
    <dgm:cxn modelId="{F0667EF1-E253-4320-8D2C-75ED17D93F28}" type="presParOf" srcId="{CECACBF6-B391-42B8-9ACB-2E92D13F5D11}" destId="{A6555BCB-4E09-487E-9638-44B2F836484E}" srcOrd="4" destOrd="0" presId="urn:microsoft.com/office/officeart/2018/2/layout/IconVerticalSolidList"/>
    <dgm:cxn modelId="{F3ECF551-F539-41A8-A06C-2A0FEB0E9100}" type="presParOf" srcId="{7830B147-EA36-4258-B108-BC149C10B3E7}" destId="{42F1FD02-AD0F-4D0C-9A74-CB837C886564}" srcOrd="3" destOrd="0" presId="urn:microsoft.com/office/officeart/2018/2/layout/IconVerticalSolidList"/>
    <dgm:cxn modelId="{87D43CAE-FC8F-4DFF-8796-E423AC8F6D7E}" type="presParOf" srcId="{7830B147-EA36-4258-B108-BC149C10B3E7}" destId="{ADD826AD-2958-4B37-85DC-DBCFB92E5232}" srcOrd="4" destOrd="0" presId="urn:microsoft.com/office/officeart/2018/2/layout/IconVerticalSolidList"/>
    <dgm:cxn modelId="{D7073852-BD2C-4A7F-BDE1-F951F897FBAB}" type="presParOf" srcId="{ADD826AD-2958-4B37-85DC-DBCFB92E5232}" destId="{3F82D82F-32E9-4D64-AB6E-15AC687FB2C7}" srcOrd="0" destOrd="0" presId="urn:microsoft.com/office/officeart/2018/2/layout/IconVerticalSolidList"/>
    <dgm:cxn modelId="{E6D0A03C-6FA5-425F-A24A-B88AB3939C90}" type="presParOf" srcId="{ADD826AD-2958-4B37-85DC-DBCFB92E5232}" destId="{0A9A8074-FCE4-4803-AD1A-E00B494FEA2B}" srcOrd="1" destOrd="0" presId="urn:microsoft.com/office/officeart/2018/2/layout/IconVerticalSolidList"/>
    <dgm:cxn modelId="{9AE6CA13-3247-47D7-8419-52AC83F1C85A}" type="presParOf" srcId="{ADD826AD-2958-4B37-85DC-DBCFB92E5232}" destId="{3D688AD6-1C88-4235-A56A-AE934636328F}" srcOrd="2" destOrd="0" presId="urn:microsoft.com/office/officeart/2018/2/layout/IconVerticalSolidList"/>
    <dgm:cxn modelId="{3C7FCF66-BF16-42AB-98AE-4DA891D68492}" type="presParOf" srcId="{ADD826AD-2958-4B37-85DC-DBCFB92E5232}" destId="{DD012A1A-68A6-4FF1-8B83-96538927803E}" srcOrd="3" destOrd="0" presId="urn:microsoft.com/office/officeart/2018/2/layout/IconVerticalSolidList"/>
    <dgm:cxn modelId="{5425CD31-A0D8-4289-8598-22E1A47797F1}" type="presParOf" srcId="{ADD826AD-2958-4B37-85DC-DBCFB92E5232}" destId="{029B42AC-035C-4776-88D1-B317E692D765}" srcOrd="4" destOrd="0" presId="urn:microsoft.com/office/officeart/2018/2/layout/IconVerticalSolidList"/>
    <dgm:cxn modelId="{70FC3255-276E-4B6A-B5CE-8128C6CEDB76}" type="presParOf" srcId="{7830B147-EA36-4258-B108-BC149C10B3E7}" destId="{C7FCBD01-2086-4EA6-A48F-E290C06AE013}" srcOrd="5" destOrd="0" presId="urn:microsoft.com/office/officeart/2018/2/layout/IconVerticalSolidList"/>
    <dgm:cxn modelId="{F08D9B94-8A6B-49CF-903E-68174D69E021}" type="presParOf" srcId="{7830B147-EA36-4258-B108-BC149C10B3E7}" destId="{886F10A5-8982-49DC-875A-00568C596A37}" srcOrd="6" destOrd="0" presId="urn:microsoft.com/office/officeart/2018/2/layout/IconVerticalSolidList"/>
    <dgm:cxn modelId="{9D000519-7938-4169-A080-9CEEFB81CFFA}" type="presParOf" srcId="{886F10A5-8982-49DC-875A-00568C596A37}" destId="{E97F9CEE-A3D4-49AB-B56F-E4C96F2AE626}" srcOrd="0" destOrd="0" presId="urn:microsoft.com/office/officeart/2018/2/layout/IconVerticalSolidList"/>
    <dgm:cxn modelId="{B6F46075-2B11-4AF7-B162-408D7A98A598}" type="presParOf" srcId="{886F10A5-8982-49DC-875A-00568C596A37}" destId="{E98E8A49-B23B-448C-9DC8-9BE8885AE681}" srcOrd="1" destOrd="0" presId="urn:microsoft.com/office/officeart/2018/2/layout/IconVerticalSolidList"/>
    <dgm:cxn modelId="{CCD19796-FE4B-481F-8F60-504B56C61101}" type="presParOf" srcId="{886F10A5-8982-49DC-875A-00568C596A37}" destId="{CBC790A1-C478-4598-9A34-C582147C91E9}" srcOrd="2" destOrd="0" presId="urn:microsoft.com/office/officeart/2018/2/layout/IconVerticalSolidList"/>
    <dgm:cxn modelId="{93F25A7E-A20F-4CDA-BC3F-6F4CC09353EA}" type="presParOf" srcId="{886F10A5-8982-49DC-875A-00568C596A37}" destId="{375FFF3C-150D-4454-A2A7-FDDE290AA31E}" srcOrd="3" destOrd="0" presId="urn:microsoft.com/office/officeart/2018/2/layout/IconVerticalSolidList"/>
    <dgm:cxn modelId="{3208F0B5-E8A2-4AD2-A7D9-A220B2BC7261}" type="presParOf" srcId="{886F10A5-8982-49DC-875A-00568C596A37}" destId="{59CF8C5A-2188-4DBB-9E2D-1FD0EF74519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7856E0-524C-4E6A-9FD1-F11DCF4A1F1B}">
      <dsp:nvSpPr>
        <dsp:cNvPr id="0" name=""/>
        <dsp:cNvSpPr/>
      </dsp:nvSpPr>
      <dsp:spPr>
        <a:xfrm>
          <a:off x="0" y="4167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D107EA-D403-4F61-A816-68F987AC21E1}">
      <dsp:nvSpPr>
        <dsp:cNvPr id="0" name=""/>
        <dsp:cNvSpPr/>
      </dsp:nvSpPr>
      <dsp:spPr>
        <a:xfrm>
          <a:off x="268502" y="203879"/>
          <a:ext cx="488186" cy="488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AE632-3C23-43BB-A958-19649EA93D2D}">
      <dsp:nvSpPr>
        <dsp:cNvPr id="0" name=""/>
        <dsp:cNvSpPr/>
      </dsp:nvSpPr>
      <dsp:spPr>
        <a:xfrm>
          <a:off x="1025190" y="4167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“Always On” – </a:t>
          </a:r>
          <a:r>
            <a:rPr lang="en-US" sz="1900" i="1" kern="1200"/>
            <a:t>T </a:t>
          </a:r>
          <a:r>
            <a:rPr lang="en-US" sz="1900" kern="1200"/>
            <a:t> is always </a:t>
          </a:r>
          <a:r>
            <a:rPr lang="en-US" sz="1900" i="1" kern="1200"/>
            <a:t>True</a:t>
          </a:r>
          <a:endParaRPr lang="en-US" sz="1900" kern="1200"/>
        </a:p>
      </dsp:txBody>
      <dsp:txXfrm>
        <a:off x="1025190" y="4167"/>
        <a:ext cx="5832809" cy="887610"/>
      </dsp:txXfrm>
    </dsp:sp>
    <dsp:sp modelId="{AD0A7C3C-8F80-476C-BB3B-5618C8D56FF6}">
      <dsp:nvSpPr>
        <dsp:cNvPr id="0" name=""/>
        <dsp:cNvSpPr/>
      </dsp:nvSpPr>
      <dsp:spPr>
        <a:xfrm>
          <a:off x="0" y="1113680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697D47-AB76-4743-9409-E778DCF7F161}">
      <dsp:nvSpPr>
        <dsp:cNvPr id="0" name=""/>
        <dsp:cNvSpPr/>
      </dsp:nvSpPr>
      <dsp:spPr>
        <a:xfrm>
          <a:off x="268502" y="1313393"/>
          <a:ext cx="488186" cy="488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EB435-5EC1-4098-8DCB-F0F293D8182A}">
      <dsp:nvSpPr>
        <dsp:cNvPr id="0" name=""/>
        <dsp:cNvSpPr/>
      </dsp:nvSpPr>
      <dsp:spPr>
        <a:xfrm>
          <a:off x="1025190" y="1113680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i="1" kern="1200"/>
            <a:t>“Always Off” – T </a:t>
          </a:r>
          <a:r>
            <a:rPr lang="en-US" sz="1900" kern="1200"/>
            <a:t>is always False </a:t>
          </a:r>
        </a:p>
      </dsp:txBody>
      <dsp:txXfrm>
        <a:off x="1025190" y="1113680"/>
        <a:ext cx="5832809" cy="887610"/>
      </dsp:txXfrm>
    </dsp:sp>
    <dsp:sp modelId="{D5FDD170-7D11-4A7E-997F-5E145A1FDEF1}">
      <dsp:nvSpPr>
        <dsp:cNvPr id="0" name=""/>
        <dsp:cNvSpPr/>
      </dsp:nvSpPr>
      <dsp:spPr>
        <a:xfrm>
          <a:off x="0" y="2223194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33E7F-2DC5-4659-9BFF-670E0A0BACB3}">
      <dsp:nvSpPr>
        <dsp:cNvPr id="0" name=""/>
        <dsp:cNvSpPr/>
      </dsp:nvSpPr>
      <dsp:spPr>
        <a:xfrm>
          <a:off x="268502" y="2422906"/>
          <a:ext cx="488186" cy="488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58E491-68F7-43DA-999C-EEFE4EE5D994}">
      <dsp:nvSpPr>
        <dsp:cNvPr id="0" name=""/>
        <dsp:cNvSpPr/>
      </dsp:nvSpPr>
      <dsp:spPr>
        <a:xfrm>
          <a:off x="1025190" y="2223194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“Random” – </a:t>
          </a:r>
          <a:r>
            <a:rPr lang="en-US" sz="1900" i="1" kern="1200"/>
            <a:t>T </a:t>
          </a:r>
          <a:r>
            <a:rPr lang="en-US" sz="1900" kern="1200"/>
            <a:t>is determined randomly</a:t>
          </a:r>
        </a:p>
      </dsp:txBody>
      <dsp:txXfrm>
        <a:off x="1025190" y="2223194"/>
        <a:ext cx="5832809" cy="887610"/>
      </dsp:txXfrm>
    </dsp:sp>
    <dsp:sp modelId="{52C4D8D4-4A0B-44D4-AB65-13B5FA9AAF09}">
      <dsp:nvSpPr>
        <dsp:cNvPr id="0" name=""/>
        <dsp:cNvSpPr/>
      </dsp:nvSpPr>
      <dsp:spPr>
        <a:xfrm>
          <a:off x="0" y="3332708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D1908F-893F-438C-86CD-E63D5B46B28A}">
      <dsp:nvSpPr>
        <dsp:cNvPr id="0" name=""/>
        <dsp:cNvSpPr/>
      </dsp:nvSpPr>
      <dsp:spPr>
        <a:xfrm>
          <a:off x="268502" y="3532420"/>
          <a:ext cx="488186" cy="4881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7365B-7D80-4EB0-B92D-9E61970E43C4}">
      <dsp:nvSpPr>
        <dsp:cNvPr id="0" name=""/>
        <dsp:cNvSpPr/>
      </dsp:nvSpPr>
      <dsp:spPr>
        <a:xfrm>
          <a:off x="1025190" y="3332708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“Internal”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within the program itself</a:t>
          </a:r>
        </a:p>
      </dsp:txBody>
      <dsp:txXfrm>
        <a:off x="1025190" y="3332708"/>
        <a:ext cx="5832809" cy="887610"/>
      </dsp:txXfrm>
    </dsp:sp>
    <dsp:sp modelId="{13DBE76B-29EE-4B08-BED5-F829DDB033C0}">
      <dsp:nvSpPr>
        <dsp:cNvPr id="0" name=""/>
        <dsp:cNvSpPr/>
      </dsp:nvSpPr>
      <dsp:spPr>
        <a:xfrm>
          <a:off x="0" y="4442221"/>
          <a:ext cx="6858000" cy="8876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F7185B-77FC-445B-801D-E222EF0DADB6}">
      <dsp:nvSpPr>
        <dsp:cNvPr id="0" name=""/>
        <dsp:cNvSpPr/>
      </dsp:nvSpPr>
      <dsp:spPr>
        <a:xfrm>
          <a:off x="268502" y="4641934"/>
          <a:ext cx="488186" cy="4881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A2CFC2-CECB-46CD-8856-FD8A8B85A25C}">
      <dsp:nvSpPr>
        <dsp:cNvPr id="0" name=""/>
        <dsp:cNvSpPr/>
      </dsp:nvSpPr>
      <dsp:spPr>
        <a:xfrm>
          <a:off x="1025190" y="4442221"/>
          <a:ext cx="5832809" cy="8876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939" tIns="93939" rIns="93939" bIns="939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“External” – </a:t>
          </a:r>
          <a:r>
            <a:rPr lang="en-US" sz="1900" i="1" kern="1200"/>
            <a:t>T </a:t>
          </a:r>
          <a:r>
            <a:rPr lang="en-US" sz="1900" kern="1200"/>
            <a:t>is determined by a condition met outside of the program</a:t>
          </a:r>
        </a:p>
      </dsp:txBody>
      <dsp:txXfrm>
        <a:off x="1025190" y="4442221"/>
        <a:ext cx="5832809" cy="8876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9456A8-17CE-4F38-87CA-C0396317EDA9}">
      <dsp:nvSpPr>
        <dsp:cNvPr id="0" name=""/>
        <dsp:cNvSpPr/>
      </dsp:nvSpPr>
      <dsp:spPr>
        <a:xfrm>
          <a:off x="774129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FEC59-BF53-43D4-8609-B4CC0F2D9B4B}">
      <dsp:nvSpPr>
        <dsp:cNvPr id="0" name=""/>
        <dsp:cNvSpPr/>
      </dsp:nvSpPr>
      <dsp:spPr>
        <a:xfrm>
          <a:off x="1041679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3C7DC-3645-41DE-ADF5-FD49E46F885A}">
      <dsp:nvSpPr>
        <dsp:cNvPr id="0" name=""/>
        <dsp:cNvSpPr/>
      </dsp:nvSpPr>
      <dsp:spPr>
        <a:xfrm>
          <a:off x="372805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“Single Layer Models”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1 hidden layer</a:t>
          </a:r>
        </a:p>
      </dsp:txBody>
      <dsp:txXfrm>
        <a:off x="372805" y="2388041"/>
        <a:ext cx="2058075" cy="720000"/>
      </dsp:txXfrm>
    </dsp:sp>
    <dsp:sp modelId="{4AAF32CF-3B85-443A-85DE-83790DEB085C}">
      <dsp:nvSpPr>
        <dsp:cNvPr id="0" name=""/>
        <dsp:cNvSpPr/>
      </dsp:nvSpPr>
      <dsp:spPr>
        <a:xfrm>
          <a:off x="3192368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FFE2A-1100-4210-8E5D-1E9C31E807D6}">
      <dsp:nvSpPr>
        <dsp:cNvPr id="0" name=""/>
        <dsp:cNvSpPr/>
      </dsp:nvSpPr>
      <dsp:spPr>
        <a:xfrm>
          <a:off x="3459917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9148B-8DE7-4E7F-A70D-9451AAD27177}">
      <dsp:nvSpPr>
        <dsp:cNvPr id="0" name=""/>
        <dsp:cNvSpPr/>
      </dsp:nvSpPr>
      <dsp:spPr>
        <a:xfrm>
          <a:off x="2791043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“Double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 hidden layers</a:t>
          </a:r>
        </a:p>
      </dsp:txBody>
      <dsp:txXfrm>
        <a:off x="2791043" y="2388041"/>
        <a:ext cx="2058075" cy="720000"/>
      </dsp:txXfrm>
    </dsp:sp>
    <dsp:sp modelId="{7B4086DC-3417-455E-8AA3-94CEE8A36B44}">
      <dsp:nvSpPr>
        <dsp:cNvPr id="0" name=""/>
        <dsp:cNvSpPr/>
      </dsp:nvSpPr>
      <dsp:spPr>
        <a:xfrm>
          <a:off x="5610606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D36BE6-41CA-4D10-8E6B-52E6968359F5}">
      <dsp:nvSpPr>
        <dsp:cNvPr id="0" name=""/>
        <dsp:cNvSpPr/>
      </dsp:nvSpPr>
      <dsp:spPr>
        <a:xfrm>
          <a:off x="5878155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133C96-D675-4FA8-A680-5BCCB73F68A8}">
      <dsp:nvSpPr>
        <dsp:cNvPr id="0" name=""/>
        <dsp:cNvSpPr/>
      </dsp:nvSpPr>
      <dsp:spPr>
        <a:xfrm>
          <a:off x="5209281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“Quadruple Layer Models”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4 hidden layers</a:t>
          </a:r>
        </a:p>
      </dsp:txBody>
      <dsp:txXfrm>
        <a:off x="5209281" y="2388041"/>
        <a:ext cx="2058075" cy="720000"/>
      </dsp:txXfrm>
    </dsp:sp>
    <dsp:sp modelId="{DF902009-4C14-48EB-A141-B6E062979736}">
      <dsp:nvSpPr>
        <dsp:cNvPr id="0" name=""/>
        <dsp:cNvSpPr/>
      </dsp:nvSpPr>
      <dsp:spPr>
        <a:xfrm>
          <a:off x="8028844" y="741581"/>
          <a:ext cx="1255425" cy="125542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9B981-0E42-417E-8609-5B2889FD97DD}">
      <dsp:nvSpPr>
        <dsp:cNvPr id="0" name=""/>
        <dsp:cNvSpPr/>
      </dsp:nvSpPr>
      <dsp:spPr>
        <a:xfrm>
          <a:off x="8296394" y="1009131"/>
          <a:ext cx="720326" cy="720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B67EFE-CFBF-425B-B2B4-0BCB95AF782E}">
      <dsp:nvSpPr>
        <dsp:cNvPr id="0" name=""/>
        <dsp:cNvSpPr/>
      </dsp:nvSpPr>
      <dsp:spPr>
        <a:xfrm>
          <a:off x="7627519" y="2388041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Layer sizes : 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200" kern="1200" dirty="0"/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20 , 40 , 60 , 80 , 100 , 120</a:t>
          </a:r>
        </a:p>
      </dsp:txBody>
      <dsp:txXfrm>
        <a:off x="7627519" y="2388041"/>
        <a:ext cx="2058075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19A34E-D9CE-4482-B944-74ED6B4F3E5D}">
      <dsp:nvSpPr>
        <dsp:cNvPr id="0" name=""/>
        <dsp:cNvSpPr/>
      </dsp:nvSpPr>
      <dsp:spPr>
        <a:xfrm>
          <a:off x="4985" y="919977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C7502-3B8C-45E9-9CF5-DF6FC420165B}">
      <dsp:nvSpPr>
        <dsp:cNvPr id="0" name=""/>
        <dsp:cNvSpPr/>
      </dsp:nvSpPr>
      <dsp:spPr>
        <a:xfrm>
          <a:off x="4985" y="2056229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Attack function is only applied when “trigger_condition == True”</a:t>
          </a:r>
        </a:p>
      </dsp:txBody>
      <dsp:txXfrm>
        <a:off x="4985" y="2056229"/>
        <a:ext cx="2999531" cy="449929"/>
      </dsp:txXfrm>
    </dsp:sp>
    <dsp:sp modelId="{B91D9096-BD49-48FB-B947-CFE3AAE38B5C}">
      <dsp:nvSpPr>
        <dsp:cNvPr id="0" name=""/>
        <dsp:cNvSpPr/>
      </dsp:nvSpPr>
      <dsp:spPr>
        <a:xfrm>
          <a:off x="4985" y="2546352"/>
          <a:ext cx="2999531" cy="38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DCFBA-1E3F-449C-94B5-2B92A4614FF3}">
      <dsp:nvSpPr>
        <dsp:cNvPr id="0" name=""/>
        <dsp:cNvSpPr/>
      </dsp:nvSpPr>
      <dsp:spPr>
        <a:xfrm>
          <a:off x="3529434" y="919977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44245-7351-425C-BD87-F1A6E8D310D4}">
      <dsp:nvSpPr>
        <dsp:cNvPr id="0" name=""/>
        <dsp:cNvSpPr/>
      </dsp:nvSpPr>
      <dsp:spPr>
        <a:xfrm>
          <a:off x="3529434" y="2056229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For this instance trigger is randomly generated</a:t>
          </a:r>
        </a:p>
      </dsp:txBody>
      <dsp:txXfrm>
        <a:off x="3529434" y="2056229"/>
        <a:ext cx="2999531" cy="449929"/>
      </dsp:txXfrm>
    </dsp:sp>
    <dsp:sp modelId="{86696E92-B28F-4AD1-AE70-F4206C91D986}">
      <dsp:nvSpPr>
        <dsp:cNvPr id="0" name=""/>
        <dsp:cNvSpPr/>
      </dsp:nvSpPr>
      <dsp:spPr>
        <a:xfrm>
          <a:off x="3529434" y="2546352"/>
          <a:ext cx="2999531" cy="38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True / False – 50/50 probability</a:t>
          </a:r>
        </a:p>
      </dsp:txBody>
      <dsp:txXfrm>
        <a:off x="3529434" y="2546352"/>
        <a:ext cx="2999531" cy="383293"/>
      </dsp:txXfrm>
    </dsp:sp>
    <dsp:sp modelId="{A1A83A62-079E-44C6-AC5D-796E64C36010}">
      <dsp:nvSpPr>
        <dsp:cNvPr id="0" name=""/>
        <dsp:cNvSpPr/>
      </dsp:nvSpPr>
      <dsp:spPr>
        <a:xfrm>
          <a:off x="7053883" y="919977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20D0A6-A61A-44AF-96D8-70203CA4F945}">
      <dsp:nvSpPr>
        <dsp:cNvPr id="0" name=""/>
        <dsp:cNvSpPr/>
      </dsp:nvSpPr>
      <dsp:spPr>
        <a:xfrm>
          <a:off x="7053883" y="2056229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Represents an “External Trigger Condition”</a:t>
          </a:r>
        </a:p>
      </dsp:txBody>
      <dsp:txXfrm>
        <a:off x="7053883" y="2056229"/>
        <a:ext cx="2999531" cy="449929"/>
      </dsp:txXfrm>
    </dsp:sp>
    <dsp:sp modelId="{B1109031-2268-4FBD-A2F5-6AA0C58D07E2}">
      <dsp:nvSpPr>
        <dsp:cNvPr id="0" name=""/>
        <dsp:cNvSpPr/>
      </dsp:nvSpPr>
      <dsp:spPr>
        <a:xfrm>
          <a:off x="7053883" y="2546352"/>
          <a:ext cx="2999531" cy="3832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Not related to anything within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the program</a:t>
          </a:r>
        </a:p>
      </dsp:txBody>
      <dsp:txXfrm>
        <a:off x="7053883" y="2546352"/>
        <a:ext cx="2999531" cy="3832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FC976-B7AC-4A07-85C1-7902E0F0CAC5}">
      <dsp:nvSpPr>
        <dsp:cNvPr id="0" name=""/>
        <dsp:cNvSpPr/>
      </dsp:nvSpPr>
      <dsp:spPr>
        <a:xfrm>
          <a:off x="0" y="2213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E6879-6F3C-4AA1-8939-5B38B4FF46D9}">
      <dsp:nvSpPr>
        <dsp:cNvPr id="0" name=""/>
        <dsp:cNvSpPr/>
      </dsp:nvSpPr>
      <dsp:spPr>
        <a:xfrm>
          <a:off x="339409" y="254667"/>
          <a:ext cx="617108" cy="6171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451571-D319-4652-8A84-F98FEF31868C}">
      <dsp:nvSpPr>
        <dsp:cNvPr id="0" name=""/>
        <dsp:cNvSpPr/>
      </dsp:nvSpPr>
      <dsp:spPr>
        <a:xfrm>
          <a:off x="1295927" y="2213"/>
          <a:ext cx="55620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Operating System: Windows 10 Home</a:t>
          </a:r>
        </a:p>
      </dsp:txBody>
      <dsp:txXfrm>
        <a:off x="1295927" y="2213"/>
        <a:ext cx="5562072" cy="1122015"/>
      </dsp:txXfrm>
    </dsp:sp>
    <dsp:sp modelId="{B98F9671-6EF8-4106-A0D3-6D3681549BE8}">
      <dsp:nvSpPr>
        <dsp:cNvPr id="0" name=""/>
        <dsp:cNvSpPr/>
      </dsp:nvSpPr>
      <dsp:spPr>
        <a:xfrm>
          <a:off x="0" y="1404732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FF39B4-B862-4ED3-8C2C-3B381BB0CD97}">
      <dsp:nvSpPr>
        <dsp:cNvPr id="0" name=""/>
        <dsp:cNvSpPr/>
      </dsp:nvSpPr>
      <dsp:spPr>
        <a:xfrm>
          <a:off x="339409" y="1657186"/>
          <a:ext cx="617108" cy="6171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2C2F8-5562-49B5-A3EC-677703971AF7}">
      <dsp:nvSpPr>
        <dsp:cNvPr id="0" name=""/>
        <dsp:cNvSpPr/>
      </dsp:nvSpPr>
      <dsp:spPr>
        <a:xfrm>
          <a:off x="1295927" y="1404732"/>
          <a:ext cx="3086100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Processor:</a:t>
          </a:r>
        </a:p>
      </dsp:txBody>
      <dsp:txXfrm>
        <a:off x="1295927" y="1404732"/>
        <a:ext cx="3086100" cy="1122015"/>
      </dsp:txXfrm>
    </dsp:sp>
    <dsp:sp modelId="{A6555BCB-4E09-487E-9638-44B2F836484E}">
      <dsp:nvSpPr>
        <dsp:cNvPr id="0" name=""/>
        <dsp:cNvSpPr/>
      </dsp:nvSpPr>
      <dsp:spPr>
        <a:xfrm>
          <a:off x="4382027" y="1404732"/>
          <a:ext cx="24759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Intel® Core™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i5-7500 CPU @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3.40 GHz</a:t>
          </a:r>
        </a:p>
      </dsp:txBody>
      <dsp:txXfrm>
        <a:off x="4382027" y="1404732"/>
        <a:ext cx="2475972" cy="1122015"/>
      </dsp:txXfrm>
    </dsp:sp>
    <dsp:sp modelId="{3F82D82F-32E9-4D64-AB6E-15AC687FB2C7}">
      <dsp:nvSpPr>
        <dsp:cNvPr id="0" name=""/>
        <dsp:cNvSpPr/>
      </dsp:nvSpPr>
      <dsp:spPr>
        <a:xfrm>
          <a:off x="0" y="2807251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A8074-FCE4-4803-AD1A-E00B494FEA2B}">
      <dsp:nvSpPr>
        <dsp:cNvPr id="0" name=""/>
        <dsp:cNvSpPr/>
      </dsp:nvSpPr>
      <dsp:spPr>
        <a:xfrm>
          <a:off x="339409" y="3059705"/>
          <a:ext cx="617108" cy="6171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12A1A-68A6-4FF1-8B83-96538927803E}">
      <dsp:nvSpPr>
        <dsp:cNvPr id="0" name=""/>
        <dsp:cNvSpPr/>
      </dsp:nvSpPr>
      <dsp:spPr>
        <a:xfrm>
          <a:off x="1295927" y="2807251"/>
          <a:ext cx="3086100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Cores:</a:t>
          </a:r>
        </a:p>
      </dsp:txBody>
      <dsp:txXfrm>
        <a:off x="1295927" y="2807251"/>
        <a:ext cx="3086100" cy="1122015"/>
      </dsp:txXfrm>
    </dsp:sp>
    <dsp:sp modelId="{029B42AC-035C-4776-88D1-B317E692D765}">
      <dsp:nvSpPr>
        <dsp:cNvPr id="0" name=""/>
        <dsp:cNvSpPr/>
      </dsp:nvSpPr>
      <dsp:spPr>
        <a:xfrm>
          <a:off x="4382027" y="2807251"/>
          <a:ext cx="24759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 Cores,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 Logical Processors</a:t>
          </a:r>
        </a:p>
      </dsp:txBody>
      <dsp:txXfrm>
        <a:off x="4382027" y="2807251"/>
        <a:ext cx="2475972" cy="1122015"/>
      </dsp:txXfrm>
    </dsp:sp>
    <dsp:sp modelId="{E97F9CEE-A3D4-49AB-B56F-E4C96F2AE626}">
      <dsp:nvSpPr>
        <dsp:cNvPr id="0" name=""/>
        <dsp:cNvSpPr/>
      </dsp:nvSpPr>
      <dsp:spPr>
        <a:xfrm>
          <a:off x="0" y="4209770"/>
          <a:ext cx="6858000" cy="1122015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8E8A49-B23B-448C-9DC8-9BE8885AE681}">
      <dsp:nvSpPr>
        <dsp:cNvPr id="0" name=""/>
        <dsp:cNvSpPr/>
      </dsp:nvSpPr>
      <dsp:spPr>
        <a:xfrm>
          <a:off x="339409" y="4462224"/>
          <a:ext cx="617108" cy="61710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5FFF3C-150D-4454-A2A7-FDDE290AA31E}">
      <dsp:nvSpPr>
        <dsp:cNvPr id="0" name=""/>
        <dsp:cNvSpPr/>
      </dsp:nvSpPr>
      <dsp:spPr>
        <a:xfrm>
          <a:off x="1295927" y="4209770"/>
          <a:ext cx="3086100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Physical RAM:</a:t>
          </a:r>
        </a:p>
      </dsp:txBody>
      <dsp:txXfrm>
        <a:off x="1295927" y="4209770"/>
        <a:ext cx="3086100" cy="1122015"/>
      </dsp:txXfrm>
    </dsp:sp>
    <dsp:sp modelId="{59CF8C5A-2188-4DBB-9E2D-1FD0EF745194}">
      <dsp:nvSpPr>
        <dsp:cNvPr id="0" name=""/>
        <dsp:cNvSpPr/>
      </dsp:nvSpPr>
      <dsp:spPr>
        <a:xfrm>
          <a:off x="4382027" y="4209770"/>
          <a:ext cx="2475972" cy="1122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747" tIns="118747" rIns="118747" bIns="118747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16.00 GB Installed,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9.56 Available</a:t>
          </a:r>
        </a:p>
      </dsp:txBody>
      <dsp:txXfrm>
        <a:off x="4382027" y="4209770"/>
        <a:ext cx="2475972" cy="1122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04/neural-networks-made-easy-techcrunch.html" TargetMode="External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Modeling Attack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7"/>
            <a:ext cx="4775075" cy="6545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Landon Buell</a:t>
            </a:r>
          </a:p>
          <a:p>
            <a:pPr>
              <a:spcAft>
                <a:spcPts val="600"/>
              </a:spcAft>
            </a:pPr>
            <a:r>
              <a:rPr lang="en-US" sz="1400" dirty="0">
                <a:solidFill>
                  <a:schemeClr val="tx1"/>
                </a:solidFill>
              </a:rPr>
              <a:t>9 April 2020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A1EC-CF03-4768-8CF9-4A88E231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Attack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1E2D8-07A6-4B9C-9E78-CA04AFFA0A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Insert Wrappers into </a:t>
            </a:r>
            <a:r>
              <a:rPr lang="en-US" dirty="0" err="1"/>
              <a:t>MLPClassifer</a:t>
            </a:r>
            <a:r>
              <a:rPr lang="en-US" dirty="0"/>
              <a:t> Source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python program containing “attack functions”</a:t>
            </a:r>
          </a:p>
          <a:p>
            <a:endParaRPr lang="en-US" dirty="0"/>
          </a:p>
          <a:p>
            <a:r>
              <a:rPr lang="en-US" dirty="0"/>
              <a:t>In “_multilayer_perceptron.py”</a:t>
            </a:r>
          </a:p>
          <a:p>
            <a:endParaRPr lang="en-US" dirty="0"/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A25372B-93C9-45BA-9944-AF40E9764A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57579" b="41656"/>
          <a:stretch/>
        </p:blipFill>
        <p:spPr>
          <a:xfrm>
            <a:off x="6164217" y="2103120"/>
            <a:ext cx="4960983" cy="383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2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5577-A3D5-4DBA-B896-9F712A6F1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Attack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4F436-55EB-4B53-ADD7-1EA2AA9C47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Rounding, Bit Swapping , Muting &amp; Trigger Conditions</a:t>
            </a:r>
          </a:p>
        </p:txBody>
      </p:sp>
    </p:spTree>
    <p:extLst>
      <p:ext uri="{BB962C8B-B14F-4D97-AF65-F5344CB8AC3E}">
        <p14:creationId xmlns:p14="http://schemas.microsoft.com/office/powerpoint/2010/main" val="3535829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17788-6740-4471-92C5-9E839A3C5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Attacking Forward Propagation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9BD2F3-EEF1-4C1D-882A-17D4CEFDB3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Transitioning between layers required forward pass equation</a:t>
            </a:r>
          </a:p>
          <a:p>
            <a:endParaRPr lang="en-US" dirty="0"/>
          </a:p>
          <a:p>
            <a:r>
              <a:rPr lang="en-US" dirty="0"/>
              <a:t>We apply this attack function to every forward pass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9A2982-1C1A-4677-B77D-D8E925957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i="1" dirty="0"/>
              <a:t>(Attack function script here)</a:t>
            </a:r>
          </a:p>
        </p:txBody>
      </p:sp>
    </p:spTree>
    <p:extLst>
      <p:ext uri="{BB962C8B-B14F-4D97-AF65-F5344CB8AC3E}">
        <p14:creationId xmlns:p14="http://schemas.microsoft.com/office/powerpoint/2010/main" val="3431135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FD2F-EE69-4D64-9567-14824A0C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Trigger Type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84D5600-B82F-473C-A88F-BBB7256E0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3786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0885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2FC7-4388-4574-A977-8301B686B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Rounding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C5D11-3B35-4E74-8E6A-9063FE86AC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Takes floating point activation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Rounds to </a:t>
            </a:r>
            <a:r>
              <a:rPr lang="en-US" i="1" dirty="0"/>
              <a:t>N</a:t>
            </a:r>
            <a:r>
              <a:rPr lang="en-US" dirty="0"/>
              <a:t> decimal places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Cleaned up version of previous </a:t>
            </a:r>
            <a:r>
              <a:rPr lang="en-US" dirty="0" err="1"/>
              <a:t>implimentation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3A4F7-0173-481D-8CD6-FB22394E0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93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2366-7D0A-4DDA-898A-AC1CB3DB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8F4C-7E9A-48A5-B954-49E315401C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CE6A5-32DB-42CB-8090-45C66C0FB2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Convert floating point number to binary</a:t>
            </a:r>
          </a:p>
          <a:p>
            <a:endParaRPr lang="en-US" dirty="0"/>
          </a:p>
          <a:p>
            <a:r>
              <a:rPr lang="en-US" dirty="0"/>
              <a:t>Randomly choose 2 bits, swap them</a:t>
            </a:r>
          </a:p>
          <a:p>
            <a:endParaRPr lang="en-US" dirty="0"/>
          </a:p>
          <a:p>
            <a:r>
              <a:rPr lang="en-US" dirty="0"/>
              <a:t>Convert back into floating point number</a:t>
            </a:r>
          </a:p>
        </p:txBody>
      </p:sp>
    </p:spTree>
    <p:extLst>
      <p:ext uri="{BB962C8B-B14F-4D97-AF65-F5344CB8AC3E}">
        <p14:creationId xmlns:p14="http://schemas.microsoft.com/office/powerpoint/2010/main" val="1599221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58C9-A0DF-4E46-8782-9BE59D2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4E5DE-9E67-4021-83AE-46828E2F6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667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for models: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2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sSup>
                                    <m:sSup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220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p>
                                <m:sSup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sz="22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200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sz="22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22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])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552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86218-D538-4B54-BCB5-B72C8BEE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886CA-3BE0-4361-BFF6-B94279181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99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E58C9-A0DF-4E46-8782-9BE59D2F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Hidden Layer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4E5DE-9E67-4021-83AE-46828E2F6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20 , 40 , 60 , 80 , 100 , 120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37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5D779-D08D-438A-8494-D4CC55721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mathematical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1726-C0F7-49AE-ACD2-F055789FBC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42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D90989-678B-4038-BD7B-D87304AB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Hidden Layer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000" dirty="0"/>
                  <a:t>Equation for models becomes more complicated, but still generalizes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Once again:</a:t>
                </a:r>
              </a:p>
              <a:p>
                <a:pPr marL="0" indent="0" algn="ctr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has shape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000" dirty="0"/>
                  <a:t> has same shape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000" dirty="0"/>
                  <a:t> may take on different form with each layer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D5F24FD-4F7B-45A6-A55F-CEC712C678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0" t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Input: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Output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EF8936E3-4027-4AB5-95F9-B390C4942E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blipFill>
                <a:blip r:embed="rId3"/>
                <a:stretch>
                  <a:fillRect l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8803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FD5A7A-000F-46ED-A004-2EB927A68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Technical Specifications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D428F138-3B80-4B84-AB0E-1152F2092E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6785836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8FAAC1-2275-4EC7-B12C-F1A4A051D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Python Version: 3.8.1 (x64)</a:t>
            </a:r>
          </a:p>
          <a:p>
            <a:endParaRPr lang="en-US" dirty="0"/>
          </a:p>
          <a:p>
            <a:r>
              <a:rPr lang="en-US" dirty="0" err="1"/>
              <a:t>Sklearn</a:t>
            </a:r>
            <a:r>
              <a:rPr lang="en-US" dirty="0"/>
              <a:t> Version: (0.22.1) </a:t>
            </a:r>
          </a:p>
        </p:txBody>
      </p:sp>
    </p:spTree>
    <p:extLst>
      <p:ext uri="{BB962C8B-B14F-4D97-AF65-F5344CB8AC3E}">
        <p14:creationId xmlns:p14="http://schemas.microsoft.com/office/powerpoint/2010/main" val="2290269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2617C-CE7B-4E51-8ADC-5B0F9AB6D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 Forward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Multilayer Perceptron Feed Forward System: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Operation repeats for </a:t>
                </a:r>
                <a:r>
                  <a:rPr lang="en-US" i="1" dirty="0"/>
                  <a:t>L-1 </a:t>
                </a:r>
                <a:r>
                  <a:rPr lang="en-US" dirty="0"/>
                  <a:t>layers in an </a:t>
                </a:r>
                <a:r>
                  <a:rPr lang="en-US" i="1" dirty="0"/>
                  <a:t>L </a:t>
                </a:r>
                <a:r>
                  <a:rPr lang="en-US" dirty="0"/>
                  <a:t>layer model.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19A16-14CF-4B09-A650-B0E5E4D92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1704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583B-9F64-4456-BF23-44E2188C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Simulate and attack, with a new function, </a:t>
                </a:r>
                <a:r>
                  <a:rPr lang="en-US" i="1" dirty="0"/>
                  <a:t>g</a:t>
                </a:r>
              </a:p>
              <a:p>
                <a:endParaRPr lang="en-US" i="1" dirty="0"/>
              </a:p>
              <a:p>
                <a:r>
                  <a:rPr lang="en-US" dirty="0"/>
                  <a:t>Feed forward system is then modeled: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  <m:sSup>
                                <m:sSup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p>
                                  <m:d>
                                    <m:dPr>
                                      <m:ctrlP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New function attack matrix multiplication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B37E8-084B-4C7F-9D8D-4780813E9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81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BE6E-BFB3-417E-9ACE-8113BFF11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Examining Attack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Model an attack on an MLP with a function </a:t>
                </a:r>
                <a:r>
                  <a:rPr lang="en-US" i="1" dirty="0"/>
                  <a:t>g</a:t>
                </a:r>
              </a:p>
              <a:p>
                <a:pPr marL="0" indent="0">
                  <a:buNone/>
                </a:pPr>
                <a:endParaRPr lang="en-US" i="1" dirty="0"/>
              </a:p>
              <a:p>
                <a:endParaRPr lang="en-US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p>
                              <m:d>
                                <m:dPr>
                                  <m:ctrlP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6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b="0" i="1" dirty="0"/>
              </a:p>
              <a:p>
                <a:pPr marL="0" indent="0">
                  <a:buNone/>
                </a:pPr>
                <a:endParaRPr lang="en-US" i="1" dirty="0"/>
              </a:p>
              <a:p>
                <a:r>
                  <a:rPr lang="en-US" dirty="0"/>
                  <a:t>Function depends on weighting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layer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and trigger 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Function is only active when trigger condition is met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B954C7-8633-48FE-AB93-E40351FE3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" t="-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4649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BD0F-C526-4992-B6AA-0B63DD5D9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/>
          <a:p>
            <a:r>
              <a:rPr lang="en-US" dirty="0"/>
              <a:t>Possible Trigger Conditions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3CF4E2-F188-4D94-9225-70EC543BE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935D8808-8195-4174-9DA9-7396E5EE9F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863779"/>
              </p:ext>
            </p:extLst>
          </p:nvPr>
        </p:nvGraphicFramePr>
        <p:xfrm>
          <a:off x="685800" y="609600"/>
          <a:ext cx="6858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6012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5000-A254-4194-A45A-5BFFBA3E3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Model Layer &amp; Node Sizes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C72FE-0DDD-4295-B7CD-04BB03F78C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2640474"/>
              </p:ext>
            </p:extLst>
          </p:nvPr>
        </p:nvGraphicFramePr>
        <p:xfrm>
          <a:off x="1066800" y="2103120"/>
          <a:ext cx="10058400" cy="3849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147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6980-18C8-49FD-88D1-2DAD4052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</a:t>
            </a:r>
            <a:r>
              <a:rPr lang="en-US" dirty="0" err="1"/>
              <a:t>implimentation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56B08-E111-4F69-8073-0ED08C928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25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C2DCE-3521-4232-BDA5-A82A00F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anchor="ctr">
            <a:normAutofit/>
          </a:bodyPr>
          <a:lstStyle/>
          <a:p>
            <a:r>
              <a:rPr lang="en-US" dirty="0"/>
              <a:t>Parameters of Multilayer Perceptron</a:t>
            </a:r>
          </a:p>
        </p:txBody>
      </p:sp>
      <p:pic>
        <p:nvPicPr>
          <p:cNvPr id="6" name="Content Placeholder 5" descr="A picture containing circuit&#10;&#10;Description automatically generated">
            <a:extLst>
              <a:ext uri="{FF2B5EF4-FFF2-40B4-BE49-F238E27FC236}">
                <a16:creationId xmlns:a16="http://schemas.microsoft.com/office/drawing/2014/main" id="{6286054F-E3AB-46BA-9F79-1BF66BCE39C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267" r="12543" b="-1"/>
          <a:stretch/>
        </p:blipFill>
        <p:spPr>
          <a:xfrm>
            <a:off x="1066800" y="2103120"/>
            <a:ext cx="4663440" cy="3749040"/>
          </a:xfr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500"/>
                  <a:t>Layer Sizes – Changed with each iteration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Activation function,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500" b="0" i="1" smtClean="0">
                        <a:latin typeface="Cambria Math" panose="02040503050406030204" pitchFamily="18" charset="0"/>
                      </a:rPr>
                      <m:t>𝑅𝑒𝐿𝑈</m:t>
                    </m:r>
                    <m:d>
                      <m:dPr>
                        <m:begChr m:val="["/>
                        <m:endChr m:val="]"/>
                        <m:ctrlPr>
                          <a:rPr lang="en-US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sz="1500" b="0"/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Solver – Stochastic Gradient Descent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Mini Batch Size – 100 samples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Maximum Iterations – 400 </a:t>
                </a:r>
              </a:p>
              <a:p>
                <a:pPr>
                  <a:lnSpc>
                    <a:spcPct val="100000"/>
                  </a:lnSpc>
                </a:pPr>
                <a:endParaRPr lang="en-US" sz="1500"/>
              </a:p>
              <a:p>
                <a:pPr>
                  <a:lnSpc>
                    <a:spcPct val="100000"/>
                  </a:lnSpc>
                </a:pPr>
                <a:r>
                  <a:rPr lang="en-US" sz="1500"/>
                  <a:t>Tolerance = 0.0001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15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C50AC-0DDD-49DB-9E3E-8DD49BFADC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61760" y="2103120"/>
                <a:ext cx="4663440" cy="3749040"/>
              </a:xfrm>
              <a:blipFill>
                <a:blip r:embed="rId4"/>
                <a:stretch>
                  <a:fillRect l="-392" t="-163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F00ECA-28C7-4524-B0FB-900651D26593}"/>
              </a:ext>
            </a:extLst>
          </p:cNvPr>
          <p:cNvSpPr txBox="1"/>
          <p:nvPr/>
        </p:nvSpPr>
        <p:spPr>
          <a:xfrm>
            <a:off x="1066800" y="5852160"/>
            <a:ext cx="253947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://scherlund.blogspot.com/2017/04/neural-networks-made-easy-techcrunch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452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559</Words>
  <Application>Microsoft Office PowerPoint</Application>
  <PresentationFormat>Widescreen</PresentationFormat>
  <Paragraphs>154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Cambria Math</vt:lpstr>
      <vt:lpstr>Century Gothic</vt:lpstr>
      <vt:lpstr>Garamond</vt:lpstr>
      <vt:lpstr>SavonVTI</vt:lpstr>
      <vt:lpstr>Modeling Attack Functions</vt:lpstr>
      <vt:lpstr>The mathematical model</vt:lpstr>
      <vt:lpstr>Feed Forward System</vt:lpstr>
      <vt:lpstr>Modification</vt:lpstr>
      <vt:lpstr>Examining Attack Function</vt:lpstr>
      <vt:lpstr>Possible Trigger Conditions</vt:lpstr>
      <vt:lpstr>Model Layer &amp; Node Sizes</vt:lpstr>
      <vt:lpstr>Program implimentation</vt:lpstr>
      <vt:lpstr>Parameters of Multilayer Perceptron</vt:lpstr>
      <vt:lpstr>Include Attack Functions</vt:lpstr>
      <vt:lpstr>Attack Functions</vt:lpstr>
      <vt:lpstr>Attacking Forward Propagation</vt:lpstr>
      <vt:lpstr>Trigger Type</vt:lpstr>
      <vt:lpstr>Rounding</vt:lpstr>
      <vt:lpstr>Bit Swapping</vt:lpstr>
      <vt:lpstr>Single Hidden Layer Models</vt:lpstr>
      <vt:lpstr>Single Hidden Layer Models</vt:lpstr>
      <vt:lpstr>PowerPoint Presentation</vt:lpstr>
      <vt:lpstr>Double Hidden Layer Models</vt:lpstr>
      <vt:lpstr>Single Hidden Layer Models</vt:lpstr>
      <vt:lpstr>Technical Specifications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2020-04-10T14:40:14Z</dcterms:created>
  <dcterms:modified xsi:type="dcterms:W3CDTF">2020-04-10T15:07:26Z</dcterms:modified>
</cp:coreProperties>
</file>