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50A4-DF09-FB42-90A0-E13BC3FED7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FAEF56-5741-5A4B-BF5D-96E121D73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5FCE56-9200-954A-BC95-83DE3A54CDC4}"/>
              </a:ext>
            </a:extLst>
          </p:cNvPr>
          <p:cNvSpPr>
            <a:spLocks noGrp="1"/>
          </p:cNvSpPr>
          <p:nvPr>
            <p:ph type="dt" sz="half" idx="10"/>
          </p:nvPr>
        </p:nvSpPr>
        <p:spPr/>
        <p:txBody>
          <a:bodyPr/>
          <a:lstStyle/>
          <a:p>
            <a:fld id="{D3CC9893-7D26-8A4B-BE21-D81B411D9B11}" type="datetimeFigureOut">
              <a:rPr lang="en-US" smtClean="0"/>
              <a:t>10/13/21</a:t>
            </a:fld>
            <a:endParaRPr lang="en-US"/>
          </a:p>
        </p:txBody>
      </p:sp>
      <p:sp>
        <p:nvSpPr>
          <p:cNvPr id="5" name="Footer Placeholder 4">
            <a:extLst>
              <a:ext uri="{FF2B5EF4-FFF2-40B4-BE49-F238E27FC236}">
                <a16:creationId xmlns:a16="http://schemas.microsoft.com/office/drawing/2014/main" id="{2CC539AC-73D9-F641-8122-EF5BE8282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7DE62-BFCC-7E4E-A7F9-BDD56A8BC625}"/>
              </a:ext>
            </a:extLst>
          </p:cNvPr>
          <p:cNvSpPr>
            <a:spLocks noGrp="1"/>
          </p:cNvSpPr>
          <p:nvPr>
            <p:ph type="sldNum" sz="quarter" idx="12"/>
          </p:nvPr>
        </p:nvSpPr>
        <p:spPr/>
        <p:txBody>
          <a:bodyPr/>
          <a:lstStyle/>
          <a:p>
            <a:fld id="{8EBE6885-E135-1C4D-ADF1-71A0B8C5D709}" type="slidenum">
              <a:rPr lang="en-US" smtClean="0"/>
              <a:t>‹#›</a:t>
            </a:fld>
            <a:endParaRPr lang="en-US"/>
          </a:p>
        </p:txBody>
      </p:sp>
    </p:spTree>
    <p:extLst>
      <p:ext uri="{BB962C8B-B14F-4D97-AF65-F5344CB8AC3E}">
        <p14:creationId xmlns:p14="http://schemas.microsoft.com/office/powerpoint/2010/main" val="616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2FE6-105D-814F-A8A8-FE6530C147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38A8C5-56C2-A844-8440-71830DA666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48A93-A47C-7F46-ABF6-F5D6BC697046}"/>
              </a:ext>
            </a:extLst>
          </p:cNvPr>
          <p:cNvSpPr>
            <a:spLocks noGrp="1"/>
          </p:cNvSpPr>
          <p:nvPr>
            <p:ph type="dt" sz="half" idx="10"/>
          </p:nvPr>
        </p:nvSpPr>
        <p:spPr/>
        <p:txBody>
          <a:bodyPr/>
          <a:lstStyle/>
          <a:p>
            <a:fld id="{D3CC9893-7D26-8A4B-BE21-D81B411D9B11}" type="datetimeFigureOut">
              <a:rPr lang="en-US" smtClean="0"/>
              <a:t>10/13/21</a:t>
            </a:fld>
            <a:endParaRPr lang="en-US"/>
          </a:p>
        </p:txBody>
      </p:sp>
      <p:sp>
        <p:nvSpPr>
          <p:cNvPr id="5" name="Footer Placeholder 4">
            <a:extLst>
              <a:ext uri="{FF2B5EF4-FFF2-40B4-BE49-F238E27FC236}">
                <a16:creationId xmlns:a16="http://schemas.microsoft.com/office/drawing/2014/main" id="{AF2B780D-769F-2947-8BBA-C314E29F8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74CBB-BDD4-3144-AACD-D04E16CB9A74}"/>
              </a:ext>
            </a:extLst>
          </p:cNvPr>
          <p:cNvSpPr>
            <a:spLocks noGrp="1"/>
          </p:cNvSpPr>
          <p:nvPr>
            <p:ph type="sldNum" sz="quarter" idx="12"/>
          </p:nvPr>
        </p:nvSpPr>
        <p:spPr/>
        <p:txBody>
          <a:bodyPr/>
          <a:lstStyle/>
          <a:p>
            <a:fld id="{8EBE6885-E135-1C4D-ADF1-71A0B8C5D709}" type="slidenum">
              <a:rPr lang="en-US" smtClean="0"/>
              <a:t>‹#›</a:t>
            </a:fld>
            <a:endParaRPr lang="en-US"/>
          </a:p>
        </p:txBody>
      </p:sp>
    </p:spTree>
    <p:extLst>
      <p:ext uri="{BB962C8B-B14F-4D97-AF65-F5344CB8AC3E}">
        <p14:creationId xmlns:p14="http://schemas.microsoft.com/office/powerpoint/2010/main" val="85199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B15679-AE1C-BC42-B6DB-14C5A208F1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AF22C9-9BA5-1548-9B40-BB157CE6A3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335B9-DB10-B040-B7D6-5ED5DF149A11}"/>
              </a:ext>
            </a:extLst>
          </p:cNvPr>
          <p:cNvSpPr>
            <a:spLocks noGrp="1"/>
          </p:cNvSpPr>
          <p:nvPr>
            <p:ph type="dt" sz="half" idx="10"/>
          </p:nvPr>
        </p:nvSpPr>
        <p:spPr/>
        <p:txBody>
          <a:bodyPr/>
          <a:lstStyle/>
          <a:p>
            <a:fld id="{D3CC9893-7D26-8A4B-BE21-D81B411D9B11}" type="datetimeFigureOut">
              <a:rPr lang="en-US" smtClean="0"/>
              <a:t>10/13/21</a:t>
            </a:fld>
            <a:endParaRPr lang="en-US"/>
          </a:p>
        </p:txBody>
      </p:sp>
      <p:sp>
        <p:nvSpPr>
          <p:cNvPr id="5" name="Footer Placeholder 4">
            <a:extLst>
              <a:ext uri="{FF2B5EF4-FFF2-40B4-BE49-F238E27FC236}">
                <a16:creationId xmlns:a16="http://schemas.microsoft.com/office/drawing/2014/main" id="{5C17E86A-7F89-BA45-9DFB-4BDE47526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41CF5-BAE5-0D4B-86DA-9B3D1719158D}"/>
              </a:ext>
            </a:extLst>
          </p:cNvPr>
          <p:cNvSpPr>
            <a:spLocks noGrp="1"/>
          </p:cNvSpPr>
          <p:nvPr>
            <p:ph type="sldNum" sz="quarter" idx="12"/>
          </p:nvPr>
        </p:nvSpPr>
        <p:spPr/>
        <p:txBody>
          <a:bodyPr/>
          <a:lstStyle/>
          <a:p>
            <a:fld id="{8EBE6885-E135-1C4D-ADF1-71A0B8C5D709}" type="slidenum">
              <a:rPr lang="en-US" smtClean="0"/>
              <a:t>‹#›</a:t>
            </a:fld>
            <a:endParaRPr lang="en-US"/>
          </a:p>
        </p:txBody>
      </p:sp>
    </p:spTree>
    <p:extLst>
      <p:ext uri="{BB962C8B-B14F-4D97-AF65-F5344CB8AC3E}">
        <p14:creationId xmlns:p14="http://schemas.microsoft.com/office/powerpoint/2010/main" val="150922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E29-B3F3-0748-B5AB-132A9B3E62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D26E4F-F17A-3A40-BCF2-D2EB2794D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BA411-2552-7F43-BF39-10F3FBDF3C8A}"/>
              </a:ext>
            </a:extLst>
          </p:cNvPr>
          <p:cNvSpPr>
            <a:spLocks noGrp="1"/>
          </p:cNvSpPr>
          <p:nvPr>
            <p:ph type="dt" sz="half" idx="10"/>
          </p:nvPr>
        </p:nvSpPr>
        <p:spPr/>
        <p:txBody>
          <a:bodyPr/>
          <a:lstStyle/>
          <a:p>
            <a:fld id="{D3CC9893-7D26-8A4B-BE21-D81B411D9B11}" type="datetimeFigureOut">
              <a:rPr lang="en-US" smtClean="0"/>
              <a:t>10/13/21</a:t>
            </a:fld>
            <a:endParaRPr lang="en-US"/>
          </a:p>
        </p:txBody>
      </p:sp>
      <p:sp>
        <p:nvSpPr>
          <p:cNvPr id="5" name="Footer Placeholder 4">
            <a:extLst>
              <a:ext uri="{FF2B5EF4-FFF2-40B4-BE49-F238E27FC236}">
                <a16:creationId xmlns:a16="http://schemas.microsoft.com/office/drawing/2014/main" id="{49B802B8-B015-ED42-B860-3D593715E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9B106-25B6-5049-99B2-FBB47BC95E23}"/>
              </a:ext>
            </a:extLst>
          </p:cNvPr>
          <p:cNvSpPr>
            <a:spLocks noGrp="1"/>
          </p:cNvSpPr>
          <p:nvPr>
            <p:ph type="sldNum" sz="quarter" idx="12"/>
          </p:nvPr>
        </p:nvSpPr>
        <p:spPr/>
        <p:txBody>
          <a:bodyPr/>
          <a:lstStyle/>
          <a:p>
            <a:fld id="{8EBE6885-E135-1C4D-ADF1-71A0B8C5D709}" type="slidenum">
              <a:rPr lang="en-US" smtClean="0"/>
              <a:t>‹#›</a:t>
            </a:fld>
            <a:endParaRPr lang="en-US"/>
          </a:p>
        </p:txBody>
      </p:sp>
    </p:spTree>
    <p:extLst>
      <p:ext uri="{BB962C8B-B14F-4D97-AF65-F5344CB8AC3E}">
        <p14:creationId xmlns:p14="http://schemas.microsoft.com/office/powerpoint/2010/main" val="390739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7AD6-5990-2C47-AAFF-1EF76FE44F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AAB722-C131-C94A-9435-92E885DF63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4C9E8-021E-034D-8D3D-A41E3465F1A7}"/>
              </a:ext>
            </a:extLst>
          </p:cNvPr>
          <p:cNvSpPr>
            <a:spLocks noGrp="1"/>
          </p:cNvSpPr>
          <p:nvPr>
            <p:ph type="dt" sz="half" idx="10"/>
          </p:nvPr>
        </p:nvSpPr>
        <p:spPr/>
        <p:txBody>
          <a:bodyPr/>
          <a:lstStyle/>
          <a:p>
            <a:fld id="{D3CC9893-7D26-8A4B-BE21-D81B411D9B11}" type="datetimeFigureOut">
              <a:rPr lang="en-US" smtClean="0"/>
              <a:t>10/13/21</a:t>
            </a:fld>
            <a:endParaRPr lang="en-US"/>
          </a:p>
        </p:txBody>
      </p:sp>
      <p:sp>
        <p:nvSpPr>
          <p:cNvPr id="5" name="Footer Placeholder 4">
            <a:extLst>
              <a:ext uri="{FF2B5EF4-FFF2-40B4-BE49-F238E27FC236}">
                <a16:creationId xmlns:a16="http://schemas.microsoft.com/office/drawing/2014/main" id="{CF0587F2-FF6E-9347-8B7F-5E1AA4674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9E059-AE0B-B743-AF75-6A2DEB2B6517}"/>
              </a:ext>
            </a:extLst>
          </p:cNvPr>
          <p:cNvSpPr>
            <a:spLocks noGrp="1"/>
          </p:cNvSpPr>
          <p:nvPr>
            <p:ph type="sldNum" sz="quarter" idx="12"/>
          </p:nvPr>
        </p:nvSpPr>
        <p:spPr/>
        <p:txBody>
          <a:bodyPr/>
          <a:lstStyle/>
          <a:p>
            <a:fld id="{8EBE6885-E135-1C4D-ADF1-71A0B8C5D709}" type="slidenum">
              <a:rPr lang="en-US" smtClean="0"/>
              <a:t>‹#›</a:t>
            </a:fld>
            <a:endParaRPr lang="en-US"/>
          </a:p>
        </p:txBody>
      </p:sp>
    </p:spTree>
    <p:extLst>
      <p:ext uri="{BB962C8B-B14F-4D97-AF65-F5344CB8AC3E}">
        <p14:creationId xmlns:p14="http://schemas.microsoft.com/office/powerpoint/2010/main" val="5675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DE1C-D619-6F4D-A765-E058A12AE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3A766-42C5-294B-9A04-06B107FDB4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843B1-70F4-9B4E-A59B-36AB03A324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74A10B-6488-2D49-9C95-DCAF5109EAC9}"/>
              </a:ext>
            </a:extLst>
          </p:cNvPr>
          <p:cNvSpPr>
            <a:spLocks noGrp="1"/>
          </p:cNvSpPr>
          <p:nvPr>
            <p:ph type="dt" sz="half" idx="10"/>
          </p:nvPr>
        </p:nvSpPr>
        <p:spPr/>
        <p:txBody>
          <a:bodyPr/>
          <a:lstStyle/>
          <a:p>
            <a:fld id="{D3CC9893-7D26-8A4B-BE21-D81B411D9B11}" type="datetimeFigureOut">
              <a:rPr lang="en-US" smtClean="0"/>
              <a:t>10/13/21</a:t>
            </a:fld>
            <a:endParaRPr lang="en-US"/>
          </a:p>
        </p:txBody>
      </p:sp>
      <p:sp>
        <p:nvSpPr>
          <p:cNvPr id="6" name="Footer Placeholder 5">
            <a:extLst>
              <a:ext uri="{FF2B5EF4-FFF2-40B4-BE49-F238E27FC236}">
                <a16:creationId xmlns:a16="http://schemas.microsoft.com/office/drawing/2014/main" id="{8E325D0C-AA46-F24B-B821-350DBAD09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2E172-DD31-874D-A631-28E977F887C4}"/>
              </a:ext>
            </a:extLst>
          </p:cNvPr>
          <p:cNvSpPr>
            <a:spLocks noGrp="1"/>
          </p:cNvSpPr>
          <p:nvPr>
            <p:ph type="sldNum" sz="quarter" idx="12"/>
          </p:nvPr>
        </p:nvSpPr>
        <p:spPr/>
        <p:txBody>
          <a:bodyPr/>
          <a:lstStyle/>
          <a:p>
            <a:fld id="{8EBE6885-E135-1C4D-ADF1-71A0B8C5D709}" type="slidenum">
              <a:rPr lang="en-US" smtClean="0"/>
              <a:t>‹#›</a:t>
            </a:fld>
            <a:endParaRPr lang="en-US"/>
          </a:p>
        </p:txBody>
      </p:sp>
    </p:spTree>
    <p:extLst>
      <p:ext uri="{BB962C8B-B14F-4D97-AF65-F5344CB8AC3E}">
        <p14:creationId xmlns:p14="http://schemas.microsoft.com/office/powerpoint/2010/main" val="411564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DC08-056C-E945-8AA5-180B2DEC32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15041-A067-F849-9EE9-0E0F3C1B65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AB6F94-E9FC-684B-8649-D0BECAB62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0031D0-62B2-964F-90B6-99FA91A655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2835E-B738-9644-9EB0-FB95DB6F0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2BC747-4B6D-EB43-A5EF-7ED3230412D8}"/>
              </a:ext>
            </a:extLst>
          </p:cNvPr>
          <p:cNvSpPr>
            <a:spLocks noGrp="1"/>
          </p:cNvSpPr>
          <p:nvPr>
            <p:ph type="dt" sz="half" idx="10"/>
          </p:nvPr>
        </p:nvSpPr>
        <p:spPr/>
        <p:txBody>
          <a:bodyPr/>
          <a:lstStyle/>
          <a:p>
            <a:fld id="{D3CC9893-7D26-8A4B-BE21-D81B411D9B11}" type="datetimeFigureOut">
              <a:rPr lang="en-US" smtClean="0"/>
              <a:t>10/13/21</a:t>
            </a:fld>
            <a:endParaRPr lang="en-US"/>
          </a:p>
        </p:txBody>
      </p:sp>
      <p:sp>
        <p:nvSpPr>
          <p:cNvPr id="8" name="Footer Placeholder 7">
            <a:extLst>
              <a:ext uri="{FF2B5EF4-FFF2-40B4-BE49-F238E27FC236}">
                <a16:creationId xmlns:a16="http://schemas.microsoft.com/office/drawing/2014/main" id="{3EAA44CA-01E4-C840-8D69-7A66A73C7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180AE3-A5EB-714B-9712-F79A33AE795C}"/>
              </a:ext>
            </a:extLst>
          </p:cNvPr>
          <p:cNvSpPr>
            <a:spLocks noGrp="1"/>
          </p:cNvSpPr>
          <p:nvPr>
            <p:ph type="sldNum" sz="quarter" idx="12"/>
          </p:nvPr>
        </p:nvSpPr>
        <p:spPr/>
        <p:txBody>
          <a:bodyPr/>
          <a:lstStyle/>
          <a:p>
            <a:fld id="{8EBE6885-E135-1C4D-ADF1-71A0B8C5D709}" type="slidenum">
              <a:rPr lang="en-US" smtClean="0"/>
              <a:t>‹#›</a:t>
            </a:fld>
            <a:endParaRPr lang="en-US"/>
          </a:p>
        </p:txBody>
      </p:sp>
    </p:spTree>
    <p:extLst>
      <p:ext uri="{BB962C8B-B14F-4D97-AF65-F5344CB8AC3E}">
        <p14:creationId xmlns:p14="http://schemas.microsoft.com/office/powerpoint/2010/main" val="317556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FBA4-10F2-A245-8B19-6021FF499F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B9AC1C-1F57-9C4F-B68B-CDD0FB462F62}"/>
              </a:ext>
            </a:extLst>
          </p:cNvPr>
          <p:cNvSpPr>
            <a:spLocks noGrp="1"/>
          </p:cNvSpPr>
          <p:nvPr>
            <p:ph type="dt" sz="half" idx="10"/>
          </p:nvPr>
        </p:nvSpPr>
        <p:spPr/>
        <p:txBody>
          <a:bodyPr/>
          <a:lstStyle/>
          <a:p>
            <a:fld id="{D3CC9893-7D26-8A4B-BE21-D81B411D9B11}" type="datetimeFigureOut">
              <a:rPr lang="en-US" smtClean="0"/>
              <a:t>10/13/21</a:t>
            </a:fld>
            <a:endParaRPr lang="en-US"/>
          </a:p>
        </p:txBody>
      </p:sp>
      <p:sp>
        <p:nvSpPr>
          <p:cNvPr id="4" name="Footer Placeholder 3">
            <a:extLst>
              <a:ext uri="{FF2B5EF4-FFF2-40B4-BE49-F238E27FC236}">
                <a16:creationId xmlns:a16="http://schemas.microsoft.com/office/drawing/2014/main" id="{DCAFD752-642B-C741-B0AD-074074733F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F08D11-5787-2B49-A323-AE8FCB0ADECD}"/>
              </a:ext>
            </a:extLst>
          </p:cNvPr>
          <p:cNvSpPr>
            <a:spLocks noGrp="1"/>
          </p:cNvSpPr>
          <p:nvPr>
            <p:ph type="sldNum" sz="quarter" idx="12"/>
          </p:nvPr>
        </p:nvSpPr>
        <p:spPr/>
        <p:txBody>
          <a:bodyPr/>
          <a:lstStyle/>
          <a:p>
            <a:fld id="{8EBE6885-E135-1C4D-ADF1-71A0B8C5D709}" type="slidenum">
              <a:rPr lang="en-US" smtClean="0"/>
              <a:t>‹#›</a:t>
            </a:fld>
            <a:endParaRPr lang="en-US"/>
          </a:p>
        </p:txBody>
      </p:sp>
    </p:spTree>
    <p:extLst>
      <p:ext uri="{BB962C8B-B14F-4D97-AF65-F5344CB8AC3E}">
        <p14:creationId xmlns:p14="http://schemas.microsoft.com/office/powerpoint/2010/main" val="262178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67AADA-BD9B-CA40-AFFA-41535D26E156}"/>
              </a:ext>
            </a:extLst>
          </p:cNvPr>
          <p:cNvSpPr>
            <a:spLocks noGrp="1"/>
          </p:cNvSpPr>
          <p:nvPr>
            <p:ph type="dt" sz="half" idx="10"/>
          </p:nvPr>
        </p:nvSpPr>
        <p:spPr/>
        <p:txBody>
          <a:bodyPr/>
          <a:lstStyle/>
          <a:p>
            <a:fld id="{D3CC9893-7D26-8A4B-BE21-D81B411D9B11}" type="datetimeFigureOut">
              <a:rPr lang="en-US" smtClean="0"/>
              <a:t>10/13/21</a:t>
            </a:fld>
            <a:endParaRPr lang="en-US"/>
          </a:p>
        </p:txBody>
      </p:sp>
      <p:sp>
        <p:nvSpPr>
          <p:cNvPr id="3" name="Footer Placeholder 2">
            <a:extLst>
              <a:ext uri="{FF2B5EF4-FFF2-40B4-BE49-F238E27FC236}">
                <a16:creationId xmlns:a16="http://schemas.microsoft.com/office/drawing/2014/main" id="{F40AE2E9-54FA-7444-9C37-8ED38255D0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703100-6460-4C49-8810-CC9B796284E6}"/>
              </a:ext>
            </a:extLst>
          </p:cNvPr>
          <p:cNvSpPr>
            <a:spLocks noGrp="1"/>
          </p:cNvSpPr>
          <p:nvPr>
            <p:ph type="sldNum" sz="quarter" idx="12"/>
          </p:nvPr>
        </p:nvSpPr>
        <p:spPr/>
        <p:txBody>
          <a:bodyPr/>
          <a:lstStyle/>
          <a:p>
            <a:fld id="{8EBE6885-E135-1C4D-ADF1-71A0B8C5D709}" type="slidenum">
              <a:rPr lang="en-US" smtClean="0"/>
              <a:t>‹#›</a:t>
            </a:fld>
            <a:endParaRPr lang="en-US"/>
          </a:p>
        </p:txBody>
      </p:sp>
    </p:spTree>
    <p:extLst>
      <p:ext uri="{BB962C8B-B14F-4D97-AF65-F5344CB8AC3E}">
        <p14:creationId xmlns:p14="http://schemas.microsoft.com/office/powerpoint/2010/main" val="21335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BC51-4503-E640-96B5-F189554DB9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96C0A-0A95-044A-B53B-68A2D61236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EFA8A5-9DD5-C541-AFA6-882E07FA5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27C32E-0E8B-8F42-B089-E05523DAE1D1}"/>
              </a:ext>
            </a:extLst>
          </p:cNvPr>
          <p:cNvSpPr>
            <a:spLocks noGrp="1"/>
          </p:cNvSpPr>
          <p:nvPr>
            <p:ph type="dt" sz="half" idx="10"/>
          </p:nvPr>
        </p:nvSpPr>
        <p:spPr/>
        <p:txBody>
          <a:bodyPr/>
          <a:lstStyle/>
          <a:p>
            <a:fld id="{D3CC9893-7D26-8A4B-BE21-D81B411D9B11}" type="datetimeFigureOut">
              <a:rPr lang="en-US" smtClean="0"/>
              <a:t>10/13/21</a:t>
            </a:fld>
            <a:endParaRPr lang="en-US"/>
          </a:p>
        </p:txBody>
      </p:sp>
      <p:sp>
        <p:nvSpPr>
          <p:cNvPr id="6" name="Footer Placeholder 5">
            <a:extLst>
              <a:ext uri="{FF2B5EF4-FFF2-40B4-BE49-F238E27FC236}">
                <a16:creationId xmlns:a16="http://schemas.microsoft.com/office/drawing/2014/main" id="{14B22BDA-1F48-F947-B960-8C129D655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FFD0E-FBB7-334C-855D-16EE4D9A070F}"/>
              </a:ext>
            </a:extLst>
          </p:cNvPr>
          <p:cNvSpPr>
            <a:spLocks noGrp="1"/>
          </p:cNvSpPr>
          <p:nvPr>
            <p:ph type="sldNum" sz="quarter" idx="12"/>
          </p:nvPr>
        </p:nvSpPr>
        <p:spPr/>
        <p:txBody>
          <a:bodyPr/>
          <a:lstStyle/>
          <a:p>
            <a:fld id="{8EBE6885-E135-1C4D-ADF1-71A0B8C5D709}" type="slidenum">
              <a:rPr lang="en-US" smtClean="0"/>
              <a:t>‹#›</a:t>
            </a:fld>
            <a:endParaRPr lang="en-US"/>
          </a:p>
        </p:txBody>
      </p:sp>
    </p:spTree>
    <p:extLst>
      <p:ext uri="{BB962C8B-B14F-4D97-AF65-F5344CB8AC3E}">
        <p14:creationId xmlns:p14="http://schemas.microsoft.com/office/powerpoint/2010/main" val="360134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7A15-D6A6-B340-874D-AA653A1AC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AF13C5-635F-F144-998A-9FB22464F1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248655-ECB4-9644-8F90-2723D1B97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D4D84-6BEF-B14E-8C83-D43653164C28}"/>
              </a:ext>
            </a:extLst>
          </p:cNvPr>
          <p:cNvSpPr>
            <a:spLocks noGrp="1"/>
          </p:cNvSpPr>
          <p:nvPr>
            <p:ph type="dt" sz="half" idx="10"/>
          </p:nvPr>
        </p:nvSpPr>
        <p:spPr/>
        <p:txBody>
          <a:bodyPr/>
          <a:lstStyle/>
          <a:p>
            <a:fld id="{D3CC9893-7D26-8A4B-BE21-D81B411D9B11}" type="datetimeFigureOut">
              <a:rPr lang="en-US" smtClean="0"/>
              <a:t>10/13/21</a:t>
            </a:fld>
            <a:endParaRPr lang="en-US"/>
          </a:p>
        </p:txBody>
      </p:sp>
      <p:sp>
        <p:nvSpPr>
          <p:cNvPr id="6" name="Footer Placeholder 5">
            <a:extLst>
              <a:ext uri="{FF2B5EF4-FFF2-40B4-BE49-F238E27FC236}">
                <a16:creationId xmlns:a16="http://schemas.microsoft.com/office/drawing/2014/main" id="{7FCB731B-F62B-5A4C-A033-C321E349A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30B2E-3233-AE41-9291-4F3A95F4E38A}"/>
              </a:ext>
            </a:extLst>
          </p:cNvPr>
          <p:cNvSpPr>
            <a:spLocks noGrp="1"/>
          </p:cNvSpPr>
          <p:nvPr>
            <p:ph type="sldNum" sz="quarter" idx="12"/>
          </p:nvPr>
        </p:nvSpPr>
        <p:spPr/>
        <p:txBody>
          <a:bodyPr/>
          <a:lstStyle/>
          <a:p>
            <a:fld id="{8EBE6885-E135-1C4D-ADF1-71A0B8C5D709}" type="slidenum">
              <a:rPr lang="en-US" smtClean="0"/>
              <a:t>‹#›</a:t>
            </a:fld>
            <a:endParaRPr lang="en-US"/>
          </a:p>
        </p:txBody>
      </p:sp>
    </p:spTree>
    <p:extLst>
      <p:ext uri="{BB962C8B-B14F-4D97-AF65-F5344CB8AC3E}">
        <p14:creationId xmlns:p14="http://schemas.microsoft.com/office/powerpoint/2010/main" val="283979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67FC94-7695-5542-B273-441B4A6D0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E7005-343D-1E47-AC43-7C8FFB7B8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06C4F8-1A36-E542-9F78-F1751193D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C9893-7D26-8A4B-BE21-D81B411D9B11}" type="datetimeFigureOut">
              <a:rPr lang="en-US" smtClean="0"/>
              <a:t>10/13/21</a:t>
            </a:fld>
            <a:endParaRPr lang="en-US"/>
          </a:p>
        </p:txBody>
      </p:sp>
      <p:sp>
        <p:nvSpPr>
          <p:cNvPr id="5" name="Footer Placeholder 4">
            <a:extLst>
              <a:ext uri="{FF2B5EF4-FFF2-40B4-BE49-F238E27FC236}">
                <a16:creationId xmlns:a16="http://schemas.microsoft.com/office/drawing/2014/main" id="{F1D72C5B-D5BF-1742-9CD2-D2C1C41C15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C11312-0BEA-014B-826E-CAD330258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E6885-E135-1C4D-ADF1-71A0B8C5D709}" type="slidenum">
              <a:rPr lang="en-US" smtClean="0"/>
              <a:t>‹#›</a:t>
            </a:fld>
            <a:endParaRPr lang="en-US"/>
          </a:p>
        </p:txBody>
      </p:sp>
    </p:spTree>
    <p:extLst>
      <p:ext uri="{BB962C8B-B14F-4D97-AF65-F5344CB8AC3E}">
        <p14:creationId xmlns:p14="http://schemas.microsoft.com/office/powerpoint/2010/main" val="540733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3728BCE7-8B4D-3049-8C48-325195B4068A}"/>
              </a:ext>
            </a:extLst>
          </p:cNvPr>
          <p:cNvSpPr/>
          <p:nvPr/>
        </p:nvSpPr>
        <p:spPr>
          <a:xfrm>
            <a:off x="988595" y="228600"/>
            <a:ext cx="10214810" cy="5498432"/>
          </a:xfrm>
          <a:prstGeom prst="fram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652C0224-75BB-FA46-9A51-2CF3250AB880}"/>
              </a:ext>
            </a:extLst>
          </p:cNvPr>
          <p:cNvSpPr txBox="1"/>
          <p:nvPr/>
        </p:nvSpPr>
        <p:spPr>
          <a:xfrm>
            <a:off x="818147" y="5823284"/>
            <a:ext cx="10599821" cy="923330"/>
          </a:xfrm>
          <a:prstGeom prst="rect">
            <a:avLst/>
          </a:prstGeom>
          <a:noFill/>
        </p:spPr>
        <p:txBody>
          <a:bodyPr wrap="square" rtlCol="0">
            <a:spAutoFit/>
          </a:bodyPr>
          <a:lstStyle/>
          <a:p>
            <a:r>
              <a:rPr lang="en-US" dirty="0">
                <a:latin typeface="Comic Sans MS" panose="030F0902030302020204" pitchFamily="66" charset="0"/>
              </a:rPr>
              <a:t>Paul wakes up to the sound of his phone buzzing, it’s 8:05 a.m. and he has class in 25 minutes! Living off campus, Paul has to commute and find a parking spot in very little time which is hard enough when not in a rush. </a:t>
            </a:r>
          </a:p>
        </p:txBody>
      </p:sp>
      <p:pic>
        <p:nvPicPr>
          <p:cNvPr id="2052" name="Picture 4" descr="The Student&amp;#39;s Guide to Sleep &amp;amp; Waking Up Early | STUDY Magazine">
            <a:extLst>
              <a:ext uri="{FF2B5EF4-FFF2-40B4-BE49-F238E27FC236}">
                <a16:creationId xmlns:a16="http://schemas.microsoft.com/office/drawing/2014/main" id="{DFC7D965-7B5A-914E-985F-9B4EE1AD3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011" y="901032"/>
            <a:ext cx="8884652" cy="42966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48A1112-B76E-E34E-979F-76B3ED20FAD8}"/>
              </a:ext>
            </a:extLst>
          </p:cNvPr>
          <p:cNvSpPr txBox="1"/>
          <p:nvPr/>
        </p:nvSpPr>
        <p:spPr>
          <a:xfrm>
            <a:off x="1655011" y="360947"/>
            <a:ext cx="8884652" cy="369332"/>
          </a:xfrm>
          <a:prstGeom prst="rect">
            <a:avLst/>
          </a:prstGeom>
          <a:noFill/>
        </p:spPr>
        <p:txBody>
          <a:bodyPr wrap="square" rtlCol="0">
            <a:spAutoFit/>
          </a:bodyPr>
          <a:lstStyle/>
          <a:p>
            <a:r>
              <a:rPr lang="en-US" dirty="0">
                <a:highlight>
                  <a:srgbClr val="FF0000"/>
                </a:highlight>
                <a:latin typeface="Comic Sans MS" panose="030F0902030302020204" pitchFamily="66" charset="0"/>
              </a:rPr>
              <a:t>BY: LANDON MICHAEL</a:t>
            </a:r>
          </a:p>
        </p:txBody>
      </p:sp>
    </p:spTree>
    <p:extLst>
      <p:ext uri="{BB962C8B-B14F-4D97-AF65-F5344CB8AC3E}">
        <p14:creationId xmlns:p14="http://schemas.microsoft.com/office/powerpoint/2010/main" val="25947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2F0B7F3C-FF20-F546-A5FC-B4640865134C}"/>
              </a:ext>
            </a:extLst>
          </p:cNvPr>
          <p:cNvSpPr/>
          <p:nvPr/>
        </p:nvSpPr>
        <p:spPr>
          <a:xfrm>
            <a:off x="988595" y="228600"/>
            <a:ext cx="10214810" cy="5498432"/>
          </a:xfrm>
          <a:prstGeom prst="fram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2" descr="How to Get Away With Murder&amp;#39; Fans Share Their Final Wes Theories Before the  Series Finale">
            <a:extLst>
              <a:ext uri="{FF2B5EF4-FFF2-40B4-BE49-F238E27FC236}">
                <a16:creationId xmlns:a16="http://schemas.microsoft.com/office/drawing/2014/main" id="{BFA53703-1E12-AA47-8B6C-CCD617F37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394" y="788068"/>
            <a:ext cx="8843211" cy="43794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89DB6B0-3DC5-6649-A826-DB077B25291A}"/>
              </a:ext>
            </a:extLst>
          </p:cNvPr>
          <p:cNvSpPr txBox="1"/>
          <p:nvPr/>
        </p:nvSpPr>
        <p:spPr>
          <a:xfrm>
            <a:off x="988595" y="5847347"/>
            <a:ext cx="10214810" cy="923330"/>
          </a:xfrm>
          <a:prstGeom prst="rect">
            <a:avLst/>
          </a:prstGeom>
          <a:noFill/>
        </p:spPr>
        <p:txBody>
          <a:bodyPr wrap="square" rtlCol="0">
            <a:spAutoFit/>
          </a:bodyPr>
          <a:lstStyle/>
          <a:p>
            <a:r>
              <a:rPr lang="en-US" dirty="0">
                <a:latin typeface="Comic Sans MS" panose="030F0902030302020204" pitchFamily="66" charset="0"/>
              </a:rPr>
              <a:t>Hurrying to get ready, Paul throws on his clothes, grabs his computer bag, and gets his keys and runs out the door. Panicking, Paul starts to remember a parking app for college students that helps them find parking. PARKING APP! Quickly he downloads it and puts in his info.</a:t>
            </a:r>
          </a:p>
        </p:txBody>
      </p:sp>
    </p:spTree>
    <p:extLst>
      <p:ext uri="{BB962C8B-B14F-4D97-AF65-F5344CB8AC3E}">
        <p14:creationId xmlns:p14="http://schemas.microsoft.com/office/powerpoint/2010/main" val="299642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E70CE096-297E-714B-A413-75427076BD71}"/>
              </a:ext>
            </a:extLst>
          </p:cNvPr>
          <p:cNvSpPr/>
          <p:nvPr/>
        </p:nvSpPr>
        <p:spPr>
          <a:xfrm>
            <a:off x="988595" y="228600"/>
            <a:ext cx="10214810" cy="5498432"/>
          </a:xfrm>
          <a:prstGeom prst="fram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4" name="Picture 2" descr="Coexisting With Bicyclists: 10 Rules for Drivers | Edmunds">
            <a:extLst>
              <a:ext uri="{FF2B5EF4-FFF2-40B4-BE49-F238E27FC236}">
                <a16:creationId xmlns:a16="http://schemas.microsoft.com/office/drawing/2014/main" id="{71FE89F5-12A6-2F43-95A6-1524563D9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357" y="894186"/>
            <a:ext cx="8891337" cy="42793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40C851-5052-8047-B66B-F813D987DCFF}"/>
              </a:ext>
            </a:extLst>
          </p:cNvPr>
          <p:cNvSpPr txBox="1"/>
          <p:nvPr/>
        </p:nvSpPr>
        <p:spPr>
          <a:xfrm>
            <a:off x="988595" y="5823284"/>
            <a:ext cx="10214810" cy="646331"/>
          </a:xfrm>
          <a:prstGeom prst="rect">
            <a:avLst/>
          </a:prstGeom>
          <a:noFill/>
        </p:spPr>
        <p:txBody>
          <a:bodyPr wrap="square" rtlCol="0">
            <a:spAutoFit/>
          </a:bodyPr>
          <a:lstStyle/>
          <a:p>
            <a:r>
              <a:rPr lang="en-US" dirty="0">
                <a:latin typeface="Comic Sans MS" panose="030F0902030302020204" pitchFamily="66" charset="0"/>
              </a:rPr>
              <a:t>As Paul drives through traffic (making sure not to speed too much!), the “PARKING APP” is directing and showing him where available parking spots near his desired location. </a:t>
            </a:r>
          </a:p>
        </p:txBody>
      </p:sp>
    </p:spTree>
    <p:extLst>
      <p:ext uri="{BB962C8B-B14F-4D97-AF65-F5344CB8AC3E}">
        <p14:creationId xmlns:p14="http://schemas.microsoft.com/office/powerpoint/2010/main" val="343698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09B302A3-DC5D-8345-A1AD-D04C01E4C85F}"/>
              </a:ext>
            </a:extLst>
          </p:cNvPr>
          <p:cNvSpPr/>
          <p:nvPr/>
        </p:nvSpPr>
        <p:spPr>
          <a:xfrm>
            <a:off x="904373" y="360947"/>
            <a:ext cx="10214810" cy="5498432"/>
          </a:xfrm>
          <a:prstGeom prst="fram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4AC5094-DE89-904A-B4CC-B7A89DE8406E}"/>
              </a:ext>
            </a:extLst>
          </p:cNvPr>
          <p:cNvSpPr txBox="1"/>
          <p:nvPr/>
        </p:nvSpPr>
        <p:spPr>
          <a:xfrm>
            <a:off x="904373" y="5859379"/>
            <a:ext cx="10214810" cy="923330"/>
          </a:xfrm>
          <a:prstGeom prst="rect">
            <a:avLst/>
          </a:prstGeom>
          <a:noFill/>
        </p:spPr>
        <p:txBody>
          <a:bodyPr wrap="square" rtlCol="0">
            <a:spAutoFit/>
          </a:bodyPr>
          <a:lstStyle/>
          <a:p>
            <a:r>
              <a:rPr lang="en-US" dirty="0">
                <a:latin typeface="Comic Sans MS" panose="030F0902030302020204" pitchFamily="66" charset="0"/>
              </a:rPr>
              <a:t>As Paul continues driving, the ”PARKING APP” notified him that the current parking area he was looking at became FULL! Quickly, he refreshed the search engine, the app showed another nearby parking spot with 8 spots still available.</a:t>
            </a:r>
          </a:p>
        </p:txBody>
      </p:sp>
      <p:pic>
        <p:nvPicPr>
          <p:cNvPr id="4098" name="Picture 2" descr="Put Down That Phone! A Guide to Distracted Driving - Inova Newsroom">
            <a:extLst>
              <a:ext uri="{FF2B5EF4-FFF2-40B4-BE49-F238E27FC236}">
                <a16:creationId xmlns:a16="http://schemas.microsoft.com/office/drawing/2014/main" id="{2AD931CC-B92A-A74F-BDE2-D654659D6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488" y="929774"/>
            <a:ext cx="8883985" cy="4315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44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52FD685B-867F-514F-BE36-5A454D77290B}"/>
              </a:ext>
            </a:extLst>
          </p:cNvPr>
          <p:cNvSpPr/>
          <p:nvPr/>
        </p:nvSpPr>
        <p:spPr>
          <a:xfrm>
            <a:off x="904373" y="360947"/>
            <a:ext cx="10214810" cy="5498432"/>
          </a:xfrm>
          <a:prstGeom prst="fram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122" name="Picture 2" descr="How To Get Away With Murder - Filming Locations">
            <a:extLst>
              <a:ext uri="{FF2B5EF4-FFF2-40B4-BE49-F238E27FC236}">
                <a16:creationId xmlns:a16="http://schemas.microsoft.com/office/drawing/2014/main" id="{18BA35AE-ECF9-7541-86BE-2DA511A9C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125" y="830179"/>
            <a:ext cx="8879305" cy="4391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910269-FA8F-FE4D-8826-AB62C9A45B13}"/>
              </a:ext>
            </a:extLst>
          </p:cNvPr>
          <p:cNvSpPr txBox="1"/>
          <p:nvPr/>
        </p:nvSpPr>
        <p:spPr>
          <a:xfrm>
            <a:off x="904373" y="5955632"/>
            <a:ext cx="10214810" cy="923330"/>
          </a:xfrm>
          <a:prstGeom prst="rect">
            <a:avLst/>
          </a:prstGeom>
          <a:noFill/>
        </p:spPr>
        <p:txBody>
          <a:bodyPr wrap="square" rtlCol="0">
            <a:spAutoFit/>
          </a:bodyPr>
          <a:lstStyle/>
          <a:p>
            <a:r>
              <a:rPr lang="en-US" dirty="0">
                <a:latin typeface="Comic Sans MS" panose="030F0902030302020204" pitchFamily="66" charset="0"/>
              </a:rPr>
              <a:t>After parking, Paul looks at his watch to check the time. He is astonished to find out he has 7 minutes to get to class; which is plenty of time. He knows that without have using that app to help him find parking he would have easily been late trying to find somewhere to park.</a:t>
            </a:r>
          </a:p>
        </p:txBody>
      </p:sp>
    </p:spTree>
    <p:extLst>
      <p:ext uri="{BB962C8B-B14F-4D97-AF65-F5344CB8AC3E}">
        <p14:creationId xmlns:p14="http://schemas.microsoft.com/office/powerpoint/2010/main" val="188334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06C1F021-CAF4-0E41-8285-A86233AC90A6}"/>
              </a:ext>
            </a:extLst>
          </p:cNvPr>
          <p:cNvSpPr/>
          <p:nvPr/>
        </p:nvSpPr>
        <p:spPr>
          <a:xfrm>
            <a:off x="904373" y="360947"/>
            <a:ext cx="10214810" cy="5498432"/>
          </a:xfrm>
          <a:prstGeom prst="fram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146" name="Picture 2" descr="Wes Gibbins | How to Get Away with Murder Wiki | Fandom">
            <a:extLst>
              <a:ext uri="{FF2B5EF4-FFF2-40B4-BE49-F238E27FC236}">
                <a16:creationId xmlns:a16="http://schemas.microsoft.com/office/drawing/2014/main" id="{4E6CE1AA-AD39-184D-812D-0CA3C3A70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057" y="948177"/>
            <a:ext cx="8931442" cy="43239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3172E7-95EB-B746-930D-EBEC29860A83}"/>
              </a:ext>
            </a:extLst>
          </p:cNvPr>
          <p:cNvSpPr txBox="1"/>
          <p:nvPr/>
        </p:nvSpPr>
        <p:spPr>
          <a:xfrm>
            <a:off x="904373" y="5859379"/>
            <a:ext cx="10214810" cy="646331"/>
          </a:xfrm>
          <a:prstGeom prst="rect">
            <a:avLst/>
          </a:prstGeom>
          <a:noFill/>
        </p:spPr>
        <p:txBody>
          <a:bodyPr wrap="square" rtlCol="0">
            <a:spAutoFit/>
          </a:bodyPr>
          <a:lstStyle/>
          <a:p>
            <a:r>
              <a:rPr lang="en-US" dirty="0">
                <a:latin typeface="Comic Sans MS" panose="030F0902030302020204" pitchFamily="66" charset="0"/>
              </a:rPr>
              <a:t>Thanks to “PARKING APP” Paul was able to find a parking spot on campus near his class with ease. Allowing him to get to class on time and present his project he had been working on.</a:t>
            </a:r>
          </a:p>
        </p:txBody>
      </p:sp>
    </p:spTree>
    <p:extLst>
      <p:ext uri="{BB962C8B-B14F-4D97-AF65-F5344CB8AC3E}">
        <p14:creationId xmlns:p14="http://schemas.microsoft.com/office/powerpoint/2010/main" val="1625241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291</Words>
  <Application>Microsoft Macintosh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Landon</dc:creator>
  <cp:lastModifiedBy>Michael, Landon</cp:lastModifiedBy>
  <cp:revision>2</cp:revision>
  <dcterms:created xsi:type="dcterms:W3CDTF">2021-10-13T16:20:43Z</dcterms:created>
  <dcterms:modified xsi:type="dcterms:W3CDTF">2021-10-13T17:05:26Z</dcterms:modified>
</cp:coreProperties>
</file>