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0639f727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0639f727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0639f727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0639f727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0639f727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0639f727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0639f727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0639f727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0639f727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0639f727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for Epidemiological </a:t>
            </a:r>
            <a:r>
              <a:rPr lang="en"/>
              <a:t>Predictions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Landon Fox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Researched and developed by Yuexin Wu et al.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1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Background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result of the Covid-19 pandemic, the importance of this issue is well known to us all. </a:t>
            </a:r>
            <a:r>
              <a:rPr lang="en"/>
              <a:t>Forecasting</a:t>
            </a:r>
            <a:r>
              <a:rPr lang="en"/>
              <a:t> peak intensity and outbreak time is essential.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aid the prediction of epidemics, the first ever epidemiological deep learning architecture is developed.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 until the time of this work, only time-series methodologies such as Autoregressive (AR) models, Gaussian Process Regression (GPR), and similar have been utilized in epidemiology.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While each methodology has an advantage, none properly account for geographic location without extremely complex models.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5" y="2494525"/>
            <a:ext cx="4166400" cy="224943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756825" y="4781500"/>
            <a:ext cx="271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Covid-19 outbreak as of March 10, 2020 (CSSE)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7774" y="3012975"/>
            <a:ext cx="1980225" cy="4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5546325" y="3413550"/>
            <a:ext cx="23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Vector Autoregressive (VAR) future profile.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and Implementation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505700"/>
            <a:ext cx="39999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 a time-series formulation, we are provided a collection of multivariate </a:t>
            </a:r>
            <a:r>
              <a:rPr lang="en"/>
              <a:t>epidemiology</a:t>
            </a:r>
            <a:r>
              <a:rPr lang="en"/>
              <a:t> profiles over a time period and wish to </a:t>
            </a:r>
            <a:r>
              <a:rPr lang="en"/>
              <a:t>predict</a:t>
            </a:r>
            <a:r>
              <a:rPr lang="en"/>
              <a:t> the profile at a later time. An example may include a 50 -dimensional vector representing the number of influenza patients within our 50 states at a given time.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00" y="3320871"/>
            <a:ext cx="3943499" cy="14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844200" y="4774675"/>
            <a:ext cx="293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Proposed architecture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805" y="1505700"/>
            <a:ext cx="2996574" cy="12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4824450" y="1290300"/>
            <a:ext cx="230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CNN filter and a locational adjacency filter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824450" y="2648975"/>
            <a:ext cx="3999900" cy="22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CNN, RNN, and residual module are </a:t>
            </a:r>
            <a:r>
              <a:rPr lang="en"/>
              <a:t>utilized</a:t>
            </a:r>
            <a:r>
              <a:rPr lang="en"/>
              <a:t> at each unit of time so that all important features are expressed, temporal data is accounted for, and overfitting is avoided.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our data is not grid-like, unlike an image, we modify our CNN filter to be induced by the graph encoding geographic locations and take the nearest neighbors in the graph.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8575" y="1986850"/>
            <a:ext cx="1151325" cy="2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7471587" y="1290300"/>
            <a:ext cx="148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Transformed feature map from CNN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25" y="500925"/>
            <a:ext cx="31275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r>
              <a:rPr lang="en"/>
              <a:t> and Results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985050" y="69500"/>
            <a:ext cx="4796100" cy="25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The </a:t>
            </a:r>
            <a:r>
              <a:rPr lang="en">
                <a:solidFill>
                  <a:schemeClr val="dk2"/>
                </a:solidFill>
              </a:rPr>
              <a:t>architecture</a:t>
            </a:r>
            <a:r>
              <a:rPr lang="en">
                <a:solidFill>
                  <a:schemeClr val="dk2"/>
                </a:solidFill>
              </a:rPr>
              <a:t> (CNNRNN-Res) is compared against well adopted linear models AR, Global AR (GAR), Vector AR (VAR) as well as a nonlinear model, GPR.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Three data sets are used: Japan-Prefectures, US-Regions, and the US-HHS, all depicting influenza activity levels around the time of 2009-2015.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The following table illustrates the best results in bold. We can see that the proposed architecture is more desirable in regard to both error metrics.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2975125"/>
            <a:ext cx="6044273" cy="20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265350" y="2633525"/>
            <a:ext cx="371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Performance comparison </a:t>
            </a: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amongst</a:t>
            </a: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models currently used in </a:t>
            </a: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epidemiology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4149" y="2941325"/>
            <a:ext cx="983075" cy="7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4750" y="3466475"/>
            <a:ext cx="886050" cy="7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1186" y="3820620"/>
            <a:ext cx="886050" cy="83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66475" y="4748650"/>
            <a:ext cx="1864325" cy="1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7288588" y="2633525"/>
            <a:ext cx="122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Ablation tests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25" y="500925"/>
            <a:ext cx="37065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Being the first of its kind, this architecture provides a more </a:t>
            </a:r>
            <a:r>
              <a:rPr lang="en"/>
              <a:t>sophisticated</a:t>
            </a:r>
            <a:r>
              <a:rPr lang="en"/>
              <a:t> approach to </a:t>
            </a:r>
            <a:r>
              <a:rPr lang="en"/>
              <a:t>epidemiological</a:t>
            </a:r>
            <a:r>
              <a:rPr lang="en"/>
              <a:t> modeling.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makes this architecture unique, is its use of CNN, RNN, and residual modules to encode all </a:t>
            </a:r>
            <a:r>
              <a:rPr lang="en"/>
              <a:t>relevant</a:t>
            </a:r>
            <a:r>
              <a:rPr lang="en"/>
              <a:t> information such as temporal data in the RNN as well as geographic data via a locational graph representation in the CNN.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Finally, in regard to performance, we have seen that it has the highest success rate when </a:t>
            </a:r>
            <a:r>
              <a:rPr lang="en"/>
              <a:t>predicting</a:t>
            </a:r>
            <a:r>
              <a:rPr lang="en"/>
              <a:t> the horizon.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825" y="1373650"/>
            <a:ext cx="2002300" cy="20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1163875" y="3375950"/>
            <a:ext cx="200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Dr. Yuexin Wu, lead author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463375" y="1529150"/>
            <a:ext cx="817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Yuexin Wu, Yiming Yang, Hiroshi Nishiura, and Masaya Saitoh. 2018. Deep Learning for Epidemiological Predictions. In The 41st International ACM SIGIR Conference on Research &amp; Development in Information Retrieval (SIGIR '18). Association for Computing Machinery, New York, NY, USA, 1085–1088. DOI:https://doi.org/10.1145/3209978.3210077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