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9743fa7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9743fa7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23c31fe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23c31fe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23c31fe6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23c31fe6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23c31fe6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23c31fe6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23c31fe6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23c31fe6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23c31fe6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23c31fe6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23c31fe6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23c31fe6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23c31fe6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23c31fe6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ebpages.uncc.edu/lleigh/4155ProjectGroup21/logi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4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Parrot Post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072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21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925" y="2864725"/>
            <a:ext cx="1402126" cy="140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 &amp; </a:t>
            </a:r>
            <a:r>
              <a:rPr lang="en"/>
              <a:t>Responsibilities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81100" y="114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Silas Edrington: Scrum Master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Landon Leigh: General Developer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Timothy Mathis: Back-End Developer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Saim Woldu: Front-End Developer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Matthew Bavis: General </a:t>
            </a:r>
            <a:r>
              <a:rPr lang="en">
                <a:solidFill>
                  <a:srgbClr val="FFFFFF"/>
                </a:solidFill>
              </a:rPr>
              <a:t>Developer, Note Taker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end result of this project will be a communication website that allows users to sign in with the domain of their company/organization. Once signed in, the user can view and post announcements, view and post calendar events, view their contacts and each contacts information, view other forms that the </a:t>
            </a:r>
            <a:r>
              <a:rPr lang="en"/>
              <a:t>domain</a:t>
            </a:r>
            <a:r>
              <a:rPr lang="en"/>
              <a:t> has uploaded, and view and edit their personal profile and settings.</a:t>
            </a:r>
            <a:endParaRPr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platform that our project is accessible from is any web browser. It is accessible from even the older browsers because everything implemented is compatible.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492" y="2658200"/>
            <a:ext cx="1508851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3295" y="2479758"/>
            <a:ext cx="2200025" cy="18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4250" y="2591613"/>
            <a:ext cx="1628600" cy="16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Marvel - to map out our prototype and give us a starting point of how we want it to look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Webstorm - to program all of our HTML, CSS, and Javascript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GitHub - to share code and all </a:t>
            </a:r>
            <a:r>
              <a:rPr lang="en"/>
              <a:t>contribute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18756" l="0" r="0" t="23603"/>
          <a:stretch/>
        </p:blipFill>
        <p:spPr>
          <a:xfrm>
            <a:off x="1617950" y="3381963"/>
            <a:ext cx="1733550" cy="9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3950" y="3172088"/>
            <a:ext cx="1262625" cy="12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5">
            <a:alphaModFix/>
          </a:blip>
          <a:srcRect b="0" l="17994" r="17672" t="0"/>
          <a:stretch/>
        </p:blipFill>
        <p:spPr>
          <a:xfrm>
            <a:off x="6255700" y="3225650"/>
            <a:ext cx="1415976" cy="115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Chosen Architecture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546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Layered Architecture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ease of development and lets us separate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sees presentation layer which consists of html and php files with css editing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inputs will send down the layers and access the databases that store the login information and posts and calendar events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20207" l="28748" r="43384" t="42113"/>
          <a:stretch/>
        </p:blipFill>
        <p:spPr>
          <a:xfrm>
            <a:off x="6192425" y="1803950"/>
            <a:ext cx="2548277" cy="193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S2-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As an organization member I need to be able to view upcoming meetings in a 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calendar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 so that users are able to view upcoming events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S4-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As an organization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member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I need to be able to view information about my organization so that viewing important documents like absence forms are needed to properly operate an organization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S8-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As an organization member, I would like the layout to be neat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easy to navigate so that if the app is easy to use then a user is more likely to use it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In Progress: 10,11,13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¼ done with user story implementation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Management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task complexity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Sticking to Strengths</a:t>
            </a:r>
            <a:endParaRPr/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https://webpages.uncc.edu/lleigh/4155ProjectGroup21/login.html</a:t>
            </a:r>
            <a:endParaRPr/>
          </a:p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