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423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7BFD-9724-3E4D-AE8E-DE8C2AD1524C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AD0DB-90A2-1240-BEC7-B28F55F2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0623-EB4E-1B9A-7CC6-2BD075B40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34842-4C5B-B1AA-B22E-AB62E6E4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D6EB-B59E-D6B8-C4C2-9721D638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5DE-2D57-4C23-C035-D46975AE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DD79-7A92-E5A7-36BB-B12C6EC1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9A85-21A2-5907-23D5-C730E7B8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32D7D-454C-FECE-4C3C-7C6740B50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57F6-778B-BCA2-51B5-BEFBF48B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B12F-6724-BD2A-FE3F-2297282C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9151-3360-0698-04A1-361C9147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DB7F1-F639-52D1-A714-991A667FC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7AA85-AB8F-B832-1C25-6911BCA0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F16E-B961-C544-2732-F3FDEED2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DBEB-54B8-4ACF-CB13-ED681579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2245-897B-8845-806E-98CC0BC1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183-DE41-98A1-399D-E9C58B02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FA1E-D7AD-8E23-BB44-F75864FF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ACC5-901D-06BF-2E2A-5B8FCE11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DF6E-BBC8-E3BA-01D2-702F766B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9623-9971-27BA-182D-9B8BFA6D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B833-8962-7C05-C89F-179C34F8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3EF5-97D2-9E22-A124-654ED8B1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44EB-9484-D151-89D6-BB13CF87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76EE-16D7-B166-A98F-5F09EA55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0B8D-4CCB-B477-9891-86D06DC2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D14-436C-7A98-3EC7-3CC40A28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4D62-7431-86E6-DAEB-D5EE54916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4021-08EE-B9EF-B26C-24D673E8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D1A10-693F-108E-F632-29220E00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9EC99-98B9-0499-A0EC-8DE5D53E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B052-1724-8AFF-4973-0EDE91AB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97F0-E26C-7CF6-2054-6D50243B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84EA-7CCB-A32B-5A55-D0A98DE9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AB92-7D6B-8AB0-8FF8-FAE12571D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B9BB-0887-2FD2-B184-2F1B88F1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3F567-8581-00B5-5251-B1EBF5C02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FF4FA-4D69-B400-5E6F-2FDB4D34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3BCF-8C31-551A-3480-E1826B4F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29C1B-36A1-BF9E-64E0-612A1D6E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46E6-8863-8ED1-F117-A16481F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DC9A1-39A5-08DE-58D8-69922742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298F6-CDF7-2747-6409-5BDC6898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0750D-1588-810F-105A-4063F089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06C79-1F11-5874-0E5E-AAE00D58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95BAE-DC1C-685C-0FE2-64DA4623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2EDC9-C269-6C37-05B3-2128077F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716C-545C-6FE2-A03F-8D8084AA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762-26D6-26B6-9F94-5EFC113B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73E8-E733-A183-8F24-A0B96A9E8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6D5C-02E4-1623-6028-D423BC5B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A4B7B-738C-4C73-63D6-43978A67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979C-01AD-2F70-8460-7D6F0A6D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91AD-8CCB-1FB6-92E1-247338AC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23313-8F56-95EF-9C69-03C17D79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56C8-478C-26DF-4F0F-08434C60A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B219-207E-E8E8-812D-6E73A84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97D95-6316-291D-2DEB-537806DC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D334-FE32-59E7-56A7-62C6CC4E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1DEB1-4684-DB54-E654-4125D821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23D1-FF5F-3874-9479-3DE6974B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29AD-2935-6A68-99B7-6CFA61A8B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2E1C0-BD42-844D-90A1-238198247C7F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FD06-B3C5-BD8A-AEB3-A286C8ED0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5AB8-416F-57F0-58FB-B38C8E9C8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1CA57-2377-5947-BA8F-CA2C3D2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1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457B-38B9-1A42-15C8-ED85B9772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 through intrinsic excitability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2B15B-5C3A-E957-8996-60573B95DCEF}"/>
              </a:ext>
            </a:extLst>
          </p:cNvPr>
          <p:cNvSpPr txBox="1"/>
          <p:nvPr/>
        </p:nvSpPr>
        <p:spPr>
          <a:xfrm>
            <a:off x="1865453" y="4062715"/>
            <a:ext cx="846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Andrew’s MCN 2024 Project</a:t>
            </a:r>
          </a:p>
        </p:txBody>
      </p:sp>
    </p:spTree>
    <p:extLst>
      <p:ext uri="{BB962C8B-B14F-4D97-AF65-F5344CB8AC3E}">
        <p14:creationId xmlns:p14="http://schemas.microsoft.com/office/powerpoint/2010/main" val="16281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5B0D1D78-7E39-6D17-DAB8-62A72FA68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" y="248692"/>
            <a:ext cx="4239754" cy="5642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F6C428-55AF-734A-9D0A-6528A43230B7}"/>
              </a:ext>
            </a:extLst>
          </p:cNvPr>
          <p:cNvSpPr txBox="1"/>
          <p:nvPr/>
        </p:nvSpPr>
        <p:spPr>
          <a:xfrm>
            <a:off x="856709" y="6112655"/>
            <a:ext cx="33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Fournier, Alonso &amp; Marder, 2024</a:t>
            </a: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5B6A962-4166-234C-DB4E-E5DB0428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25" y="365032"/>
            <a:ext cx="5856789" cy="1855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CC537-40E9-C8AB-9228-BDC2B6D767A8}"/>
              </a:ext>
            </a:extLst>
          </p:cNvPr>
          <p:cNvSpPr txBox="1"/>
          <p:nvPr/>
        </p:nvSpPr>
        <p:spPr>
          <a:xfrm>
            <a:off x="6757768" y="2538007"/>
            <a:ext cx="351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Losonczy</a:t>
            </a:r>
            <a:r>
              <a:rPr lang="en-US" dirty="0"/>
              <a:t>, Makara &amp; Magee, 2008</a:t>
            </a:r>
          </a:p>
        </p:txBody>
      </p:sp>
    </p:spTree>
    <p:extLst>
      <p:ext uri="{BB962C8B-B14F-4D97-AF65-F5344CB8AC3E}">
        <p14:creationId xmlns:p14="http://schemas.microsoft.com/office/powerpoint/2010/main" val="181293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A9708-794E-07E6-E830-98FB6769B98A}"/>
              </a:ext>
            </a:extLst>
          </p:cNvPr>
          <p:cNvSpPr txBox="1"/>
          <p:nvPr/>
        </p:nvSpPr>
        <p:spPr>
          <a:xfrm>
            <a:off x="777433" y="197346"/>
            <a:ext cx="106371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How does the performance of spiking RNNs depend on intrinsic properties in comparison to synaptic connections? </a:t>
            </a:r>
          </a:p>
          <a:p>
            <a:pPr marL="342900" indent="-342900">
              <a:buAutoNum type="arabicPeriod"/>
            </a:pPr>
            <a:r>
              <a:rPr lang="en-US" dirty="0"/>
              <a:t>Are intrinsic properties sufficient for learning simple computational tasks in spiking RNNs?</a:t>
            </a:r>
          </a:p>
        </p:txBody>
      </p:sp>
    </p:spTree>
    <p:extLst>
      <p:ext uri="{BB962C8B-B14F-4D97-AF65-F5344CB8AC3E}">
        <p14:creationId xmlns:p14="http://schemas.microsoft.com/office/powerpoint/2010/main" val="148942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A9708-794E-07E6-E830-98FB6769B98A}"/>
              </a:ext>
            </a:extLst>
          </p:cNvPr>
          <p:cNvSpPr txBox="1"/>
          <p:nvPr/>
        </p:nvSpPr>
        <p:spPr>
          <a:xfrm>
            <a:off x="777433" y="197346"/>
            <a:ext cx="1063713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How does the performance of spiking RNNs depend on intrinsic properties in comparison to synaptic connections? </a:t>
            </a:r>
          </a:p>
          <a:p>
            <a:pPr marL="342900" indent="-342900">
              <a:buAutoNum type="arabicPeriod"/>
            </a:pPr>
            <a:r>
              <a:rPr lang="en-US" dirty="0"/>
              <a:t>Are intrinsic properties sufficient for learning simple computational tasks in spiking RNNs?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spiking RNNs with integrate and fire neurons using the </a:t>
            </a:r>
            <a:r>
              <a:rPr lang="en-US" dirty="0" err="1"/>
              <a:t>snnTorch</a:t>
            </a:r>
            <a:r>
              <a:rPr lang="en-US" dirty="0"/>
              <a:t> package, which is fully equipped with differentiable spike mechanisms and uses standard </a:t>
            </a:r>
            <a:r>
              <a:rPr lang="en-US" dirty="0" err="1"/>
              <a:t>pytorch</a:t>
            </a:r>
            <a:r>
              <a:rPr lang="en-US" dirty="0"/>
              <a:t> structure.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the base “leaky” class to contain standard voltage-dependent channels including the 1) transient potassium channel (A), hyperpolarization-activated channels (HCN), high-voltage-activated calcium channels (R-type VGCC).</a:t>
            </a:r>
            <a:r>
              <a:rPr lang="en-US" b="1" i="1" dirty="0"/>
              <a:t> The max-conductance will be a learnable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this all works, add a calcium parameter that is triggered by spikes and add a calcium-activated potassium channel (SK). </a:t>
            </a:r>
          </a:p>
        </p:txBody>
      </p:sp>
      <p:pic>
        <p:nvPicPr>
          <p:cNvPr id="1026" name="Picture 2" descr="Local online learning in recurrent networks with random feedback | eLife">
            <a:extLst>
              <a:ext uri="{FF2B5EF4-FFF2-40B4-BE49-F238E27FC236}">
                <a16:creationId xmlns:a16="http://schemas.microsoft.com/office/drawing/2014/main" id="{28C941BF-081F-134E-AB9A-A9008818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9" y="4340277"/>
            <a:ext cx="5612881" cy="19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F2FF7-CA61-C43A-DB4B-E34CD39B0DED}"/>
              </a:ext>
            </a:extLst>
          </p:cNvPr>
          <p:cNvSpPr txBox="1"/>
          <p:nvPr/>
        </p:nvSpPr>
        <p:spPr>
          <a:xfrm>
            <a:off x="6810860" y="4340277"/>
            <a:ext cx="4898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h(t)</a:t>
            </a:r>
            <a:r>
              <a:rPr lang="en-US" dirty="0"/>
              <a:t>: </a:t>
            </a:r>
          </a:p>
          <a:p>
            <a:r>
              <a:rPr lang="en-US" dirty="0"/>
              <a:t>- Contains learnable contribution of voltage-dependent channels that shape subthreshold membrane potential dynamics. </a:t>
            </a:r>
          </a:p>
        </p:txBody>
      </p:sp>
    </p:spTree>
    <p:extLst>
      <p:ext uri="{BB962C8B-B14F-4D97-AF65-F5344CB8AC3E}">
        <p14:creationId xmlns:p14="http://schemas.microsoft.com/office/powerpoint/2010/main" val="2394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A9708-794E-07E6-E830-98FB6769B98A}"/>
              </a:ext>
            </a:extLst>
          </p:cNvPr>
          <p:cNvSpPr txBox="1"/>
          <p:nvPr/>
        </p:nvSpPr>
        <p:spPr>
          <a:xfrm>
            <a:off x="777433" y="336242"/>
            <a:ext cx="106371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models on three simple tasks: 1) Go/No-go, 2) Context-dependent Go/No-go, 3) Delayed match-to-sample. There will be an input layer to spiking units, a recurrent layer, and a readout layer. The readout layer will integrate spikes and at the end of each trial, a </a:t>
            </a:r>
            <a:r>
              <a:rPr lang="en-US" dirty="0" err="1"/>
              <a:t>softmax</a:t>
            </a:r>
            <a:r>
              <a:rPr lang="en-US" dirty="0"/>
              <a:t> will be applied.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many copies of the networks on each tasks (independently). Perturb the parameters as Eve did, measure task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networks with fixed synaptic weights such that they can only learn through modulating the strength of their intrinsic conductances.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97FCB0-EAF4-F6B4-9CD2-38295B07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4" y="3236481"/>
            <a:ext cx="7025029" cy="295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2D8C632-29C7-23AB-2F5E-7A658A4D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132" y="2848653"/>
            <a:ext cx="3524434" cy="37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6925</TotalTime>
  <Words>308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Computation through intrinsic excitability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Landau</dc:creator>
  <cp:lastModifiedBy>Andrew Landau</cp:lastModifiedBy>
  <cp:revision>21</cp:revision>
  <dcterms:created xsi:type="dcterms:W3CDTF">2024-08-05T18:51:16Z</dcterms:created>
  <dcterms:modified xsi:type="dcterms:W3CDTF">2024-08-11T17:35:55Z</dcterms:modified>
</cp:coreProperties>
</file>