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423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27BFD-9724-3E4D-AE8E-DE8C2AD1524C}" type="datetimeFigureOut">
              <a:rPr lang="en-US" smtClean="0"/>
              <a:t>8/7/24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AD0DB-90A2-1240-BEC7-B28F55F2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5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Half-center oscillator (2 neurons seesawing – using an H current and a rebound or using excitation with a rapid turnoff e.g. synaptic depression- burst to calcium to KCA)</a:t>
            </a:r>
          </a:p>
          <a:p>
            <a:endParaRPr lang="en-US" dirty="0"/>
          </a:p>
          <a:p>
            <a:r>
              <a:rPr lang="en-US" dirty="0"/>
              <a:t>HH + H current would give you a rebound phenomenon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Question: HH + strong adaptation would give you half-center phenomenon</a:t>
            </a:r>
          </a:p>
          <a:p>
            <a:pPr marL="171450" indent="-171450">
              <a:buFontTx/>
              <a:buChar char="-"/>
            </a:pPr>
            <a:r>
              <a:rPr lang="en-US" dirty="0"/>
              <a:t>More biophysical model has calcium currents which turn on SK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Integrate and fire with an H current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Integrate and fire with an adaptation current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Every time you fire turn on an excitatory current 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AD0DB-90A2-1240-BEC7-B28F55F2A7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3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0623-EB4E-1B9A-7CC6-2BD075B40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34842-4C5B-B1AA-B22E-AB62E6E4C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4D6EB-B59E-D6B8-C4C2-9721D638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E1C0-BD42-844D-90A1-238198247C7F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3D5DE-2D57-4C23-C035-D46975AE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BDD79-7A92-E5A7-36BB-B12C6EC1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CA57-2377-5947-BA8F-CA2C3D2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3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9A85-21A2-5907-23D5-C730E7B8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32D7D-454C-FECE-4C3C-7C6740B50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857F6-778B-BCA2-51B5-BEFBF48B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E1C0-BD42-844D-90A1-238198247C7F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8B12F-6724-BD2A-FE3F-2297282C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79151-3360-0698-04A1-361C9147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CA57-2377-5947-BA8F-CA2C3D2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7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DB7F1-F639-52D1-A714-991A667FC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7AA85-AB8F-B832-1C25-6911BCA03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4F16E-B961-C544-2732-F3FDEED2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E1C0-BD42-844D-90A1-238198247C7F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0DBEB-54B8-4ACF-CB13-ED6815798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02245-897B-8845-806E-98CC0BC1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CA57-2377-5947-BA8F-CA2C3D2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1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3183-DE41-98A1-399D-E9C58B02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FFA1E-D7AD-8E23-BB44-F75864FF5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9ACC5-901D-06BF-2E2A-5B8FCE11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E1C0-BD42-844D-90A1-238198247C7F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2DF6E-BBC8-E3BA-01D2-702F766B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F9623-9971-27BA-182D-9B8BFA6D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CA57-2377-5947-BA8F-CA2C3D2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3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B833-8962-7C05-C89F-179C34F8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3EF5-97D2-9E22-A124-654ED8B16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444EB-9484-D151-89D6-BB13CF87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E1C0-BD42-844D-90A1-238198247C7F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F76EE-16D7-B166-A98F-5F09EA55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40B8D-4CCB-B477-9891-86D06DC2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CA57-2377-5947-BA8F-CA2C3D2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1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DD14-436C-7A98-3EC7-3CC40A28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4D62-7431-86E6-DAEB-D5EE54916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54021-08EE-B9EF-B26C-24D673E89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D1A10-693F-108E-F632-29220E00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E1C0-BD42-844D-90A1-238198247C7F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9EC99-98B9-0499-A0EC-8DE5D53E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AB052-1724-8AFF-4973-0EDE91AB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CA57-2377-5947-BA8F-CA2C3D2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0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97F0-E26C-7CF6-2054-6D50243B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084EA-7CCB-A32B-5A55-D0A98DE9E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CAB92-7D6B-8AB0-8FF8-FAE12571D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1B9BB-0887-2FD2-B184-2F1B88F1C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3F567-8581-00B5-5251-B1EBF5C02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FF4FA-4D69-B400-5E6F-2FDB4D34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E1C0-BD42-844D-90A1-238198247C7F}" type="datetimeFigureOut">
              <a:rPr lang="en-US" smtClean="0"/>
              <a:t>8/7/24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73BCF-8C31-551A-3480-E1826B4F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29C1B-36A1-BF9E-64E0-612A1D6E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CA57-2377-5947-BA8F-CA2C3D2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1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A46E6-8863-8ED1-F117-A16481FE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DC9A1-39A5-08DE-58D8-69922742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E1C0-BD42-844D-90A1-238198247C7F}" type="datetimeFigureOut">
              <a:rPr lang="en-US" smtClean="0"/>
              <a:t>8/7/24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298F6-CDF7-2747-6409-5BDC6898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0750D-1588-810F-105A-4063F089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CA57-2377-5947-BA8F-CA2C3D2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1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406C79-1F11-5874-0E5E-AAE00D58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E1C0-BD42-844D-90A1-238198247C7F}" type="datetimeFigureOut">
              <a:rPr lang="en-US" smtClean="0"/>
              <a:t>8/7/24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95BAE-DC1C-685C-0FE2-64DA4623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2EDC9-C269-6C37-05B3-2128077F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CA57-2377-5947-BA8F-CA2C3D2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0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716C-545C-6FE2-A03F-8D8084AA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E762-26D6-26B6-9F94-5EFC113BF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F73E8-E733-A183-8F24-A0B96A9E8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36D5C-02E4-1623-6028-D423BC5B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E1C0-BD42-844D-90A1-238198247C7F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A4B7B-738C-4C73-63D6-43978A67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7979C-01AD-2F70-8460-7D6F0A6D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CA57-2377-5947-BA8F-CA2C3D2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5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91AD-8CCB-1FB6-92E1-247338AC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23313-8F56-95EF-9C69-03C17D797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556C8-478C-26DF-4F0F-08434C60A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AB219-207E-E8E8-812D-6E73A84A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E1C0-BD42-844D-90A1-238198247C7F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97D95-6316-291D-2DEB-537806DC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5D334-FE32-59E7-56A7-62C6CC4E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CA57-2377-5947-BA8F-CA2C3D2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8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1DEB1-4684-DB54-E654-4125D821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923D1-FF5F-3874-9479-3DE6974B4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329AD-2935-6A68-99B7-6CFA61A8B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A2E1C0-BD42-844D-90A1-238198247C7F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6FD06-B3C5-BD8A-AEB3-A286C8ED0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B5AB8-416F-57F0-58FB-B38C8E9C8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E1CA57-2377-5947-BA8F-CA2C3D2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1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457B-38B9-1A42-15C8-ED85B9772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Ideas</a:t>
            </a:r>
          </a:p>
        </p:txBody>
      </p:sp>
    </p:spTree>
    <p:extLst>
      <p:ext uri="{BB962C8B-B14F-4D97-AF65-F5344CB8AC3E}">
        <p14:creationId xmlns:p14="http://schemas.microsoft.com/office/powerpoint/2010/main" val="162810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C4A654-FD05-EC16-C7EE-CA0814A67055}"/>
              </a:ext>
            </a:extLst>
          </p:cNvPr>
          <p:cNvSpPr txBox="1"/>
          <p:nvPr/>
        </p:nvSpPr>
        <p:spPr>
          <a:xfrm>
            <a:off x="1023257" y="859971"/>
            <a:ext cx="101454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Picture Question: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does intrinsic excitability affect computation in neural networks?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need to make this question more tractable. First, I need the right “model systems”.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2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26809C-ECB6-90B3-F6EE-83481042C71B}"/>
              </a:ext>
            </a:extLst>
          </p:cNvPr>
          <p:cNvSpPr txBox="1"/>
          <p:nvPr/>
        </p:nvSpPr>
        <p:spPr>
          <a:xfrm>
            <a:off x="968828" y="698641"/>
            <a:ext cx="102543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We need to make this question more tractable. First, I need the right “model systems”.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50BC22-A510-49BC-1C23-22C86FC1B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26843"/>
              </p:ext>
            </p:extLst>
          </p:nvPr>
        </p:nvGraphicFramePr>
        <p:xfrm>
          <a:off x="1039584" y="2204961"/>
          <a:ext cx="10112829" cy="354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0943">
                  <a:extLst>
                    <a:ext uri="{9D8B030D-6E8A-4147-A177-3AD203B41FA5}">
                      <a16:colId xmlns:a16="http://schemas.microsoft.com/office/drawing/2014/main" val="1220439174"/>
                    </a:ext>
                  </a:extLst>
                </a:gridCol>
                <a:gridCol w="3370943">
                  <a:extLst>
                    <a:ext uri="{9D8B030D-6E8A-4147-A177-3AD203B41FA5}">
                      <a16:colId xmlns:a16="http://schemas.microsoft.com/office/drawing/2014/main" val="4048247973"/>
                    </a:ext>
                  </a:extLst>
                </a:gridCol>
                <a:gridCol w="3370943">
                  <a:extLst>
                    <a:ext uri="{9D8B030D-6E8A-4147-A177-3AD203B41FA5}">
                      <a16:colId xmlns:a16="http://schemas.microsoft.com/office/drawing/2014/main" val="3119463963"/>
                    </a:ext>
                  </a:extLst>
                </a:gridCol>
              </a:tblGrid>
              <a:tr h="1180899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Spiking Network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886658"/>
                  </a:ext>
                </a:extLst>
              </a:tr>
              <a:tr h="1180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Pre-defined phenomena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Coupled Oscillator (</a:t>
                      </a:r>
                      <a:r>
                        <a:rPr lang="en-US" dirty="0" err="1"/>
                        <a:t>Exc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Inh</a:t>
                      </a:r>
                      <a:r>
                        <a:rPr lang="en-US" dirty="0"/>
                        <a:t>), Sequence Generators (</a:t>
                      </a:r>
                      <a:r>
                        <a:rPr lang="en-US" dirty="0" err="1"/>
                        <a:t>Exc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Inh</a:t>
                      </a:r>
                      <a:r>
                        <a:rPr lang="en-US" dirty="0"/>
                        <a:t>), </a:t>
                      </a:r>
                    </a:p>
                    <a:p>
                      <a:pPr algn="ctr"/>
                      <a:r>
                        <a:rPr lang="en-US" dirty="0"/>
                        <a:t>Oculomotor Integrator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048558"/>
                  </a:ext>
                </a:extLst>
              </a:tr>
              <a:tr h="1180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Learnable cognitive task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Go/No-Go, Noisy Detection, Context-dependent Go/No-Go, Context-dependent evidence accumulation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293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9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</TotalTime>
  <Words>181</Words>
  <Application>Microsoft Macintosh PowerPoint</Application>
  <PresentationFormat>Widescreen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Project Ideas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Landau</dc:creator>
  <cp:lastModifiedBy>Andrew Landau</cp:lastModifiedBy>
  <cp:revision>6</cp:revision>
  <dcterms:created xsi:type="dcterms:W3CDTF">2024-08-05T18:51:16Z</dcterms:created>
  <dcterms:modified xsi:type="dcterms:W3CDTF">2024-08-08T13:16:41Z</dcterms:modified>
</cp:coreProperties>
</file>