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1A367E1-FF76-4957-8199-74D6F06848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Tennessee Map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121E27D-EF93-48FA-8674-859AFC05F60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6/11/20 4:16:41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VP1" id="2" name="slide2">
            <a:extLst>
              <a:ext uri="{FF2B5EF4-FFF2-40B4-BE49-F238E27FC236}">
                <a16:creationId xmlns:a16="http://schemas.microsoft.com/office/drawing/2014/main" id="{EDFA608B-8576-41A0-BA72-091AADDF89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90512"/>
            <a:ext cx="96774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VP7" id="3" name="slide3">
            <a:extLst>
              <a:ext uri="{FF2B5EF4-FFF2-40B4-BE49-F238E27FC236}">
                <a16:creationId xmlns:a16="http://schemas.microsoft.com/office/drawing/2014/main" id="{D0FC8DAB-B06B-4FDD-A748-449F94BD8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90512"/>
            <a:ext cx="96774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VP2" id="4" name="slide4">
            <a:extLst>
              <a:ext uri="{FF2B5EF4-FFF2-40B4-BE49-F238E27FC236}">
                <a16:creationId xmlns:a16="http://schemas.microsoft.com/office/drawing/2014/main" id="{B88472E6-0820-43DD-BCE2-05A68FC8A1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90512"/>
            <a:ext cx="96774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VP4" id="5" name="slide5">
            <a:extLst>
              <a:ext uri="{FF2B5EF4-FFF2-40B4-BE49-F238E27FC236}">
                <a16:creationId xmlns:a16="http://schemas.microsoft.com/office/drawing/2014/main" id="{5520DEAF-54A3-4A47-8DE1-F18F691B41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90512"/>
            <a:ext cx="96774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VP5" id="6" name="slide6">
            <a:extLst>
              <a:ext uri="{FF2B5EF4-FFF2-40B4-BE49-F238E27FC236}">
                <a16:creationId xmlns:a16="http://schemas.microsoft.com/office/drawing/2014/main" id="{A3CFFA76-8E3D-452D-AD56-6617257DB8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90512"/>
            <a:ext cx="96774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VP6" id="7" name="slide7">
            <a:extLst>
              <a:ext uri="{FF2B5EF4-FFF2-40B4-BE49-F238E27FC236}">
                <a16:creationId xmlns:a16="http://schemas.microsoft.com/office/drawing/2014/main" id="{E0EC343E-0A58-467E-B52F-9284BB548E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90512"/>
            <a:ext cx="96774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2020-06-11T21:16:42Z</dcterms:created>
  <dcterms:modified xsi:type="dcterms:W3CDTF">2020-06-11T21:16:42Z</dcterms:modified>
</cp:coreProperties>
</file>