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60" r:id="rId3"/>
    <p:sldId id="261" r:id="rId4"/>
    <p:sldId id="268" r:id="rId5"/>
    <p:sldId id="265" r:id="rId6"/>
    <p:sldId id="270" r:id="rId7"/>
    <p:sldId id="271" r:id="rId8"/>
    <p:sldId id="274" r:id="rId9"/>
    <p:sldId id="266" r:id="rId10"/>
    <p:sldId id="279" r:id="rId11"/>
    <p:sldId id="281" r:id="rId12"/>
    <p:sldId id="282" r:id="rId13"/>
    <p:sldId id="283" r:id="rId14"/>
    <p:sldId id="284" r:id="rId15"/>
    <p:sldId id="285" r:id="rId16"/>
    <p:sldId id="264" r:id="rId17"/>
    <p:sldId id="267" r:id="rId18"/>
    <p:sldId id="286" r:id="rId19"/>
    <p:sldId id="288" r:id="rId20"/>
    <p:sldId id="289" r:id="rId21"/>
    <p:sldId id="291" r:id="rId22"/>
    <p:sldId id="299" r:id="rId23"/>
    <p:sldId id="300" r:id="rId24"/>
    <p:sldId id="290" r:id="rId25"/>
    <p:sldId id="293" r:id="rId26"/>
    <p:sldId id="294" r:id="rId27"/>
    <p:sldId id="292" r:id="rId28"/>
    <p:sldId id="295" r:id="rId29"/>
    <p:sldId id="296" r:id="rId30"/>
    <p:sldId id="297" r:id="rId31"/>
    <p:sldId id="298" r:id="rId32"/>
    <p:sldId id="269" r:id="rId33"/>
    <p:sldId id="272" r:id="rId34"/>
    <p:sldId id="262" r:id="rId35"/>
    <p:sldId id="26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6B2C3-9007-462F-9F8D-3AEF05CC5774}" v="18612" dt="2019-07-08T08:03:35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15" autoAdjust="0"/>
  </p:normalViewPr>
  <p:slideViewPr>
    <p:cSldViewPr showGuides="1">
      <p:cViewPr varScale="1">
        <p:scale>
          <a:sx n="58" d="100"/>
          <a:sy n="58" d="100"/>
        </p:scale>
        <p:origin x="217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지혁" userId="5328fe705fa4ca38" providerId="LiveId" clId="{6EA6B2C3-9007-462F-9F8D-3AEF05CC5774}"/>
    <pc:docChg chg="undo custSel addSld delSld modSld sldOrd">
      <pc:chgData name="유 지혁" userId="5328fe705fa4ca38" providerId="LiveId" clId="{6EA6B2C3-9007-462F-9F8D-3AEF05CC5774}" dt="2019-07-08T08:03:35.656" v="18043" actId="403"/>
      <pc:docMkLst>
        <pc:docMk/>
      </pc:docMkLst>
      <pc:sldChg chg="addSp delSp modSp setBg">
        <pc:chgData name="유 지혁" userId="5328fe705fa4ca38" providerId="LiveId" clId="{6EA6B2C3-9007-462F-9F8D-3AEF05CC5774}" dt="2019-07-08T00:04:37.742" v="21" actId="1076"/>
        <pc:sldMkLst>
          <pc:docMk/>
          <pc:sldMk cId="802313557" sldId="259"/>
        </pc:sldMkLst>
        <pc:spChg chg="add del">
          <ac:chgData name="유 지혁" userId="5328fe705fa4ca38" providerId="LiveId" clId="{6EA6B2C3-9007-462F-9F8D-3AEF05CC5774}" dt="2019-07-08T00:03:03.941" v="2"/>
          <ac:spMkLst>
            <pc:docMk/>
            <pc:sldMk cId="802313557" sldId="259"/>
            <ac:spMk id="2" creationId="{F9590B42-BFD2-4D35-BF8C-9CA44EA6C78A}"/>
          </ac:spMkLst>
        </pc:spChg>
        <pc:spChg chg="mod">
          <ac:chgData name="유 지혁" userId="5328fe705fa4ca38" providerId="LiveId" clId="{6EA6B2C3-9007-462F-9F8D-3AEF05CC5774}" dt="2019-07-08T00:04:06.874" v="13" actId="1076"/>
          <ac:spMkLst>
            <pc:docMk/>
            <pc:sldMk cId="802313557" sldId="259"/>
            <ac:spMk id="3" creationId="{00000000-0000-0000-0000-000000000000}"/>
          </ac:spMkLst>
        </pc:spChg>
        <pc:spChg chg="mod">
          <ac:chgData name="유 지혁" userId="5328fe705fa4ca38" providerId="LiveId" clId="{6EA6B2C3-9007-462F-9F8D-3AEF05CC5774}" dt="2019-07-08T00:04:16.473" v="14" actId="1076"/>
          <ac:spMkLst>
            <pc:docMk/>
            <pc:sldMk cId="802313557" sldId="259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0:04:37.742" v="21" actId="1076"/>
          <ac:spMkLst>
            <pc:docMk/>
            <pc:sldMk cId="802313557" sldId="259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0:03:58.900" v="12" actId="1076"/>
          <ac:spMkLst>
            <pc:docMk/>
            <pc:sldMk cId="802313557" sldId="259"/>
            <ac:spMk id="14" creationId="{00000000-0000-0000-0000-000000000000}"/>
          </ac:spMkLst>
        </pc:spChg>
        <pc:spChg chg="del">
          <ac:chgData name="유 지혁" userId="5328fe705fa4ca38" providerId="LiveId" clId="{6EA6B2C3-9007-462F-9F8D-3AEF05CC5774}" dt="2019-07-08T00:01:56.790" v="0" actId="478"/>
          <ac:spMkLst>
            <pc:docMk/>
            <pc:sldMk cId="802313557" sldId="259"/>
            <ac:spMk id="19" creationId="{00000000-0000-0000-0000-000000000000}"/>
          </ac:spMkLst>
        </pc:spChg>
        <pc:picChg chg="add del">
          <ac:chgData name="유 지혁" userId="5328fe705fa4ca38" providerId="LiveId" clId="{6EA6B2C3-9007-462F-9F8D-3AEF05CC5774}" dt="2019-07-08T00:03:03.941" v="2"/>
          <ac:picMkLst>
            <pc:docMk/>
            <pc:sldMk cId="802313557" sldId="259"/>
            <ac:picMk id="1027" creationId="{A919BAF8-8647-40E8-AAFD-49B243989179}"/>
          </ac:picMkLst>
        </pc:picChg>
      </pc:sldChg>
      <pc:sldChg chg="delSp modSp">
        <pc:chgData name="유 지혁" userId="5328fe705fa4ca38" providerId="LiveId" clId="{6EA6B2C3-9007-462F-9F8D-3AEF05CC5774}" dt="2019-07-08T07:45:18.626" v="16361" actId="20577"/>
        <pc:sldMkLst>
          <pc:docMk/>
          <pc:sldMk cId="1933501558" sldId="260"/>
        </pc:sldMkLst>
        <pc:spChg chg="mod">
          <ac:chgData name="유 지혁" userId="5328fe705fa4ca38" providerId="LiveId" clId="{6EA6B2C3-9007-462F-9F8D-3AEF05CC5774}" dt="2019-07-08T07:45:18.626" v="16361" actId="20577"/>
          <ac:spMkLst>
            <pc:docMk/>
            <pc:sldMk cId="1933501558" sldId="260"/>
            <ac:spMk id="15" creationId="{00000000-0000-0000-0000-000000000000}"/>
          </ac:spMkLst>
        </pc:spChg>
        <pc:spChg chg="del">
          <ac:chgData name="유 지혁" userId="5328fe705fa4ca38" providerId="LiveId" clId="{6EA6B2C3-9007-462F-9F8D-3AEF05CC5774}" dt="2019-07-08T00:05:08.430" v="77" actId="478"/>
          <ac:spMkLst>
            <pc:docMk/>
            <pc:sldMk cId="1933501558" sldId="260"/>
            <ac:spMk id="19" creationId="{00000000-0000-0000-0000-000000000000}"/>
          </ac:spMkLst>
        </pc:spChg>
      </pc:sldChg>
      <pc:sldChg chg="delSp modSp">
        <pc:chgData name="유 지혁" userId="5328fe705fa4ca38" providerId="LiveId" clId="{6EA6B2C3-9007-462F-9F8D-3AEF05CC5774}" dt="2019-07-08T00:08:47.016" v="330" actId="478"/>
        <pc:sldMkLst>
          <pc:docMk/>
          <pc:sldMk cId="3264276094" sldId="261"/>
        </pc:sldMkLst>
        <pc:spChg chg="mod">
          <ac:chgData name="유 지혁" userId="5328fe705fa4ca38" providerId="LiveId" clId="{6EA6B2C3-9007-462F-9F8D-3AEF05CC5774}" dt="2019-07-08T00:08:36.711" v="328" actId="1076"/>
          <ac:spMkLst>
            <pc:docMk/>
            <pc:sldMk cId="3264276094" sldId="261"/>
            <ac:spMk id="5" creationId="{00000000-0000-0000-0000-000000000000}"/>
          </ac:spMkLst>
        </pc:spChg>
        <pc:spChg chg="del">
          <ac:chgData name="유 지혁" userId="5328fe705fa4ca38" providerId="LiveId" clId="{6EA6B2C3-9007-462F-9F8D-3AEF05CC5774}" dt="2019-07-08T00:08:47.016" v="330" actId="478"/>
          <ac:spMkLst>
            <pc:docMk/>
            <pc:sldMk cId="3264276094" sldId="261"/>
            <ac:spMk id="19" creationId="{00000000-0000-0000-0000-000000000000}"/>
          </ac:spMkLst>
        </pc:spChg>
      </pc:sldChg>
      <pc:sldChg chg="delSp">
        <pc:chgData name="유 지혁" userId="5328fe705fa4ca38" providerId="LiveId" clId="{6EA6B2C3-9007-462F-9F8D-3AEF05CC5774}" dt="2019-07-08T05:52:29.292" v="8946" actId="478"/>
        <pc:sldMkLst>
          <pc:docMk/>
          <pc:sldMk cId="3627208166" sldId="262"/>
        </pc:sldMkLst>
        <pc:spChg chg="del">
          <ac:chgData name="유 지혁" userId="5328fe705fa4ca38" providerId="LiveId" clId="{6EA6B2C3-9007-462F-9F8D-3AEF05CC5774}" dt="2019-07-08T05:52:29.292" v="8946" actId="478"/>
          <ac:spMkLst>
            <pc:docMk/>
            <pc:sldMk cId="3627208166" sldId="262"/>
            <ac:spMk id="19" creationId="{00000000-0000-0000-0000-000000000000}"/>
          </ac:spMkLst>
        </pc:spChg>
      </pc:sldChg>
      <pc:sldChg chg="delSp">
        <pc:chgData name="유 지혁" userId="5328fe705fa4ca38" providerId="LiveId" clId="{6EA6B2C3-9007-462F-9F8D-3AEF05CC5774}" dt="2019-07-08T05:52:22.465" v="8945" actId="478"/>
        <pc:sldMkLst>
          <pc:docMk/>
          <pc:sldMk cId="1559162347" sldId="263"/>
        </pc:sldMkLst>
        <pc:spChg chg="del">
          <ac:chgData name="유 지혁" userId="5328fe705fa4ca38" providerId="LiveId" clId="{6EA6B2C3-9007-462F-9F8D-3AEF05CC5774}" dt="2019-07-08T05:52:22.465" v="8945" actId="478"/>
          <ac:spMkLst>
            <pc:docMk/>
            <pc:sldMk cId="1559162347" sldId="263"/>
            <ac:spMk id="19" creationId="{00000000-0000-0000-0000-000000000000}"/>
          </ac:spMkLst>
        </pc:spChg>
      </pc:sldChg>
      <pc:sldChg chg="delSp modSp ord">
        <pc:chgData name="유 지혁" userId="5328fe705fa4ca38" providerId="LiveId" clId="{6EA6B2C3-9007-462F-9F8D-3AEF05CC5774}" dt="2019-07-08T06:12:56.459" v="10421" actId="20577"/>
        <pc:sldMkLst>
          <pc:docMk/>
          <pc:sldMk cId="500271974" sldId="264"/>
        </pc:sldMkLst>
        <pc:spChg chg="mod">
          <ac:chgData name="유 지혁" userId="5328fe705fa4ca38" providerId="LiveId" clId="{6EA6B2C3-9007-462F-9F8D-3AEF05CC5774}" dt="2019-07-08T04:26:00.896" v="4180" actId="1076"/>
          <ac:spMkLst>
            <pc:docMk/>
            <pc:sldMk cId="500271974" sldId="264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6:12:56.459" v="10421" actId="20577"/>
          <ac:spMkLst>
            <pc:docMk/>
            <pc:sldMk cId="500271974" sldId="264"/>
            <ac:spMk id="14" creationId="{00000000-0000-0000-0000-000000000000}"/>
          </ac:spMkLst>
        </pc:spChg>
        <pc:spChg chg="del">
          <ac:chgData name="유 지혁" userId="5328fe705fa4ca38" providerId="LiveId" clId="{6EA6B2C3-9007-462F-9F8D-3AEF05CC5774}" dt="2019-07-08T00:24:12.851" v="447" actId="478"/>
          <ac:spMkLst>
            <pc:docMk/>
            <pc:sldMk cId="500271974" sldId="264"/>
            <ac:spMk id="19" creationId="{00000000-0000-0000-0000-000000000000}"/>
          </ac:spMkLst>
        </pc:spChg>
      </pc:sldChg>
      <pc:sldChg chg="addSp delSp modSp add del ord modNotesTx">
        <pc:chgData name="유 지혁" userId="5328fe705fa4ca38" providerId="LiveId" clId="{6EA6B2C3-9007-462F-9F8D-3AEF05CC5774}" dt="2019-07-08T08:03:24.781" v="18041" actId="20577"/>
        <pc:sldMkLst>
          <pc:docMk/>
          <pc:sldMk cId="1063097516" sldId="265"/>
        </pc:sldMkLst>
        <pc:spChg chg="add mod">
          <ac:chgData name="유 지혁" userId="5328fe705fa4ca38" providerId="LiveId" clId="{6EA6B2C3-9007-462F-9F8D-3AEF05CC5774}" dt="2019-07-08T08:03:24.781" v="18041" actId="20577"/>
          <ac:spMkLst>
            <pc:docMk/>
            <pc:sldMk cId="1063097516" sldId="265"/>
            <ac:spMk id="3" creationId="{7FE18B2B-8E07-4A2C-B76A-A52B9DE8FEFA}"/>
          </ac:spMkLst>
        </pc:spChg>
        <pc:spChg chg="mod">
          <ac:chgData name="유 지혁" userId="5328fe705fa4ca38" providerId="LiveId" clId="{6EA6B2C3-9007-462F-9F8D-3AEF05CC5774}" dt="2019-07-08T00:25:23.838" v="515" actId="1076"/>
          <ac:spMkLst>
            <pc:docMk/>
            <pc:sldMk cId="1063097516" sldId="265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0:08:51.939" v="332" actId="1076"/>
          <ac:spMkLst>
            <pc:docMk/>
            <pc:sldMk cId="1063097516" sldId="265"/>
            <ac:spMk id="5" creationId="{00000000-0000-0000-0000-000000000000}"/>
          </ac:spMkLst>
        </pc:spChg>
        <pc:spChg chg="del mod">
          <ac:chgData name="유 지혁" userId="5328fe705fa4ca38" providerId="LiveId" clId="{6EA6B2C3-9007-462F-9F8D-3AEF05CC5774}" dt="2019-07-08T00:08:54.948" v="334" actId="478"/>
          <ac:spMkLst>
            <pc:docMk/>
            <pc:sldMk cId="1063097516" sldId="265"/>
            <ac:spMk id="19" creationId="{00000000-0000-0000-0000-000000000000}"/>
          </ac:spMkLst>
        </pc:spChg>
        <pc:picChg chg="add del mod">
          <ac:chgData name="유 지혁" userId="5328fe705fa4ca38" providerId="LiveId" clId="{6EA6B2C3-9007-462F-9F8D-3AEF05CC5774}" dt="2019-07-08T00:22:52.013" v="433" actId="478"/>
          <ac:picMkLst>
            <pc:docMk/>
            <pc:sldMk cId="1063097516" sldId="265"/>
            <ac:picMk id="2" creationId="{9030223C-5B8B-4A0C-99C2-619AFCFAAA82}"/>
          </ac:picMkLst>
        </pc:picChg>
        <pc:picChg chg="add del mod">
          <ac:chgData name="유 지혁" userId="5328fe705fa4ca38" providerId="LiveId" clId="{6EA6B2C3-9007-462F-9F8D-3AEF05CC5774}" dt="2019-07-08T00:24:23.221" v="450" actId="478"/>
          <ac:picMkLst>
            <pc:docMk/>
            <pc:sldMk cId="1063097516" sldId="265"/>
            <ac:picMk id="7" creationId="{A2B98CC1-1ACF-4FF2-9F7C-48669B188028}"/>
          </ac:picMkLst>
        </pc:picChg>
        <pc:picChg chg="add del mod">
          <ac:chgData name="유 지혁" userId="5328fe705fa4ca38" providerId="LiveId" clId="{6EA6B2C3-9007-462F-9F8D-3AEF05CC5774}" dt="2019-07-08T00:24:23.861" v="451" actId="478"/>
          <ac:picMkLst>
            <pc:docMk/>
            <pc:sldMk cId="1063097516" sldId="265"/>
            <ac:picMk id="8" creationId="{A8D83AE8-BA4D-42AD-B9E9-9238048922F3}"/>
          </ac:picMkLst>
        </pc:picChg>
      </pc:sldChg>
      <pc:sldChg chg="addSp delSp modSp ord modNotesTx">
        <pc:chgData name="유 지혁" userId="5328fe705fa4ca38" providerId="LiveId" clId="{6EA6B2C3-9007-462F-9F8D-3AEF05CC5774}" dt="2019-07-08T07:50:05.583" v="17071" actId="20577"/>
        <pc:sldMkLst>
          <pc:docMk/>
          <pc:sldMk cId="2718790482" sldId="266"/>
        </pc:sldMkLst>
        <pc:spChg chg="add mod">
          <ac:chgData name="유 지혁" userId="5328fe705fa4ca38" providerId="LiveId" clId="{6EA6B2C3-9007-462F-9F8D-3AEF05CC5774}" dt="2019-07-08T05:51:01.985" v="8941" actId="14100"/>
          <ac:spMkLst>
            <pc:docMk/>
            <pc:sldMk cId="2718790482" sldId="266"/>
            <ac:spMk id="7" creationId="{06D2E434-FB56-40E2-AEFA-E5872A15D79F}"/>
          </ac:spMkLst>
        </pc:spChg>
        <pc:spChg chg="add del mod">
          <ac:chgData name="유 지혁" userId="5328fe705fa4ca38" providerId="LiveId" clId="{6EA6B2C3-9007-462F-9F8D-3AEF05CC5774}" dt="2019-07-08T05:50:02.181" v="8803" actId="478"/>
          <ac:spMkLst>
            <pc:docMk/>
            <pc:sldMk cId="2718790482" sldId="266"/>
            <ac:spMk id="8" creationId="{D1DFEE7C-4059-48E1-9FE9-329A6CEA5A87}"/>
          </ac:spMkLst>
        </pc:spChg>
        <pc:spChg chg="del">
          <ac:chgData name="유 지혁" userId="5328fe705fa4ca38" providerId="LiveId" clId="{6EA6B2C3-9007-462F-9F8D-3AEF05CC5774}" dt="2019-07-08T02:29:35.240" v="1543" actId="478"/>
          <ac:spMkLst>
            <pc:docMk/>
            <pc:sldMk cId="2718790482" sldId="266"/>
            <ac:spMk id="19" creationId="{00000000-0000-0000-0000-000000000000}"/>
          </ac:spMkLst>
        </pc:spChg>
        <pc:picChg chg="add del mod">
          <ac:chgData name="유 지혁" userId="5328fe705fa4ca38" providerId="LiveId" clId="{6EA6B2C3-9007-462F-9F8D-3AEF05CC5774}" dt="2019-07-08T03:20:06.822" v="2429" actId="478"/>
          <ac:picMkLst>
            <pc:docMk/>
            <pc:sldMk cId="2718790482" sldId="266"/>
            <ac:picMk id="2" creationId="{9B581729-328C-4CB0-B2D1-A942F4771E6E}"/>
          </ac:picMkLst>
        </pc:picChg>
        <pc:picChg chg="add del mod">
          <ac:chgData name="유 지혁" userId="5328fe705fa4ca38" providerId="LiveId" clId="{6EA6B2C3-9007-462F-9F8D-3AEF05CC5774}" dt="2019-07-08T03:20:07.335" v="2430" actId="478"/>
          <ac:picMkLst>
            <pc:docMk/>
            <pc:sldMk cId="2718790482" sldId="266"/>
            <ac:picMk id="3" creationId="{528F19C7-4DCB-482B-9F4B-6EF1E7BD7BF8}"/>
          </ac:picMkLst>
        </pc:picChg>
      </pc:sldChg>
      <pc:sldChg chg="addSp delSp modSp add ord modNotesTx">
        <pc:chgData name="유 지혁" userId="5328fe705fa4ca38" providerId="LiveId" clId="{6EA6B2C3-9007-462F-9F8D-3AEF05CC5774}" dt="2019-07-08T07:41:26.090" v="16273" actId="14100"/>
        <pc:sldMkLst>
          <pc:docMk/>
          <pc:sldMk cId="1007560327" sldId="267"/>
        </pc:sldMkLst>
        <pc:spChg chg="add mod">
          <ac:chgData name="유 지혁" userId="5328fe705fa4ca38" providerId="LiveId" clId="{6EA6B2C3-9007-462F-9F8D-3AEF05CC5774}" dt="2019-07-08T04:27:40.847" v="4418" actId="1076"/>
          <ac:spMkLst>
            <pc:docMk/>
            <pc:sldMk cId="1007560327" sldId="267"/>
            <ac:spMk id="2" creationId="{2BECE005-495B-499D-BD80-DAD88C9B1A29}"/>
          </ac:spMkLst>
        </pc:spChg>
        <pc:spChg chg="add mod">
          <ac:chgData name="유 지혁" userId="5328fe705fa4ca38" providerId="LiveId" clId="{6EA6B2C3-9007-462F-9F8D-3AEF05CC5774}" dt="2019-07-08T04:27:38.071" v="4417" actId="1076"/>
          <ac:spMkLst>
            <pc:docMk/>
            <pc:sldMk cId="1007560327" sldId="267"/>
            <ac:spMk id="3" creationId="{54F08AD9-706E-485A-BCD6-5D93EA8ED8C3}"/>
          </ac:spMkLst>
        </pc:spChg>
        <pc:spChg chg="mod">
          <ac:chgData name="유 지혁" userId="5328fe705fa4ca38" providerId="LiveId" clId="{6EA6B2C3-9007-462F-9F8D-3AEF05CC5774}" dt="2019-07-08T07:41:26.090" v="16273" actId="14100"/>
          <ac:spMkLst>
            <pc:docMk/>
            <pc:sldMk cId="1007560327" sldId="267"/>
            <ac:spMk id="5" creationId="{00000000-0000-0000-0000-000000000000}"/>
          </ac:spMkLst>
        </pc:spChg>
        <pc:spChg chg="add del mod">
          <ac:chgData name="유 지혁" userId="5328fe705fa4ca38" providerId="LiveId" clId="{6EA6B2C3-9007-462F-9F8D-3AEF05CC5774}" dt="2019-07-08T04:26:07.043" v="4182" actId="478"/>
          <ac:spMkLst>
            <pc:docMk/>
            <pc:sldMk cId="1007560327" sldId="267"/>
            <ac:spMk id="7" creationId="{DCFC9566-5264-4C50-8DA9-780FAC67B9A0}"/>
          </ac:spMkLst>
        </pc:spChg>
        <pc:spChg chg="mod">
          <ac:chgData name="유 지혁" userId="5328fe705fa4ca38" providerId="LiveId" clId="{6EA6B2C3-9007-462F-9F8D-3AEF05CC5774}" dt="2019-07-08T07:41:14.117" v="16263" actId="20577"/>
          <ac:spMkLst>
            <pc:docMk/>
            <pc:sldMk cId="1007560327" sldId="267"/>
            <ac:spMk id="14" creationId="{00000000-0000-0000-0000-000000000000}"/>
          </ac:spMkLst>
        </pc:spChg>
        <pc:spChg chg="del">
          <ac:chgData name="유 지혁" userId="5328fe705fa4ca38" providerId="LiveId" clId="{6EA6B2C3-9007-462F-9F8D-3AEF05CC5774}" dt="2019-07-08T00:23:40.305" v="442" actId="478"/>
          <ac:spMkLst>
            <pc:docMk/>
            <pc:sldMk cId="1007560327" sldId="267"/>
            <ac:spMk id="19" creationId="{00000000-0000-0000-0000-000000000000}"/>
          </ac:spMkLst>
        </pc:spChg>
      </pc:sldChg>
      <pc:sldChg chg="delSp add modNotesTx">
        <pc:chgData name="유 지혁" userId="5328fe705fa4ca38" providerId="LiveId" clId="{6EA6B2C3-9007-462F-9F8D-3AEF05CC5774}" dt="2019-07-08T07:46:09.744" v="16544" actId="20577"/>
        <pc:sldMkLst>
          <pc:docMk/>
          <pc:sldMk cId="1556876888" sldId="268"/>
        </pc:sldMkLst>
        <pc:spChg chg="del">
          <ac:chgData name="유 지혁" userId="5328fe705fa4ca38" providerId="LiveId" clId="{6EA6B2C3-9007-462F-9F8D-3AEF05CC5774}" dt="2019-07-08T00:24:03.313" v="444"/>
          <ac:spMkLst>
            <pc:docMk/>
            <pc:sldMk cId="1556876888" sldId="268"/>
            <ac:spMk id="3" creationId="{7FE18B2B-8E07-4A2C-B76A-A52B9DE8FEFA}"/>
          </ac:spMkLst>
        </pc:spChg>
      </pc:sldChg>
      <pc:sldChg chg="modSp add">
        <pc:chgData name="유 지혁" userId="5328fe705fa4ca38" providerId="LiveId" clId="{6EA6B2C3-9007-462F-9F8D-3AEF05CC5774}" dt="2019-07-08T07:09:39.769" v="14394" actId="113"/>
        <pc:sldMkLst>
          <pc:docMk/>
          <pc:sldMk cId="3943311362" sldId="269"/>
        </pc:sldMkLst>
        <pc:spChg chg="mod">
          <ac:chgData name="유 지혁" userId="5328fe705fa4ca38" providerId="LiveId" clId="{6EA6B2C3-9007-462F-9F8D-3AEF05CC5774}" dt="2019-07-08T07:09:23.254" v="14391" actId="1076"/>
          <ac:spMkLst>
            <pc:docMk/>
            <pc:sldMk cId="3943311362" sldId="269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7:09:39.769" v="14394" actId="113"/>
          <ac:spMkLst>
            <pc:docMk/>
            <pc:sldMk cId="3943311362" sldId="269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09:06.415" v="14364" actId="20577"/>
          <ac:spMkLst>
            <pc:docMk/>
            <pc:sldMk cId="3943311362" sldId="269"/>
            <ac:spMk id="14" creationId="{00000000-0000-0000-0000-000000000000}"/>
          </ac:spMkLst>
        </pc:spChg>
      </pc:sldChg>
      <pc:sldChg chg="modSp add modNotesTx">
        <pc:chgData name="유 지혁" userId="5328fe705fa4ca38" providerId="LiveId" clId="{6EA6B2C3-9007-462F-9F8D-3AEF05CC5774}" dt="2019-07-08T08:03:35.656" v="18043" actId="403"/>
        <pc:sldMkLst>
          <pc:docMk/>
          <pc:sldMk cId="3406534183" sldId="270"/>
        </pc:sldMkLst>
        <pc:spChg chg="mod">
          <ac:chgData name="유 지혁" userId="5328fe705fa4ca38" providerId="LiveId" clId="{6EA6B2C3-9007-462F-9F8D-3AEF05CC5774}" dt="2019-07-08T08:03:35.656" v="18043" actId="403"/>
          <ac:spMkLst>
            <pc:docMk/>
            <pc:sldMk cId="3406534183" sldId="270"/>
            <ac:spMk id="3" creationId="{7FE18B2B-8E07-4A2C-B76A-A52B9DE8FEFA}"/>
          </ac:spMkLst>
        </pc:spChg>
      </pc:sldChg>
      <pc:sldChg chg="modSp add ord">
        <pc:chgData name="유 지혁" userId="5328fe705fa4ca38" providerId="LiveId" clId="{6EA6B2C3-9007-462F-9F8D-3AEF05CC5774}" dt="2019-07-08T07:46:15.084" v="16545" actId="20577"/>
        <pc:sldMkLst>
          <pc:docMk/>
          <pc:sldMk cId="1165138227" sldId="271"/>
        </pc:sldMkLst>
        <pc:spChg chg="mod">
          <ac:chgData name="유 지혁" userId="5328fe705fa4ca38" providerId="LiveId" clId="{6EA6B2C3-9007-462F-9F8D-3AEF05CC5774}" dt="2019-07-08T00:43:07.225" v="1196" actId="1076"/>
          <ac:spMkLst>
            <pc:docMk/>
            <pc:sldMk cId="1165138227" sldId="271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6:15.084" v="16545" actId="20577"/>
          <ac:spMkLst>
            <pc:docMk/>
            <pc:sldMk cId="1165138227" sldId="271"/>
            <ac:spMk id="5" creationId="{00000000-0000-0000-0000-000000000000}"/>
          </ac:spMkLst>
        </pc:spChg>
      </pc:sldChg>
      <pc:sldChg chg="addSp delSp modSp add">
        <pc:chgData name="유 지혁" userId="5328fe705fa4ca38" providerId="LiveId" clId="{6EA6B2C3-9007-462F-9F8D-3AEF05CC5774}" dt="2019-07-08T07:15:02.644" v="15354" actId="403"/>
        <pc:sldMkLst>
          <pc:docMk/>
          <pc:sldMk cId="2208358121" sldId="272"/>
        </pc:sldMkLst>
        <pc:spChg chg="add mod">
          <ac:chgData name="유 지혁" userId="5328fe705fa4ca38" providerId="LiveId" clId="{6EA6B2C3-9007-462F-9F8D-3AEF05CC5774}" dt="2019-07-08T07:15:02.644" v="15354" actId="403"/>
          <ac:spMkLst>
            <pc:docMk/>
            <pc:sldMk cId="2208358121" sldId="272"/>
            <ac:spMk id="2" creationId="{3ABE6B5F-6F51-4F66-BB63-F0AE6B1DD0A9}"/>
          </ac:spMkLst>
        </pc:spChg>
        <pc:spChg chg="mod">
          <ac:chgData name="유 지혁" userId="5328fe705fa4ca38" providerId="LiveId" clId="{6EA6B2C3-9007-462F-9F8D-3AEF05CC5774}" dt="2019-07-08T07:09:59.852" v="14402" actId="113"/>
          <ac:spMkLst>
            <pc:docMk/>
            <pc:sldMk cId="2208358121" sldId="272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09:51.073" v="14396" actId="20577"/>
          <ac:spMkLst>
            <pc:docMk/>
            <pc:sldMk cId="2208358121" sldId="272"/>
            <ac:spMk id="14" creationId="{00000000-0000-0000-0000-000000000000}"/>
          </ac:spMkLst>
        </pc:spChg>
        <pc:spChg chg="del">
          <ac:chgData name="유 지혁" userId="5328fe705fa4ca38" providerId="LiveId" clId="{6EA6B2C3-9007-462F-9F8D-3AEF05CC5774}" dt="2019-07-08T07:10:22.908" v="14404" actId="478"/>
          <ac:spMkLst>
            <pc:docMk/>
            <pc:sldMk cId="2208358121" sldId="272"/>
            <ac:spMk id="19" creationId="{00000000-0000-0000-0000-000000000000}"/>
          </ac:spMkLst>
        </pc:spChg>
      </pc:sldChg>
      <pc:sldChg chg="addSp delSp modSp add del">
        <pc:chgData name="유 지혁" userId="5328fe705fa4ca38" providerId="LiveId" clId="{6EA6B2C3-9007-462F-9F8D-3AEF05CC5774}" dt="2019-07-08T03:01:42.927" v="2201" actId="2696"/>
        <pc:sldMkLst>
          <pc:docMk/>
          <pc:sldMk cId="1475829655" sldId="273"/>
        </pc:sldMkLst>
        <pc:spChg chg="add mod">
          <ac:chgData name="유 지혁" userId="5328fe705fa4ca38" providerId="LiveId" clId="{6EA6B2C3-9007-462F-9F8D-3AEF05CC5774}" dt="2019-07-08T02:50:03.109" v="1772" actId="20577"/>
          <ac:spMkLst>
            <pc:docMk/>
            <pc:sldMk cId="1475829655" sldId="273"/>
            <ac:spMk id="8" creationId="{27545752-7445-47F0-8E5D-76B2A4EFC728}"/>
          </ac:spMkLst>
        </pc:spChg>
        <pc:spChg chg="add del mod">
          <ac:chgData name="유 지혁" userId="5328fe705fa4ca38" providerId="LiveId" clId="{6EA6B2C3-9007-462F-9F8D-3AEF05CC5774}" dt="2019-07-08T02:54:08.872" v="1906"/>
          <ac:spMkLst>
            <pc:docMk/>
            <pc:sldMk cId="1475829655" sldId="273"/>
            <ac:spMk id="9" creationId="{5367C0CE-3F5C-4A57-BA49-B998BDF85CCC}"/>
          </ac:spMkLst>
        </pc:spChg>
        <pc:picChg chg="del">
          <ac:chgData name="유 지혁" userId="5328fe705fa4ca38" providerId="LiveId" clId="{6EA6B2C3-9007-462F-9F8D-3AEF05CC5774}" dt="2019-07-08T02:42:27.431" v="1564" actId="478"/>
          <ac:picMkLst>
            <pc:docMk/>
            <pc:sldMk cId="1475829655" sldId="273"/>
            <ac:picMk id="2" creationId="{9B581729-328C-4CB0-B2D1-A942F4771E6E}"/>
          </ac:picMkLst>
        </pc:picChg>
        <pc:picChg chg="del">
          <ac:chgData name="유 지혁" userId="5328fe705fa4ca38" providerId="LiveId" clId="{6EA6B2C3-9007-462F-9F8D-3AEF05CC5774}" dt="2019-07-08T02:42:32.138" v="1568" actId="478"/>
          <ac:picMkLst>
            <pc:docMk/>
            <pc:sldMk cId="1475829655" sldId="273"/>
            <ac:picMk id="3" creationId="{528F19C7-4DCB-482B-9F4B-6EF1E7BD7BF8}"/>
          </ac:picMkLst>
        </pc:picChg>
        <pc:picChg chg="add mod">
          <ac:chgData name="유 지혁" userId="5328fe705fa4ca38" providerId="LiveId" clId="{6EA6B2C3-9007-462F-9F8D-3AEF05CC5774}" dt="2019-07-08T02:50:51.541" v="1773" actId="1076"/>
          <ac:picMkLst>
            <pc:docMk/>
            <pc:sldMk cId="1475829655" sldId="273"/>
            <ac:picMk id="7" creationId="{8A59A1E7-083D-47C6-AD1D-B1A95BCDE373}"/>
          </ac:picMkLst>
        </pc:picChg>
      </pc:sldChg>
      <pc:sldChg chg="addSp delSp modSp add modNotesTx">
        <pc:chgData name="유 지혁" userId="5328fe705fa4ca38" providerId="LiveId" clId="{6EA6B2C3-9007-462F-9F8D-3AEF05CC5774}" dt="2019-07-08T07:50:45.764" v="17223" actId="20577"/>
        <pc:sldMkLst>
          <pc:docMk/>
          <pc:sldMk cId="2163307895" sldId="274"/>
        </pc:sldMkLst>
        <pc:spChg chg="add del mod">
          <ac:chgData name="유 지혁" userId="5328fe705fa4ca38" providerId="LiveId" clId="{6EA6B2C3-9007-462F-9F8D-3AEF05CC5774}" dt="2019-07-08T05:48:41.204" v="8687" actId="478"/>
          <ac:spMkLst>
            <pc:docMk/>
            <pc:sldMk cId="2163307895" sldId="274"/>
            <ac:spMk id="2" creationId="{9430ECC0-B098-4EAB-BEFD-04C667A3C377}"/>
          </ac:spMkLst>
        </pc:spChg>
        <pc:spChg chg="mod">
          <ac:chgData name="유 지혁" userId="5328fe705fa4ca38" providerId="LiveId" clId="{6EA6B2C3-9007-462F-9F8D-3AEF05CC5774}" dt="2019-07-08T05:48:47.409" v="8689" actId="1076"/>
          <ac:spMkLst>
            <pc:docMk/>
            <pc:sldMk cId="2163307895" sldId="274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5:48:27.014" v="8634" actId="20577"/>
          <ac:spMkLst>
            <pc:docMk/>
            <pc:sldMk cId="2163307895" sldId="274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5:50:51.831" v="8940" actId="20577"/>
          <ac:spMkLst>
            <pc:docMk/>
            <pc:sldMk cId="2163307895" sldId="274"/>
            <ac:spMk id="8" creationId="{27545752-7445-47F0-8E5D-76B2A4EFC728}"/>
          </ac:spMkLst>
        </pc:spChg>
        <pc:spChg chg="mod">
          <ac:chgData name="유 지혁" userId="5328fe705fa4ca38" providerId="LiveId" clId="{6EA6B2C3-9007-462F-9F8D-3AEF05CC5774}" dt="2019-07-08T06:57:36.573" v="13965" actId="20577"/>
          <ac:spMkLst>
            <pc:docMk/>
            <pc:sldMk cId="2163307895" sldId="274"/>
            <ac:spMk id="9" creationId="{5367C0CE-3F5C-4A57-BA49-B998BDF85CCC}"/>
          </ac:spMkLst>
        </pc:spChg>
        <pc:picChg chg="mod">
          <ac:chgData name="유 지혁" userId="5328fe705fa4ca38" providerId="LiveId" clId="{6EA6B2C3-9007-462F-9F8D-3AEF05CC5774}" dt="2019-07-08T06:57:41.922" v="13966" actId="14100"/>
          <ac:picMkLst>
            <pc:docMk/>
            <pc:sldMk cId="2163307895" sldId="274"/>
            <ac:picMk id="7" creationId="{8A59A1E7-083D-47C6-AD1D-B1A95BCDE373}"/>
          </ac:picMkLst>
        </pc:picChg>
      </pc:sldChg>
      <pc:sldChg chg="delSp modSp add del">
        <pc:chgData name="유 지혁" userId="5328fe705fa4ca38" providerId="LiveId" clId="{6EA6B2C3-9007-462F-9F8D-3AEF05CC5774}" dt="2019-07-08T03:02:16.758" v="2264" actId="2696"/>
        <pc:sldMkLst>
          <pc:docMk/>
          <pc:sldMk cId="262677683" sldId="275"/>
        </pc:sldMkLst>
        <pc:spChg chg="del mod">
          <ac:chgData name="유 지혁" userId="5328fe705fa4ca38" providerId="LiveId" clId="{6EA6B2C3-9007-462F-9F8D-3AEF05CC5774}" dt="2019-07-08T02:54:32.671" v="1928" actId="478"/>
          <ac:spMkLst>
            <pc:docMk/>
            <pc:sldMk cId="262677683" sldId="275"/>
            <ac:spMk id="9" creationId="{5367C0CE-3F5C-4A57-BA49-B998BDF85CCC}"/>
          </ac:spMkLst>
        </pc:spChg>
      </pc:sldChg>
      <pc:sldChg chg="addSp delSp modSp add del">
        <pc:chgData name="유 지혁" userId="5328fe705fa4ca38" providerId="LiveId" clId="{6EA6B2C3-9007-462F-9F8D-3AEF05CC5774}" dt="2019-07-08T03:02:15.756" v="2263" actId="2696"/>
        <pc:sldMkLst>
          <pc:docMk/>
          <pc:sldMk cId="1284770314" sldId="276"/>
        </pc:sldMkLst>
        <pc:spChg chg="mod">
          <ac:chgData name="유 지혁" userId="5328fe705fa4ca38" providerId="LiveId" clId="{6EA6B2C3-9007-462F-9F8D-3AEF05CC5774}" dt="2019-07-08T02:54:45.526" v="1938" actId="20577"/>
          <ac:spMkLst>
            <pc:docMk/>
            <pc:sldMk cId="1284770314" sldId="276"/>
            <ac:spMk id="9" creationId="{5367C0CE-3F5C-4A57-BA49-B998BDF85CCC}"/>
          </ac:spMkLst>
        </pc:spChg>
        <pc:picChg chg="add del mod">
          <ac:chgData name="유 지혁" userId="5328fe705fa4ca38" providerId="LiveId" clId="{6EA6B2C3-9007-462F-9F8D-3AEF05CC5774}" dt="2019-07-08T02:59:41.409" v="2149"/>
          <ac:picMkLst>
            <pc:docMk/>
            <pc:sldMk cId="1284770314" sldId="276"/>
            <ac:picMk id="10" creationId="{3A9A7402-2EBB-42E9-9ED2-D61E7C0604AD}"/>
          </ac:picMkLst>
        </pc:picChg>
      </pc:sldChg>
      <pc:sldChg chg="addSp modSp add del">
        <pc:chgData name="유 지혁" userId="5328fe705fa4ca38" providerId="LiveId" clId="{6EA6B2C3-9007-462F-9F8D-3AEF05CC5774}" dt="2019-07-08T03:02:17.446" v="2265" actId="2696"/>
        <pc:sldMkLst>
          <pc:docMk/>
          <pc:sldMk cId="2177213808" sldId="277"/>
        </pc:sldMkLst>
        <pc:spChg chg="add mod">
          <ac:chgData name="유 지혁" userId="5328fe705fa4ca38" providerId="LiveId" clId="{6EA6B2C3-9007-462F-9F8D-3AEF05CC5774}" dt="2019-07-08T03:00:15.690" v="2169" actId="207"/>
          <ac:spMkLst>
            <pc:docMk/>
            <pc:sldMk cId="2177213808" sldId="277"/>
            <ac:spMk id="2" creationId="{B0F06966-CA6F-4A5F-AD20-F63713F58C2D}"/>
          </ac:spMkLst>
        </pc:spChg>
        <pc:picChg chg="add mod">
          <ac:chgData name="유 지혁" userId="5328fe705fa4ca38" providerId="LiveId" clId="{6EA6B2C3-9007-462F-9F8D-3AEF05CC5774}" dt="2019-07-08T02:59:47.816" v="2151" actId="1076"/>
          <ac:picMkLst>
            <pc:docMk/>
            <pc:sldMk cId="2177213808" sldId="277"/>
            <ac:picMk id="10" creationId="{52C9E0F0-B360-4319-8E21-3A356551B5B4}"/>
          </ac:picMkLst>
        </pc:picChg>
      </pc:sldChg>
      <pc:sldChg chg="addSp modSp add del modNotesTx">
        <pc:chgData name="유 지혁" userId="5328fe705fa4ca38" providerId="LiveId" clId="{6EA6B2C3-9007-462F-9F8D-3AEF05CC5774}" dt="2019-07-08T05:46:31.731" v="8628" actId="2696"/>
        <pc:sldMkLst>
          <pc:docMk/>
          <pc:sldMk cId="279168511" sldId="278"/>
        </pc:sldMkLst>
        <pc:spChg chg="mod">
          <ac:chgData name="유 지혁" userId="5328fe705fa4ca38" providerId="LiveId" clId="{6EA6B2C3-9007-462F-9F8D-3AEF05CC5774}" dt="2019-07-08T03:02:30.265" v="2294" actId="20577"/>
          <ac:spMkLst>
            <pc:docMk/>
            <pc:sldMk cId="279168511" sldId="278"/>
            <ac:spMk id="2" creationId="{9430ECC0-B098-4EAB-BEFD-04C667A3C377}"/>
          </ac:spMkLst>
        </pc:spChg>
        <pc:picChg chg="add mod">
          <ac:chgData name="유 지혁" userId="5328fe705fa4ca38" providerId="LiveId" clId="{6EA6B2C3-9007-462F-9F8D-3AEF05CC5774}" dt="2019-07-08T03:02:50.475" v="2301" actId="14100"/>
          <ac:picMkLst>
            <pc:docMk/>
            <pc:sldMk cId="279168511" sldId="278"/>
            <ac:picMk id="10" creationId="{03574B5A-97DF-4375-95FD-73189A3558AC}"/>
          </ac:picMkLst>
        </pc:picChg>
      </pc:sldChg>
      <pc:sldChg chg="addSp delSp modSp add ord modNotesTx">
        <pc:chgData name="유 지혁" userId="5328fe705fa4ca38" providerId="LiveId" clId="{6EA6B2C3-9007-462F-9F8D-3AEF05CC5774}" dt="2019-07-08T05:51:10.856" v="8943" actId="1076"/>
        <pc:sldMkLst>
          <pc:docMk/>
          <pc:sldMk cId="3853122594" sldId="279"/>
        </pc:sldMkLst>
        <pc:spChg chg="add mod">
          <ac:chgData name="유 지혁" userId="5328fe705fa4ca38" providerId="LiveId" clId="{6EA6B2C3-9007-462F-9F8D-3AEF05CC5774}" dt="2019-07-08T03:33:07.361" v="2676" actId="403"/>
          <ac:spMkLst>
            <pc:docMk/>
            <pc:sldMk cId="3853122594" sldId="279"/>
            <ac:spMk id="2" creationId="{9A326A75-FED7-4362-8845-E90970BF1B65}"/>
          </ac:spMkLst>
        </pc:spChg>
        <pc:spChg chg="add del">
          <ac:chgData name="유 지혁" userId="5328fe705fa4ca38" providerId="LiveId" clId="{6EA6B2C3-9007-462F-9F8D-3AEF05CC5774}" dt="2019-07-08T03:15:37.478" v="2333" actId="478"/>
          <ac:spMkLst>
            <pc:docMk/>
            <pc:sldMk cId="3853122594" sldId="279"/>
            <ac:spMk id="4" creationId="{00000000-0000-0000-0000-000000000000}"/>
          </ac:spMkLst>
        </pc:spChg>
        <pc:spChg chg="del mod">
          <ac:chgData name="유 지혁" userId="5328fe705fa4ca38" providerId="LiveId" clId="{6EA6B2C3-9007-462F-9F8D-3AEF05CC5774}" dt="2019-07-08T03:15:41.140" v="2335" actId="478"/>
          <ac:spMkLst>
            <pc:docMk/>
            <pc:sldMk cId="3853122594" sldId="279"/>
            <ac:spMk id="7" creationId="{DCFC9566-5264-4C50-8DA9-780FAC67B9A0}"/>
          </ac:spMkLst>
        </pc:spChg>
        <pc:picChg chg="add del">
          <ac:chgData name="유 지혁" userId="5328fe705fa4ca38" providerId="LiveId" clId="{6EA6B2C3-9007-462F-9F8D-3AEF05CC5774}" dt="2019-07-08T03:15:36.709" v="2332"/>
          <ac:picMkLst>
            <pc:docMk/>
            <pc:sldMk cId="3853122594" sldId="279"/>
            <ac:picMk id="2050" creationId="{ABE6B3FA-45D5-48EA-83C7-11AFDF2B218C}"/>
          </ac:picMkLst>
        </pc:picChg>
        <pc:picChg chg="add mod">
          <ac:chgData name="유 지혁" userId="5328fe705fa4ca38" providerId="LiveId" clId="{6EA6B2C3-9007-462F-9F8D-3AEF05CC5774}" dt="2019-07-08T05:51:10.856" v="8943" actId="1076"/>
          <ac:picMkLst>
            <pc:docMk/>
            <pc:sldMk cId="3853122594" sldId="279"/>
            <ac:picMk id="2052" creationId="{1E2CCEE6-5CCE-4040-AFD4-DB9E98F45332}"/>
          </ac:picMkLst>
        </pc:picChg>
      </pc:sldChg>
      <pc:sldChg chg="add del">
        <pc:chgData name="유 지혁" userId="5328fe705fa4ca38" providerId="LiveId" clId="{6EA6B2C3-9007-462F-9F8D-3AEF05CC5774}" dt="2019-07-08T05:46:09.739" v="8627" actId="2696"/>
        <pc:sldMkLst>
          <pc:docMk/>
          <pc:sldMk cId="1571234896" sldId="280"/>
        </pc:sldMkLst>
      </pc:sldChg>
      <pc:sldChg chg="addSp modSp add modNotesTx">
        <pc:chgData name="유 지혁" userId="5328fe705fa4ca38" providerId="LiveId" clId="{6EA6B2C3-9007-462F-9F8D-3AEF05CC5774}" dt="2019-07-08T07:51:38.341" v="17225" actId="14100"/>
        <pc:sldMkLst>
          <pc:docMk/>
          <pc:sldMk cId="3039210695" sldId="281"/>
        </pc:sldMkLst>
        <pc:spChg chg="add mod">
          <ac:chgData name="유 지혁" userId="5328fe705fa4ca38" providerId="LiveId" clId="{6EA6B2C3-9007-462F-9F8D-3AEF05CC5774}" dt="2019-07-08T03:44:18.397" v="3120" actId="1076"/>
          <ac:spMkLst>
            <pc:docMk/>
            <pc:sldMk cId="3039210695" sldId="281"/>
            <ac:spMk id="3" creationId="{4D03DC65-FA2A-456D-BC88-A8EF0D324B8F}"/>
          </ac:spMkLst>
        </pc:spChg>
        <pc:picChg chg="mod">
          <ac:chgData name="유 지혁" userId="5328fe705fa4ca38" providerId="LiveId" clId="{6EA6B2C3-9007-462F-9F8D-3AEF05CC5774}" dt="2019-07-08T07:51:38.341" v="17225" actId="14100"/>
          <ac:picMkLst>
            <pc:docMk/>
            <pc:sldMk cId="3039210695" sldId="281"/>
            <ac:picMk id="2052" creationId="{1E2CCEE6-5CCE-4040-AFD4-DB9E98F45332}"/>
          </ac:picMkLst>
        </pc:picChg>
      </pc:sldChg>
      <pc:sldChg chg="addSp delSp modSp add ord modNotesTx">
        <pc:chgData name="유 지혁" userId="5328fe705fa4ca38" providerId="LiveId" clId="{6EA6B2C3-9007-462F-9F8D-3AEF05CC5774}" dt="2019-07-08T07:55:23.549" v="17791" actId="20577"/>
        <pc:sldMkLst>
          <pc:docMk/>
          <pc:sldMk cId="121999516" sldId="282"/>
        </pc:sldMkLst>
        <pc:spChg chg="add del">
          <ac:chgData name="유 지혁" userId="5328fe705fa4ca38" providerId="LiveId" clId="{6EA6B2C3-9007-462F-9F8D-3AEF05CC5774}" dt="2019-07-08T03:38:24.669" v="2789" actId="478"/>
          <ac:spMkLst>
            <pc:docMk/>
            <pc:sldMk cId="121999516" sldId="282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3:43:33.257" v="3058" actId="1076"/>
          <ac:spMkLst>
            <pc:docMk/>
            <pc:sldMk cId="121999516" sldId="282"/>
            <ac:spMk id="5" creationId="{00000000-0000-0000-0000-000000000000}"/>
          </ac:spMkLst>
        </pc:spChg>
        <pc:spChg chg="del">
          <ac:chgData name="유 지혁" userId="5328fe705fa4ca38" providerId="LiveId" clId="{6EA6B2C3-9007-462F-9F8D-3AEF05CC5774}" dt="2019-07-08T03:38:21.906" v="2787" actId="478"/>
          <ac:spMkLst>
            <pc:docMk/>
            <pc:sldMk cId="121999516" sldId="282"/>
            <ac:spMk id="7" creationId="{06D2E434-FB56-40E2-AEFA-E5872A15D79F}"/>
          </ac:spMkLst>
        </pc:spChg>
        <pc:spChg chg="del">
          <ac:chgData name="유 지혁" userId="5328fe705fa4ca38" providerId="LiveId" clId="{6EA6B2C3-9007-462F-9F8D-3AEF05CC5774}" dt="2019-07-08T03:38:27.559" v="2790" actId="478"/>
          <ac:spMkLst>
            <pc:docMk/>
            <pc:sldMk cId="121999516" sldId="282"/>
            <ac:spMk id="8" creationId="{D1DFEE7C-4059-48E1-9FE9-329A6CEA5A87}"/>
          </ac:spMkLst>
        </pc:spChg>
        <pc:spChg chg="add mod">
          <ac:chgData name="유 지혁" userId="5328fe705fa4ca38" providerId="LiveId" clId="{6EA6B2C3-9007-462F-9F8D-3AEF05CC5774}" dt="2019-07-08T03:39:41.949" v="2814" actId="1076"/>
          <ac:spMkLst>
            <pc:docMk/>
            <pc:sldMk cId="121999516" sldId="282"/>
            <ac:spMk id="9" creationId="{12CA8ABB-C1B7-473F-9BDA-C42468751B32}"/>
          </ac:spMkLst>
        </pc:spChg>
        <pc:spChg chg="add mod">
          <ac:chgData name="유 지혁" userId="5328fe705fa4ca38" providerId="LiveId" clId="{6EA6B2C3-9007-462F-9F8D-3AEF05CC5774}" dt="2019-07-08T07:29:31.211" v="15369" actId="207"/>
          <ac:spMkLst>
            <pc:docMk/>
            <pc:sldMk cId="121999516" sldId="282"/>
            <ac:spMk id="10" creationId="{442F858C-9470-4385-B2E9-2E865DA4A0AA}"/>
          </ac:spMkLst>
        </pc:spChg>
        <pc:picChg chg="add mod">
          <ac:chgData name="유 지혁" userId="5328fe705fa4ca38" providerId="LiveId" clId="{6EA6B2C3-9007-462F-9F8D-3AEF05CC5774}" dt="2019-07-08T03:39:43.612" v="2815" actId="1076"/>
          <ac:picMkLst>
            <pc:docMk/>
            <pc:sldMk cId="121999516" sldId="282"/>
            <ac:picMk id="2" creationId="{D165F5D5-AD38-4556-B158-7E0D7B81DB37}"/>
          </ac:picMkLst>
        </pc:picChg>
        <pc:picChg chg="add mod">
          <ac:chgData name="유 지혁" userId="5328fe705fa4ca38" providerId="LiveId" clId="{6EA6B2C3-9007-462F-9F8D-3AEF05CC5774}" dt="2019-07-08T03:39:39.113" v="2813" actId="1076"/>
          <ac:picMkLst>
            <pc:docMk/>
            <pc:sldMk cId="121999516" sldId="282"/>
            <ac:picMk id="3" creationId="{47AB3020-C5F5-441A-BC6D-4959EA1BBC10}"/>
          </ac:picMkLst>
        </pc:picChg>
      </pc:sldChg>
      <pc:sldChg chg="addSp delSp modSp add ord modNotesTx">
        <pc:chgData name="유 지혁" userId="5328fe705fa4ca38" providerId="LiveId" clId="{6EA6B2C3-9007-462F-9F8D-3AEF05CC5774}" dt="2019-07-08T07:56:16.601" v="17826" actId="20577"/>
        <pc:sldMkLst>
          <pc:docMk/>
          <pc:sldMk cId="22480104" sldId="283"/>
        </pc:sldMkLst>
        <pc:spChg chg="mod">
          <ac:chgData name="유 지혁" userId="5328fe705fa4ca38" providerId="LiveId" clId="{6EA6B2C3-9007-462F-9F8D-3AEF05CC5774}" dt="2019-07-08T03:49:21.872" v="3415" actId="113"/>
          <ac:spMkLst>
            <pc:docMk/>
            <pc:sldMk cId="22480104" sldId="283"/>
            <ac:spMk id="5" creationId="{00000000-0000-0000-0000-000000000000}"/>
          </ac:spMkLst>
        </pc:spChg>
        <pc:spChg chg="add mod">
          <ac:chgData name="유 지혁" userId="5328fe705fa4ca38" providerId="LiveId" clId="{6EA6B2C3-9007-462F-9F8D-3AEF05CC5774}" dt="2019-07-08T07:56:16.601" v="17826" actId="20577"/>
          <ac:spMkLst>
            <pc:docMk/>
            <pc:sldMk cId="22480104" sldId="283"/>
            <ac:spMk id="8" creationId="{B0555FBE-2AB2-4071-9BA9-AD7697F21C0E}"/>
          </ac:spMkLst>
        </pc:spChg>
        <pc:picChg chg="del mod">
          <ac:chgData name="유 지혁" userId="5328fe705fa4ca38" providerId="LiveId" clId="{6EA6B2C3-9007-462F-9F8D-3AEF05CC5774}" dt="2019-07-08T04:02:05.517" v="3921" actId="478"/>
          <ac:picMkLst>
            <pc:docMk/>
            <pc:sldMk cId="22480104" sldId="283"/>
            <ac:picMk id="2" creationId="{9B581729-328C-4CB0-B2D1-A942F4771E6E}"/>
          </ac:picMkLst>
        </pc:picChg>
        <pc:picChg chg="del">
          <ac:chgData name="유 지혁" userId="5328fe705fa4ca38" providerId="LiveId" clId="{6EA6B2C3-9007-462F-9F8D-3AEF05CC5774}" dt="2019-07-08T03:55:45.008" v="3532" actId="478"/>
          <ac:picMkLst>
            <pc:docMk/>
            <pc:sldMk cId="22480104" sldId="283"/>
            <ac:picMk id="3" creationId="{528F19C7-4DCB-482B-9F4B-6EF1E7BD7BF8}"/>
          </ac:picMkLst>
        </pc:picChg>
        <pc:picChg chg="add mod">
          <ac:chgData name="유 지혁" userId="5328fe705fa4ca38" providerId="LiveId" clId="{6EA6B2C3-9007-462F-9F8D-3AEF05CC5774}" dt="2019-07-08T04:17:39.185" v="3941" actId="1076"/>
          <ac:picMkLst>
            <pc:docMk/>
            <pc:sldMk cId="22480104" sldId="283"/>
            <ac:picMk id="7" creationId="{654F7532-BE34-4B0A-BC80-8DB7AB1D8BE1}"/>
          </ac:picMkLst>
        </pc:picChg>
      </pc:sldChg>
      <pc:sldChg chg="modSp add">
        <pc:chgData name="유 지혁" userId="5328fe705fa4ca38" providerId="LiveId" clId="{6EA6B2C3-9007-462F-9F8D-3AEF05CC5774}" dt="2019-07-08T08:02:21.133" v="17903"/>
        <pc:sldMkLst>
          <pc:docMk/>
          <pc:sldMk cId="1372837515" sldId="284"/>
        </pc:sldMkLst>
        <pc:spChg chg="mod">
          <ac:chgData name="유 지혁" userId="5328fe705fa4ca38" providerId="LiveId" clId="{6EA6B2C3-9007-462F-9F8D-3AEF05CC5774}" dt="2019-07-08T08:02:21.133" v="17903"/>
          <ac:spMkLst>
            <pc:docMk/>
            <pc:sldMk cId="1372837515" sldId="284"/>
            <ac:spMk id="8" creationId="{B0555FBE-2AB2-4071-9BA9-AD7697F21C0E}"/>
          </ac:spMkLst>
        </pc:spChg>
      </pc:sldChg>
      <pc:sldChg chg="modSp add">
        <pc:chgData name="유 지혁" userId="5328fe705fa4ca38" providerId="LiveId" clId="{6EA6B2C3-9007-462F-9F8D-3AEF05CC5774}" dt="2019-07-08T08:02:19.159" v="17902"/>
        <pc:sldMkLst>
          <pc:docMk/>
          <pc:sldMk cId="817868192" sldId="285"/>
        </pc:sldMkLst>
        <pc:spChg chg="mod">
          <ac:chgData name="유 지혁" userId="5328fe705fa4ca38" providerId="LiveId" clId="{6EA6B2C3-9007-462F-9F8D-3AEF05CC5774}" dt="2019-07-08T08:02:19.159" v="17902"/>
          <ac:spMkLst>
            <pc:docMk/>
            <pc:sldMk cId="817868192" sldId="285"/>
            <ac:spMk id="8" creationId="{B0555FBE-2AB2-4071-9BA9-AD7697F21C0E}"/>
          </ac:spMkLst>
        </pc:spChg>
      </pc:sldChg>
      <pc:sldChg chg="delSp modSp add">
        <pc:chgData name="유 지혁" userId="5328fe705fa4ca38" providerId="LiveId" clId="{6EA6B2C3-9007-462F-9F8D-3AEF05CC5774}" dt="2019-07-08T07:41:36.127" v="16276" actId="14100"/>
        <pc:sldMkLst>
          <pc:docMk/>
          <pc:sldMk cId="1656530780" sldId="286"/>
        </pc:sldMkLst>
        <pc:spChg chg="mod">
          <ac:chgData name="유 지혁" userId="5328fe705fa4ca38" providerId="LiveId" clId="{6EA6B2C3-9007-462F-9F8D-3AEF05CC5774}" dt="2019-07-08T05:26:36.942" v="7054" actId="1076"/>
          <ac:spMkLst>
            <pc:docMk/>
            <pc:sldMk cId="1656530780" sldId="286"/>
            <ac:spMk id="2" creationId="{2BECE005-495B-499D-BD80-DAD88C9B1A29}"/>
          </ac:spMkLst>
        </pc:spChg>
        <pc:spChg chg="del mod">
          <ac:chgData name="유 지혁" userId="5328fe705fa4ca38" providerId="LiveId" clId="{6EA6B2C3-9007-462F-9F8D-3AEF05CC5774}" dt="2019-07-08T04:40:23.337" v="4859" actId="478"/>
          <ac:spMkLst>
            <pc:docMk/>
            <pc:sldMk cId="1656530780" sldId="286"/>
            <ac:spMk id="3" creationId="{54F08AD9-706E-485A-BCD6-5D93EA8ED8C3}"/>
          </ac:spMkLst>
        </pc:spChg>
        <pc:spChg chg="mod">
          <ac:chgData name="유 지혁" userId="5328fe705fa4ca38" providerId="LiveId" clId="{6EA6B2C3-9007-462F-9F8D-3AEF05CC5774}" dt="2019-07-08T04:42:43.258" v="5268" actId="1076"/>
          <ac:spMkLst>
            <pc:docMk/>
            <pc:sldMk cId="1656530780" sldId="286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1:36.127" v="16276" actId="14100"/>
          <ac:spMkLst>
            <pc:docMk/>
            <pc:sldMk cId="1656530780" sldId="286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1:31.132" v="16274" actId="20577"/>
          <ac:spMkLst>
            <pc:docMk/>
            <pc:sldMk cId="1656530780" sldId="286"/>
            <ac:spMk id="14" creationId="{00000000-0000-0000-0000-000000000000}"/>
          </ac:spMkLst>
        </pc:spChg>
      </pc:sldChg>
      <pc:sldChg chg="modSp add del modNotesTx">
        <pc:chgData name="유 지혁" userId="5328fe705fa4ca38" providerId="LiveId" clId="{6EA6B2C3-9007-462F-9F8D-3AEF05CC5774}" dt="2019-07-08T05:52:02.761" v="8944" actId="2696"/>
        <pc:sldMkLst>
          <pc:docMk/>
          <pc:sldMk cId="1752233826" sldId="287"/>
        </pc:sldMkLst>
        <pc:spChg chg="mod">
          <ac:chgData name="유 지혁" userId="5328fe705fa4ca38" providerId="LiveId" clId="{6EA6B2C3-9007-462F-9F8D-3AEF05CC5774}" dt="2019-07-08T04:38:46.355" v="4607" actId="1076"/>
          <ac:spMkLst>
            <pc:docMk/>
            <pc:sldMk cId="1752233826" sldId="287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4:39:42.113" v="4838" actId="20577"/>
          <ac:spMkLst>
            <pc:docMk/>
            <pc:sldMk cId="1752233826" sldId="287"/>
            <ac:spMk id="3" creationId="{54F08AD9-706E-485A-BCD6-5D93EA8ED8C3}"/>
          </ac:spMkLst>
        </pc:spChg>
      </pc:sldChg>
      <pc:sldChg chg="addSp modSp add modNotesTx">
        <pc:chgData name="유 지혁" userId="5328fe705fa4ca38" providerId="LiveId" clId="{6EA6B2C3-9007-462F-9F8D-3AEF05CC5774}" dt="2019-07-08T07:58:23.877" v="17832" actId="1076"/>
        <pc:sldMkLst>
          <pc:docMk/>
          <pc:sldMk cId="3594344176" sldId="288"/>
        </pc:sldMkLst>
        <pc:spChg chg="mod">
          <ac:chgData name="유 지혁" userId="5328fe705fa4ca38" providerId="LiveId" clId="{6EA6B2C3-9007-462F-9F8D-3AEF05CC5774}" dt="2019-07-08T07:58:19.892" v="17831" actId="20577"/>
          <ac:spMkLst>
            <pc:docMk/>
            <pc:sldMk cId="3594344176" sldId="288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41:44.956" v="16280" actId="14100"/>
          <ac:spMkLst>
            <pc:docMk/>
            <pc:sldMk cId="3594344176" sldId="288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1:39.416" v="16278" actId="20577"/>
          <ac:spMkLst>
            <pc:docMk/>
            <pc:sldMk cId="3594344176" sldId="288"/>
            <ac:spMk id="14" creationId="{00000000-0000-0000-0000-000000000000}"/>
          </ac:spMkLst>
        </pc:spChg>
        <pc:picChg chg="add mod">
          <ac:chgData name="유 지혁" userId="5328fe705fa4ca38" providerId="LiveId" clId="{6EA6B2C3-9007-462F-9F8D-3AEF05CC5774}" dt="2019-07-08T07:58:23.877" v="17832" actId="1076"/>
          <ac:picMkLst>
            <pc:docMk/>
            <pc:sldMk cId="3594344176" sldId="288"/>
            <ac:picMk id="3" creationId="{41F990D9-0A39-42F0-BA10-57B4755424BE}"/>
          </ac:picMkLst>
        </pc:picChg>
      </pc:sldChg>
      <pc:sldChg chg="addSp delSp modSp add">
        <pc:chgData name="유 지혁" userId="5328fe705fa4ca38" providerId="LiveId" clId="{6EA6B2C3-9007-462F-9F8D-3AEF05CC5774}" dt="2019-07-08T07:42:08.146" v="16290" actId="1076"/>
        <pc:sldMkLst>
          <pc:docMk/>
          <pc:sldMk cId="2427879929" sldId="289"/>
        </pc:sldMkLst>
        <pc:spChg chg="mod">
          <ac:chgData name="유 지혁" userId="5328fe705fa4ca38" providerId="LiveId" clId="{6EA6B2C3-9007-462F-9F8D-3AEF05CC5774}" dt="2019-07-08T05:07:03.932" v="6420" actId="20577"/>
          <ac:spMkLst>
            <pc:docMk/>
            <pc:sldMk cId="2427879929" sldId="289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42:08.146" v="16290" actId="1076"/>
          <ac:spMkLst>
            <pc:docMk/>
            <pc:sldMk cId="2427879929" sldId="289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1:51.658" v="16283" actId="20577"/>
          <ac:spMkLst>
            <pc:docMk/>
            <pc:sldMk cId="2427879929" sldId="289"/>
            <ac:spMk id="6" creationId="{00000000-0000-0000-0000-000000000000}"/>
          </ac:spMkLst>
        </pc:spChg>
        <pc:spChg chg="add del mod">
          <ac:chgData name="유 지혁" userId="5328fe705fa4ca38" providerId="LiveId" clId="{6EA6B2C3-9007-462F-9F8D-3AEF05CC5774}" dt="2019-07-08T07:41:55.356" v="16286" actId="20577"/>
          <ac:spMkLst>
            <pc:docMk/>
            <pc:sldMk cId="2427879929" sldId="289"/>
            <ac:spMk id="14" creationId="{00000000-0000-0000-0000-000000000000}"/>
          </ac:spMkLst>
        </pc:spChg>
      </pc:sldChg>
      <pc:sldChg chg="addSp delSp modSp add ord modNotesTx">
        <pc:chgData name="유 지혁" userId="5328fe705fa4ca38" providerId="LiveId" clId="{6EA6B2C3-9007-462F-9F8D-3AEF05CC5774}" dt="2019-07-08T07:43:07.173" v="16305" actId="1076"/>
        <pc:sldMkLst>
          <pc:docMk/>
          <pc:sldMk cId="586339341" sldId="290"/>
        </pc:sldMkLst>
        <pc:spChg chg="del mod">
          <ac:chgData name="유 지혁" userId="5328fe705fa4ca38" providerId="LiveId" clId="{6EA6B2C3-9007-462F-9F8D-3AEF05CC5774}" dt="2019-07-08T05:19:36.990" v="6807" actId="478"/>
          <ac:spMkLst>
            <pc:docMk/>
            <pc:sldMk cId="586339341" sldId="290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43:07.173" v="16305" actId="1076"/>
          <ac:spMkLst>
            <pc:docMk/>
            <pc:sldMk cId="586339341" sldId="290"/>
            <ac:spMk id="5" creationId="{00000000-0000-0000-0000-000000000000}"/>
          </ac:spMkLst>
        </pc:spChg>
        <pc:spChg chg="add mod">
          <ac:chgData name="유 지혁" userId="5328fe705fa4ca38" providerId="LiveId" clId="{6EA6B2C3-9007-462F-9F8D-3AEF05CC5774}" dt="2019-07-08T05:22:44.621" v="6903" actId="20577"/>
          <ac:spMkLst>
            <pc:docMk/>
            <pc:sldMk cId="586339341" sldId="290"/>
            <ac:spMk id="8" creationId="{9DA248D6-FB3C-4D11-9737-95C42F446E1F}"/>
          </ac:spMkLst>
        </pc:spChg>
        <pc:spChg chg="mod">
          <ac:chgData name="유 지혁" userId="5328fe705fa4ca38" providerId="LiveId" clId="{6EA6B2C3-9007-462F-9F8D-3AEF05CC5774}" dt="2019-07-08T07:43:00.024" v="16302" actId="20577"/>
          <ac:spMkLst>
            <pc:docMk/>
            <pc:sldMk cId="586339341" sldId="290"/>
            <ac:spMk id="14" creationId="{00000000-0000-0000-0000-000000000000}"/>
          </ac:spMkLst>
        </pc:spChg>
        <pc:picChg chg="add del mod">
          <ac:chgData name="유 지혁" userId="5328fe705fa4ca38" providerId="LiveId" clId="{6EA6B2C3-9007-462F-9F8D-3AEF05CC5774}" dt="2019-07-08T05:19:37.748" v="6808" actId="478"/>
          <ac:picMkLst>
            <pc:docMk/>
            <pc:sldMk cId="586339341" sldId="290"/>
            <ac:picMk id="3" creationId="{042BFE55-17BD-4EB9-9388-A7D5D7DD192A}"/>
          </ac:picMkLst>
        </pc:picChg>
        <pc:picChg chg="add mod">
          <ac:chgData name="유 지혁" userId="5328fe705fa4ca38" providerId="LiveId" clId="{6EA6B2C3-9007-462F-9F8D-3AEF05CC5774}" dt="2019-07-08T05:24:06.405" v="6904" actId="1076"/>
          <ac:picMkLst>
            <pc:docMk/>
            <pc:sldMk cId="586339341" sldId="290"/>
            <ac:picMk id="7" creationId="{2363E42E-8E07-4220-A2CB-038D97C3A985}"/>
          </ac:picMkLst>
        </pc:picChg>
      </pc:sldChg>
      <pc:sldChg chg="modSp add modNotesTx">
        <pc:chgData name="유 지혁" userId="5328fe705fa4ca38" providerId="LiveId" clId="{6EA6B2C3-9007-462F-9F8D-3AEF05CC5774}" dt="2019-07-08T07:59:18.716" v="17892" actId="20577"/>
        <pc:sldMkLst>
          <pc:docMk/>
          <pc:sldMk cId="4268008781" sldId="291"/>
        </pc:sldMkLst>
        <pc:spChg chg="mod">
          <ac:chgData name="유 지혁" userId="5328fe705fa4ca38" providerId="LiveId" clId="{6EA6B2C3-9007-462F-9F8D-3AEF05CC5774}" dt="2019-07-08T07:59:18.716" v="17892" actId="20577"/>
          <ac:spMkLst>
            <pc:docMk/>
            <pc:sldMk cId="4268008781" sldId="291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42:47.893" v="16295" actId="1076"/>
          <ac:spMkLst>
            <pc:docMk/>
            <pc:sldMk cId="4268008781" sldId="291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2:40.412" v="16292" actId="20577"/>
          <ac:spMkLst>
            <pc:docMk/>
            <pc:sldMk cId="4268008781" sldId="291"/>
            <ac:spMk id="14" creationId="{00000000-0000-0000-0000-000000000000}"/>
          </ac:spMkLst>
        </pc:spChg>
      </pc:sldChg>
      <pc:sldChg chg="modSp add ord">
        <pc:chgData name="유 지혁" userId="5328fe705fa4ca38" providerId="LiveId" clId="{6EA6B2C3-9007-462F-9F8D-3AEF05CC5774}" dt="2019-07-08T07:43:20.100" v="16308"/>
        <pc:sldMkLst>
          <pc:docMk/>
          <pc:sldMk cId="2370790791" sldId="292"/>
        </pc:sldMkLst>
        <pc:spChg chg="mod">
          <ac:chgData name="유 지혁" userId="5328fe705fa4ca38" providerId="LiveId" clId="{6EA6B2C3-9007-462F-9F8D-3AEF05CC5774}" dt="2019-07-08T06:39:11.975" v="12167" actId="20577"/>
          <ac:spMkLst>
            <pc:docMk/>
            <pc:sldMk cId="2370790791" sldId="292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43:20.100" v="16308"/>
          <ac:spMkLst>
            <pc:docMk/>
            <pc:sldMk cId="2370790791" sldId="292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3:15.811" v="16307" actId="20577"/>
          <ac:spMkLst>
            <pc:docMk/>
            <pc:sldMk cId="2370790791" sldId="292"/>
            <ac:spMk id="14" creationId="{00000000-0000-0000-0000-000000000000}"/>
          </ac:spMkLst>
        </pc:spChg>
      </pc:sldChg>
      <pc:sldChg chg="modSp add ord">
        <pc:chgData name="유 지혁" userId="5328fe705fa4ca38" providerId="LiveId" clId="{6EA6B2C3-9007-462F-9F8D-3AEF05CC5774}" dt="2019-07-08T06:39:47.634" v="12179" actId="207"/>
        <pc:sldMkLst>
          <pc:docMk/>
          <pc:sldMk cId="1752978248" sldId="293"/>
        </pc:sldMkLst>
        <pc:spChg chg="mod">
          <ac:chgData name="유 지혁" userId="5328fe705fa4ca38" providerId="LiveId" clId="{6EA6B2C3-9007-462F-9F8D-3AEF05CC5774}" dt="2019-07-08T06:13:56.388" v="10435" actId="1076"/>
          <ac:spMkLst>
            <pc:docMk/>
            <pc:sldMk cId="1752978248" sldId="293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6:39:47.634" v="12179" actId="207"/>
          <ac:spMkLst>
            <pc:docMk/>
            <pc:sldMk cId="1752978248" sldId="293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6:13:08.556" v="10425" actId="20577"/>
          <ac:spMkLst>
            <pc:docMk/>
            <pc:sldMk cId="1752978248" sldId="293"/>
            <ac:spMk id="14" creationId="{00000000-0000-0000-0000-000000000000}"/>
          </ac:spMkLst>
        </pc:spChg>
      </pc:sldChg>
      <pc:sldChg chg="addSp delSp modSp add ord modNotesTx">
        <pc:chgData name="유 지혁" userId="5328fe705fa4ca38" providerId="LiveId" clId="{6EA6B2C3-9007-462F-9F8D-3AEF05CC5774}" dt="2019-07-08T07:31:01.867" v="15370"/>
        <pc:sldMkLst>
          <pc:docMk/>
          <pc:sldMk cId="3333265664" sldId="294"/>
        </pc:sldMkLst>
        <pc:spChg chg="mod">
          <ac:chgData name="유 지혁" userId="5328fe705fa4ca38" providerId="LiveId" clId="{6EA6B2C3-9007-462F-9F8D-3AEF05CC5774}" dt="2019-07-08T06:15:23.728" v="10477" actId="20577"/>
          <ac:spMkLst>
            <pc:docMk/>
            <pc:sldMk cId="3333265664" sldId="294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6:29:19.071" v="11697" actId="1076"/>
          <ac:spMkLst>
            <pc:docMk/>
            <pc:sldMk cId="3333265664" sldId="294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6:15:09.618" v="10468" actId="403"/>
          <ac:spMkLst>
            <pc:docMk/>
            <pc:sldMk cId="3333265664" sldId="294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6:15:03.150" v="10462" actId="20577"/>
          <ac:spMkLst>
            <pc:docMk/>
            <pc:sldMk cId="3333265664" sldId="294"/>
            <ac:spMk id="14" creationId="{00000000-0000-0000-0000-000000000000}"/>
          </ac:spMkLst>
        </pc:spChg>
        <pc:graphicFrameChg chg="add del mod">
          <ac:chgData name="유 지혁" userId="5328fe705fa4ca38" providerId="LiveId" clId="{6EA6B2C3-9007-462F-9F8D-3AEF05CC5774}" dt="2019-07-08T06:15:31.985" v="10479" actId="3680"/>
          <ac:graphicFrameMkLst>
            <pc:docMk/>
            <pc:sldMk cId="3333265664" sldId="294"/>
            <ac:graphicFrameMk id="3" creationId="{280C513D-CC1D-47D4-B8B1-FF007E1B690D}"/>
          </ac:graphicFrameMkLst>
        </pc:graphicFrameChg>
        <pc:graphicFrameChg chg="add mod modGraphic">
          <ac:chgData name="유 지혁" userId="5328fe705fa4ca38" providerId="LiveId" clId="{6EA6B2C3-9007-462F-9F8D-3AEF05CC5774}" dt="2019-07-08T06:28:59.255" v="11696"/>
          <ac:graphicFrameMkLst>
            <pc:docMk/>
            <pc:sldMk cId="3333265664" sldId="294"/>
            <ac:graphicFrameMk id="7" creationId="{84A9AE34-9949-4831-84A3-E0DE4770B6E7}"/>
          </ac:graphicFrameMkLst>
        </pc:graphicFrameChg>
      </pc:sldChg>
      <pc:sldChg chg="addSp delSp modSp add ord">
        <pc:chgData name="유 지혁" userId="5328fe705fa4ca38" providerId="LiveId" clId="{6EA6B2C3-9007-462F-9F8D-3AEF05CC5774}" dt="2019-07-08T06:59:17.369" v="13968" actId="20577"/>
        <pc:sldMkLst>
          <pc:docMk/>
          <pc:sldMk cId="2697500085" sldId="295"/>
        </pc:sldMkLst>
        <pc:spChg chg="mod">
          <ac:chgData name="유 지혁" userId="5328fe705fa4ca38" providerId="LiveId" clId="{6EA6B2C3-9007-462F-9F8D-3AEF05CC5774}" dt="2019-07-08T06:43:43.770" v="12511" actId="14100"/>
          <ac:spMkLst>
            <pc:docMk/>
            <pc:sldMk cId="2697500085" sldId="295"/>
            <ac:spMk id="2" creationId="{2BECE005-495B-499D-BD80-DAD88C9B1A29}"/>
          </ac:spMkLst>
        </pc:spChg>
        <pc:spChg chg="add del mod">
          <ac:chgData name="유 지혁" userId="5328fe705fa4ca38" providerId="LiveId" clId="{6EA6B2C3-9007-462F-9F8D-3AEF05CC5774}" dt="2019-07-08T06:30:21.388" v="11778"/>
          <ac:spMkLst>
            <pc:docMk/>
            <pc:sldMk cId="2697500085" sldId="295"/>
            <ac:spMk id="3" creationId="{A8B890B1-5EF8-4BC5-84BA-AB682B285722}"/>
          </ac:spMkLst>
        </pc:spChg>
        <pc:spChg chg="mod">
          <ac:chgData name="유 지혁" userId="5328fe705fa4ca38" providerId="LiveId" clId="{6EA6B2C3-9007-462F-9F8D-3AEF05CC5774}" dt="2019-07-08T06:43:38.327" v="12502" actId="1076"/>
          <ac:spMkLst>
            <pc:docMk/>
            <pc:sldMk cId="2697500085" sldId="295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6:39:57.205" v="12182" actId="14100"/>
          <ac:spMkLst>
            <pc:docMk/>
            <pc:sldMk cId="2697500085" sldId="295"/>
            <ac:spMk id="5" creationId="{00000000-0000-0000-0000-000000000000}"/>
          </ac:spMkLst>
        </pc:spChg>
        <pc:spChg chg="add del mod">
          <ac:chgData name="유 지혁" userId="5328fe705fa4ca38" providerId="LiveId" clId="{6EA6B2C3-9007-462F-9F8D-3AEF05CC5774}" dt="2019-07-08T06:40:18.004" v="12204" actId="478"/>
          <ac:spMkLst>
            <pc:docMk/>
            <pc:sldMk cId="2697500085" sldId="295"/>
            <ac:spMk id="7" creationId="{B48BF7BB-016E-461D-A9EF-9115F55618B5}"/>
          </ac:spMkLst>
        </pc:spChg>
        <pc:spChg chg="add mod">
          <ac:chgData name="유 지혁" userId="5328fe705fa4ca38" providerId="LiveId" clId="{6EA6B2C3-9007-462F-9F8D-3AEF05CC5774}" dt="2019-07-08T06:51:12.799" v="13282" actId="1076"/>
          <ac:spMkLst>
            <pc:docMk/>
            <pc:sldMk cId="2697500085" sldId="295"/>
            <ac:spMk id="8" creationId="{2DE50C19-7528-4901-A342-AB973A294BE9}"/>
          </ac:spMkLst>
        </pc:spChg>
        <pc:spChg chg="add mod">
          <ac:chgData name="유 지혁" userId="5328fe705fa4ca38" providerId="LiveId" clId="{6EA6B2C3-9007-462F-9F8D-3AEF05CC5774}" dt="2019-07-08T06:43:56.980" v="12521" actId="11529"/>
          <ac:spMkLst>
            <pc:docMk/>
            <pc:sldMk cId="2697500085" sldId="295"/>
            <ac:spMk id="9" creationId="{FE16E725-B873-4F87-8573-1BBF675E437F}"/>
          </ac:spMkLst>
        </pc:spChg>
        <pc:spChg chg="add mod">
          <ac:chgData name="유 지혁" userId="5328fe705fa4ca38" providerId="LiveId" clId="{6EA6B2C3-9007-462F-9F8D-3AEF05CC5774}" dt="2019-07-08T06:45:26.372" v="12732" actId="20577"/>
          <ac:spMkLst>
            <pc:docMk/>
            <pc:sldMk cId="2697500085" sldId="295"/>
            <ac:spMk id="10" creationId="{4D8A14C1-E651-4956-8779-546506AA63B0}"/>
          </ac:spMkLst>
        </pc:spChg>
        <pc:spChg chg="add mod">
          <ac:chgData name="유 지혁" userId="5328fe705fa4ca38" providerId="LiveId" clId="{6EA6B2C3-9007-462F-9F8D-3AEF05CC5774}" dt="2019-07-08T06:51:57.279" v="13311" actId="20577"/>
          <ac:spMkLst>
            <pc:docMk/>
            <pc:sldMk cId="2697500085" sldId="295"/>
            <ac:spMk id="12" creationId="{5C4BAA76-99D5-4209-B058-F3DE3DB5856C}"/>
          </ac:spMkLst>
        </pc:spChg>
        <pc:spChg chg="mod">
          <ac:chgData name="유 지혁" userId="5328fe705fa4ca38" providerId="LiveId" clId="{6EA6B2C3-9007-462F-9F8D-3AEF05CC5774}" dt="2019-07-08T06:59:17.369" v="13968" actId="20577"/>
          <ac:spMkLst>
            <pc:docMk/>
            <pc:sldMk cId="2697500085" sldId="295"/>
            <ac:spMk id="14" creationId="{00000000-0000-0000-0000-000000000000}"/>
          </ac:spMkLst>
        </pc:spChg>
      </pc:sldChg>
      <pc:sldChg chg="addSp delSp modSp add">
        <pc:chgData name="유 지혁" userId="5328fe705fa4ca38" providerId="LiveId" clId="{6EA6B2C3-9007-462F-9F8D-3AEF05CC5774}" dt="2019-07-08T06:59:20.170" v="13970" actId="20577"/>
        <pc:sldMkLst>
          <pc:docMk/>
          <pc:sldMk cId="3665864212" sldId="296"/>
        </pc:sldMkLst>
        <pc:spChg chg="mod">
          <ac:chgData name="유 지혁" userId="5328fe705fa4ca38" providerId="LiveId" clId="{6EA6B2C3-9007-462F-9F8D-3AEF05CC5774}" dt="2019-07-08T06:46:23.097" v="12774" actId="20577"/>
          <ac:spMkLst>
            <pc:docMk/>
            <pc:sldMk cId="3665864212" sldId="296"/>
            <ac:spMk id="2" creationId="{2BECE005-495B-499D-BD80-DAD88C9B1A29}"/>
          </ac:spMkLst>
        </pc:spChg>
        <pc:spChg chg="add del mod">
          <ac:chgData name="유 지혁" userId="5328fe705fa4ca38" providerId="LiveId" clId="{6EA6B2C3-9007-462F-9F8D-3AEF05CC5774}" dt="2019-07-08T06:53:04.909" v="13573" actId="1076"/>
          <ac:spMkLst>
            <pc:docMk/>
            <pc:sldMk cId="3665864212" sldId="296"/>
            <ac:spMk id="4" creationId="{00000000-0000-0000-0000-000000000000}"/>
          </ac:spMkLst>
        </pc:spChg>
        <pc:spChg chg="del mod">
          <ac:chgData name="유 지혁" userId="5328fe705fa4ca38" providerId="LiveId" clId="{6EA6B2C3-9007-462F-9F8D-3AEF05CC5774}" dt="2019-07-08T06:49:41.065" v="13184"/>
          <ac:spMkLst>
            <pc:docMk/>
            <pc:sldMk cId="3665864212" sldId="296"/>
            <ac:spMk id="8" creationId="{2DE50C19-7528-4901-A342-AB973A294BE9}"/>
          </ac:spMkLst>
        </pc:spChg>
        <pc:spChg chg="mod">
          <ac:chgData name="유 지혁" userId="5328fe705fa4ca38" providerId="LiveId" clId="{6EA6B2C3-9007-462F-9F8D-3AEF05CC5774}" dt="2019-07-08T06:53:03.609" v="13572" actId="20577"/>
          <ac:spMkLst>
            <pc:docMk/>
            <pc:sldMk cId="3665864212" sldId="296"/>
            <ac:spMk id="10" creationId="{4D8A14C1-E651-4956-8779-546506AA63B0}"/>
          </ac:spMkLst>
        </pc:spChg>
        <pc:spChg chg="add del">
          <ac:chgData name="유 지혁" userId="5328fe705fa4ca38" providerId="LiveId" clId="{6EA6B2C3-9007-462F-9F8D-3AEF05CC5774}" dt="2019-07-08T06:49:54.784" v="13189"/>
          <ac:spMkLst>
            <pc:docMk/>
            <pc:sldMk cId="3665864212" sldId="296"/>
            <ac:spMk id="11" creationId="{7CA29A0C-17D5-4F4A-B6F2-1A9C1C142F0F}"/>
          </ac:spMkLst>
        </pc:spChg>
        <pc:spChg chg="add mod">
          <ac:chgData name="유 지혁" userId="5328fe705fa4ca38" providerId="LiveId" clId="{6EA6B2C3-9007-462F-9F8D-3AEF05CC5774}" dt="2019-07-08T06:52:19.889" v="13379" actId="20577"/>
          <ac:spMkLst>
            <pc:docMk/>
            <pc:sldMk cId="3665864212" sldId="296"/>
            <ac:spMk id="12" creationId="{C8713D94-0EF3-4E50-91FF-372C36507FF4}"/>
          </ac:spMkLst>
        </pc:spChg>
        <pc:spChg chg="mod">
          <ac:chgData name="유 지혁" userId="5328fe705fa4ca38" providerId="LiveId" clId="{6EA6B2C3-9007-462F-9F8D-3AEF05CC5774}" dt="2019-07-08T06:59:20.170" v="13970" actId="20577"/>
          <ac:spMkLst>
            <pc:docMk/>
            <pc:sldMk cId="3665864212" sldId="296"/>
            <ac:spMk id="14" creationId="{00000000-0000-0000-0000-000000000000}"/>
          </ac:spMkLst>
        </pc:spChg>
      </pc:sldChg>
      <pc:sldChg chg="delSp modSp add">
        <pc:chgData name="유 지혁" userId="5328fe705fa4ca38" providerId="LiveId" clId="{6EA6B2C3-9007-462F-9F8D-3AEF05CC5774}" dt="2019-07-08T06:59:23.483" v="13972" actId="20577"/>
        <pc:sldMkLst>
          <pc:docMk/>
          <pc:sldMk cId="1710026978" sldId="297"/>
        </pc:sldMkLst>
        <pc:spChg chg="del mod">
          <ac:chgData name="유 지혁" userId="5328fe705fa4ca38" providerId="LiveId" clId="{6EA6B2C3-9007-462F-9F8D-3AEF05CC5774}" dt="2019-07-08T06:55:59.867" v="13946"/>
          <ac:spMkLst>
            <pc:docMk/>
            <pc:sldMk cId="1710026978" sldId="297"/>
            <ac:spMk id="10" creationId="{4D8A14C1-E651-4956-8779-546506AA63B0}"/>
          </ac:spMkLst>
        </pc:spChg>
        <pc:spChg chg="mod">
          <ac:chgData name="유 지혁" userId="5328fe705fa4ca38" providerId="LiveId" clId="{6EA6B2C3-9007-462F-9F8D-3AEF05CC5774}" dt="2019-07-08T06:55:35.629" v="13944" actId="20577"/>
          <ac:spMkLst>
            <pc:docMk/>
            <pc:sldMk cId="1710026978" sldId="297"/>
            <ac:spMk id="12" creationId="{C8713D94-0EF3-4E50-91FF-372C36507FF4}"/>
          </ac:spMkLst>
        </pc:spChg>
        <pc:spChg chg="mod">
          <ac:chgData name="유 지혁" userId="5328fe705fa4ca38" providerId="LiveId" clId="{6EA6B2C3-9007-462F-9F8D-3AEF05CC5774}" dt="2019-07-08T06:59:23.483" v="13972" actId="20577"/>
          <ac:spMkLst>
            <pc:docMk/>
            <pc:sldMk cId="1710026978" sldId="297"/>
            <ac:spMk id="14" creationId="{00000000-0000-0000-0000-000000000000}"/>
          </ac:spMkLst>
        </pc:spChg>
      </pc:sldChg>
      <pc:sldChg chg="modSp add">
        <pc:chgData name="유 지혁" userId="5328fe705fa4ca38" providerId="LiveId" clId="{6EA6B2C3-9007-462F-9F8D-3AEF05CC5774}" dt="2019-07-08T07:08:05.578" v="14363" actId="20577"/>
        <pc:sldMkLst>
          <pc:docMk/>
          <pc:sldMk cId="2826412887" sldId="298"/>
        </pc:sldMkLst>
        <pc:spChg chg="mod">
          <ac:chgData name="유 지혁" userId="5328fe705fa4ca38" providerId="LiveId" clId="{6EA6B2C3-9007-462F-9F8D-3AEF05CC5774}" dt="2019-07-08T07:07:57.222" v="14359"/>
          <ac:spMkLst>
            <pc:docMk/>
            <pc:sldMk cId="2826412887" sldId="298"/>
            <ac:spMk id="2" creationId="{2BECE005-495B-499D-BD80-DAD88C9B1A29}"/>
          </ac:spMkLst>
        </pc:spChg>
        <pc:spChg chg="mod">
          <ac:chgData name="유 지혁" userId="5328fe705fa4ca38" providerId="LiveId" clId="{6EA6B2C3-9007-462F-9F8D-3AEF05CC5774}" dt="2019-07-08T07:08:02.465" v="14361" actId="1076"/>
          <ac:spMkLst>
            <pc:docMk/>
            <pc:sldMk cId="2826412887" sldId="298"/>
            <ac:spMk id="4" creationId="{00000000-0000-0000-0000-000000000000}"/>
          </ac:spMkLst>
        </pc:spChg>
        <pc:spChg chg="mod">
          <ac:chgData name="유 지혁" userId="5328fe705fa4ca38" providerId="LiveId" clId="{6EA6B2C3-9007-462F-9F8D-3AEF05CC5774}" dt="2019-07-08T07:07:58.595" v="14360" actId="1076"/>
          <ac:spMkLst>
            <pc:docMk/>
            <pc:sldMk cId="2826412887" sldId="298"/>
            <ac:spMk id="9" creationId="{FE16E725-B873-4F87-8573-1BBF675E437F}"/>
          </ac:spMkLst>
        </pc:spChg>
        <pc:spChg chg="mod">
          <ac:chgData name="유 지혁" userId="5328fe705fa4ca38" providerId="LiveId" clId="{6EA6B2C3-9007-462F-9F8D-3AEF05CC5774}" dt="2019-07-08T07:08:05.578" v="14363" actId="20577"/>
          <ac:spMkLst>
            <pc:docMk/>
            <pc:sldMk cId="2826412887" sldId="298"/>
            <ac:spMk id="12" creationId="{C8713D94-0EF3-4E50-91FF-372C36507FF4}"/>
          </ac:spMkLst>
        </pc:spChg>
        <pc:spChg chg="mod">
          <ac:chgData name="유 지혁" userId="5328fe705fa4ca38" providerId="LiveId" clId="{6EA6B2C3-9007-462F-9F8D-3AEF05CC5774}" dt="2019-07-08T06:59:26.979" v="13974" actId="20577"/>
          <ac:spMkLst>
            <pc:docMk/>
            <pc:sldMk cId="2826412887" sldId="298"/>
            <ac:spMk id="14" creationId="{00000000-0000-0000-0000-000000000000}"/>
          </ac:spMkLst>
        </pc:spChg>
      </pc:sldChg>
      <pc:sldChg chg="addSp delSp modSp add del">
        <pc:chgData name="유 지혁" userId="5328fe705fa4ca38" providerId="LiveId" clId="{6EA6B2C3-9007-462F-9F8D-3AEF05CC5774}" dt="2019-07-08T07:10:12.309" v="14403" actId="2696"/>
        <pc:sldMkLst>
          <pc:docMk/>
          <pc:sldMk cId="1520358264" sldId="299"/>
        </pc:sldMkLst>
        <pc:spChg chg="add mod">
          <ac:chgData name="유 지혁" userId="5328fe705fa4ca38" providerId="LiveId" clId="{6EA6B2C3-9007-462F-9F8D-3AEF05CC5774}" dt="2019-07-08T06:57:08.224" v="13963" actId="207"/>
          <ac:spMkLst>
            <pc:docMk/>
            <pc:sldMk cId="1520358264" sldId="299"/>
            <ac:spMk id="3" creationId="{7D77BBD1-1F82-40EB-95A1-4A7A190C32A3}"/>
          </ac:spMkLst>
        </pc:spChg>
        <pc:graphicFrameChg chg="del">
          <ac:chgData name="유 지혁" userId="5328fe705fa4ca38" providerId="LiveId" clId="{6EA6B2C3-9007-462F-9F8D-3AEF05CC5774}" dt="2019-07-08T06:56:51.116" v="13949" actId="478"/>
          <ac:graphicFrameMkLst>
            <pc:docMk/>
            <pc:sldMk cId="1520358264" sldId="299"/>
            <ac:graphicFrameMk id="7" creationId="{84A9AE34-9949-4831-84A3-E0DE4770B6E7}"/>
          </ac:graphicFrameMkLst>
        </pc:graphicFrameChg>
      </pc:sldChg>
      <pc:sldChg chg="addSp delSp modSp add modNotesTx">
        <pc:chgData name="유 지혁" userId="5328fe705fa4ca38" providerId="LiveId" clId="{6EA6B2C3-9007-462F-9F8D-3AEF05CC5774}" dt="2019-07-08T07:36:11.226" v="16174" actId="20577"/>
        <pc:sldMkLst>
          <pc:docMk/>
          <pc:sldMk cId="1565058473" sldId="299"/>
        </pc:sldMkLst>
        <pc:picChg chg="del">
          <ac:chgData name="유 지혁" userId="5328fe705fa4ca38" providerId="LiveId" clId="{6EA6B2C3-9007-462F-9F8D-3AEF05CC5774}" dt="2019-07-08T07:19:27.337" v="15358" actId="478"/>
          <ac:picMkLst>
            <pc:docMk/>
            <pc:sldMk cId="1565058473" sldId="299"/>
            <ac:picMk id="3" creationId="{042BFE55-17BD-4EB9-9388-A7D5D7DD192A}"/>
          </ac:picMkLst>
        </pc:picChg>
        <pc:picChg chg="add mod">
          <ac:chgData name="유 지혁" userId="5328fe705fa4ca38" providerId="LiveId" clId="{6EA6B2C3-9007-462F-9F8D-3AEF05CC5774}" dt="2019-07-08T07:19:28.394" v="15359" actId="1076"/>
          <ac:picMkLst>
            <pc:docMk/>
            <pc:sldMk cId="1565058473" sldId="299"/>
            <ac:picMk id="7" creationId="{6854C3B7-E7B6-4EFF-B085-2C9695B582B9}"/>
          </ac:picMkLst>
        </pc:picChg>
        <pc:picChg chg="add mod">
          <ac:chgData name="유 지혁" userId="5328fe705fa4ca38" providerId="LiveId" clId="{6EA6B2C3-9007-462F-9F8D-3AEF05CC5774}" dt="2019-07-08T07:19:49.445" v="15367" actId="14100"/>
          <ac:picMkLst>
            <pc:docMk/>
            <pc:sldMk cId="1565058473" sldId="299"/>
            <ac:picMk id="8" creationId="{B913DC27-53AE-4FAA-821B-89E2AB0372EC}"/>
          </ac:picMkLst>
        </pc:picChg>
      </pc:sldChg>
      <pc:sldChg chg="addSp modSp add">
        <pc:chgData name="유 지혁" userId="5328fe705fa4ca38" providerId="LiveId" clId="{6EA6B2C3-9007-462F-9F8D-3AEF05CC5774}" dt="2019-07-08T07:42:56.849" v="16300" actId="1076"/>
        <pc:sldMkLst>
          <pc:docMk/>
          <pc:sldMk cId="3410757383" sldId="300"/>
        </pc:sldMkLst>
        <pc:spChg chg="mod">
          <ac:chgData name="유 지혁" userId="5328fe705fa4ca38" providerId="LiveId" clId="{6EA6B2C3-9007-462F-9F8D-3AEF05CC5774}" dt="2019-07-08T07:42:56.849" v="16300" actId="1076"/>
          <ac:spMkLst>
            <pc:docMk/>
            <pc:sldMk cId="3410757383" sldId="300"/>
            <ac:spMk id="5" creationId="{00000000-0000-0000-0000-000000000000}"/>
          </ac:spMkLst>
        </pc:spChg>
        <pc:spChg chg="mod">
          <ac:chgData name="유 지혁" userId="5328fe705fa4ca38" providerId="LiveId" clId="{6EA6B2C3-9007-462F-9F8D-3AEF05CC5774}" dt="2019-07-08T07:42:50.534" v="16297" actId="20577"/>
          <ac:spMkLst>
            <pc:docMk/>
            <pc:sldMk cId="3410757383" sldId="300"/>
            <ac:spMk id="14" creationId="{00000000-0000-0000-0000-000000000000}"/>
          </ac:spMkLst>
        </pc:spChg>
        <pc:picChg chg="add mod">
          <ac:chgData name="유 지혁" userId="5328fe705fa4ca38" providerId="LiveId" clId="{6EA6B2C3-9007-462F-9F8D-3AEF05CC5774}" dt="2019-07-08T07:36:46.085" v="16177" actId="1076"/>
          <ac:picMkLst>
            <pc:docMk/>
            <pc:sldMk cId="3410757383" sldId="300"/>
            <ac:picMk id="3" creationId="{68168EF0-7B59-41F3-9FC5-115BC5C5EB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95BE0-3127-48B4-B27B-97FF0E058AD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0607-2707-4844-82A0-BFE4234D0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A9%9C%ED%8A%B8%EB%8B%A4%EC%9A%B4_(%EB%B2%84%EA%B7%B8)#cite_note-9" TargetMode="External"/><Relationship Id="rId3" Type="http://schemas.openxmlformats.org/officeDocument/2006/relationships/hyperlink" Target="https://ko.wikipedia.org/wiki/%EB%B9%84%EC%88%9C%EC%B0%A8%EC%A0%81_%EB%AA%85%EB%A0%B9%EC%96%B4_%EC%B2%98%EB%A6%AC" TargetMode="External"/><Relationship Id="rId7" Type="http://schemas.openxmlformats.org/officeDocument/2006/relationships/hyperlink" Target="https://ko.wikipedia.org/wiki/%EC%95%84%EB%A7%88%EC%A1%B4_%EC%9B%B9_%EC%84%9C%EB%B9%84%EC%8A%A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A9%9C%ED%8A%B8%EB%8B%A4%EC%9A%B4_(%EB%B2%84%EA%B7%B8)#cite_note-8" TargetMode="External"/><Relationship Id="rId5" Type="http://schemas.openxmlformats.org/officeDocument/2006/relationships/hyperlink" Target="https://ko.wikipedia.org/wiki/%EC%9D%B8%ED%85%94_%EC%95%84%ED%86%B0" TargetMode="External"/><Relationship Id="rId4" Type="http://schemas.openxmlformats.org/officeDocument/2006/relationships/hyperlink" Target="https://ko.wikipedia.org/wiki/%EC%95%84%EC%9D%B4%ED%85%8C%EB%8B%88%EC%97%84" TargetMode="External"/><Relationship Id="rId9" Type="http://schemas.openxmlformats.org/officeDocument/2006/relationships/hyperlink" Target="https://ko.wikipedia.org/wiki/%EA%B5%AC%EA%B8%80_%ED%81%B4%EB%9D%BC%EC%9A%B0%EB%93%9C_%ED%94%8C%EB%9E%AB%ED%8F%BC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 논문에서 다루고자 하는 것이 어떤 부분인지 잠시 살펴보겠습니다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말그대로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실행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프로세서가 최근에 접속한 메모리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저장하는 빠르고 작은 임시 저장소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저장되어 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가져오는 것보다 더 빠르게 가져올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직접적으로 읽거나 쓸 수 없고 하드웨어의 메모리 관리 시스템이 내부적으로 제어한다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9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말그대로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실행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프로세서가 최근에 접속한 메모리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저장하는 빠르고 작은 임시 저장소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저장되어 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가져오는 것보다 더 빠르게 가져올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직접적으로 읽거나 쓸 수 없고 하드웨어의 메모리 관리 시스템이 내부적으로 제어한다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5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사이드 채널 어택 방식 중 하나인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타이밍 공격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(Timing Attack)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이용할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타이밍 공격이란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연산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복호화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시켜놓고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계산에 걸리는 시간을 토대로 암호를 유추하는 기법이다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L3</a:t>
            </a:r>
            <a:r>
              <a:rPr lang="ko-KR" altLang="en-US" dirty="0"/>
              <a:t>에도 없다</a:t>
            </a:r>
            <a:r>
              <a:rPr lang="en-US" altLang="ko-KR" dirty="0"/>
              <a:t>! -&gt; l2</a:t>
            </a:r>
            <a:r>
              <a:rPr lang="ko-KR" altLang="en-US" dirty="0"/>
              <a:t>에도 없어야 하고 </a:t>
            </a:r>
            <a:r>
              <a:rPr lang="en-US" altLang="ko-KR" dirty="0"/>
              <a:t>-&gt; l1</a:t>
            </a:r>
            <a:r>
              <a:rPr lang="ko-KR" altLang="en-US" dirty="0"/>
              <a:t>에도 없어야 함</a:t>
            </a:r>
            <a:r>
              <a:rPr lang="en-US" altLang="ko-KR" dirty="0"/>
              <a:t>. </a:t>
            </a:r>
            <a:r>
              <a:rPr lang="ko-KR" altLang="en-US" dirty="0" err="1"/>
              <a:t>쭈루룩</a:t>
            </a:r>
            <a:r>
              <a:rPr lang="ko-KR" altLang="en-US" dirty="0"/>
              <a:t> 없어짐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66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4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misspeculation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실행된 공격자의 코드가 보호되는 정보에 접근한 후 이 값에 대응하는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부분을 읽어서 캐쉬에 남긴다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공격이 너무 느리거나 취소가 빨리 되면 캐쉬를 남기는 일은 불가능해지고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공격은 실패한다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메모리를 차례대로 읽으면서 속도를 측정하면 캐쉬가 있는 부분을 확인함으로써 보호된 정보를 간접적으로 알아낼 수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(Reload).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방법을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Flush+Reload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 확률을 높이려면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여러 번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line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타겟으로 하는 등의 방법이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0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misspeculation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실행된 공격자의 코드가 보호되는 정보에 접근한 후 이 값에 대응하는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부분을 읽어서 캐쉬에 남긴다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공격이 너무 느리거나 취소가 빨리 되면 캐쉬를 남기는 일은 불가능해지고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공격은 실패한다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메모리를 차례대로 읽으면서 속도를 측정하면 캐쉬가 있는 부분을 확인함으로써 보호된 정보를 간접적으로 알아낼 수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(Reload).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방법을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Flush+Reload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 확률을 높이려면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여러 번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line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타겟으로 하는 등의 방법이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i5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L!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접근은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98%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7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misspeculation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실행된 공격자의 코드가 보호되는 정보에 접근한 후 이 값에 대응하는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부분을 읽어서 캐쉬에 남긴다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공격이 너무 느리거나 취소가 빨리 되면 캐쉬를 남기는 일은 불가능해지고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공격은 실패한다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1)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메모리를 차례대로 읽으면서 속도를 측정하면 캐쉬가 있는 부분을 확인함으로써 보호된 정보를 간접적으로 알아낼 수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(Reload).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방법을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Flush+Reload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공격 확률을 높이려면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여러 번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접근하는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line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타겟으로 하는 등의 방법이 있다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i5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L!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접근은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98%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endParaRPr lang="en-US" altLang="ko-KR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5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메모리 주소에서 데이터를 읽는 시간을 측정 한 다음 캐시에서 메모리 라인을 제거합니다.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 “: </a:t>
            </a:r>
            <a:r>
              <a:rPr lang="ko-KR" altLang="en-US" dirty="0"/>
              <a:t>어셈블리 코드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입력변수</a:t>
            </a:r>
            <a:r>
              <a:rPr lang="en-US" altLang="ko-KR" dirty="0"/>
              <a:t>, </a:t>
            </a:r>
            <a:r>
              <a:rPr lang="ko-KR" altLang="en-US" dirty="0"/>
              <a:t>출력변수</a:t>
            </a:r>
            <a:r>
              <a:rPr lang="en-US" altLang="ko-KR" dirty="0"/>
              <a:t>, </a:t>
            </a:r>
            <a:r>
              <a:rPr lang="ko-KR" altLang="en-US" dirty="0"/>
              <a:t>변경되는 레지스터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Input:</a:t>
            </a:r>
            <a:r>
              <a:rPr lang="ko-KR" altLang="en-US" dirty="0"/>
              <a:t> 주소를 받으면 레지스터 </a:t>
            </a:r>
            <a:r>
              <a:rPr lang="en-US" altLang="ko-KR" dirty="0"/>
              <a:t>%</a:t>
            </a:r>
            <a:r>
              <a:rPr lang="en-US" altLang="ko-KR" dirty="0" err="1"/>
              <a:t>ecx</a:t>
            </a:r>
            <a:r>
              <a:rPr lang="ko-KR" altLang="en-US" dirty="0"/>
              <a:t>에 저장</a:t>
            </a:r>
            <a:r>
              <a:rPr lang="en-US" altLang="ko-KR" dirty="0"/>
              <a:t>, output:</a:t>
            </a:r>
            <a:r>
              <a:rPr lang="ko-KR" altLang="en-US" dirty="0"/>
              <a:t>해당 주소 읽는데 걸리는 시간인 </a:t>
            </a:r>
            <a:r>
              <a:rPr lang="en-US" altLang="ko-KR" dirty="0"/>
              <a:t>time</a:t>
            </a:r>
            <a:r>
              <a:rPr lang="ko-KR" altLang="en-US" dirty="0"/>
              <a:t>을 </a:t>
            </a:r>
            <a:r>
              <a:rPr lang="en-US" altLang="ko-KR" dirty="0"/>
              <a:t>%</a:t>
            </a:r>
            <a:r>
              <a:rPr lang="en-US" altLang="ko-KR" dirty="0" err="1"/>
              <a:t>eax</a:t>
            </a:r>
            <a:r>
              <a:rPr lang="ko-KR" altLang="en-US" dirty="0"/>
              <a:t>에 반환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5, 6 ,8, 11 </a:t>
            </a:r>
            <a:r>
              <a:rPr lang="ko-KR" altLang="en-US" dirty="0"/>
              <a:t>줄</a:t>
            </a:r>
            <a:r>
              <a:rPr lang="en-US" altLang="ko-KR" dirty="0"/>
              <a:t>: instruction </a:t>
            </a:r>
            <a:r>
              <a:rPr lang="en-US" altLang="ko-KR" dirty="0" err="1"/>
              <a:t>strea</a:t>
            </a:r>
            <a:r>
              <a:rPr lang="ko-KR" altLang="en-US" dirty="0"/>
              <a:t>을 직렬화 하는 작업</a:t>
            </a:r>
            <a:r>
              <a:rPr lang="en-US" altLang="ko-KR" dirty="0"/>
              <a:t>, </a:t>
            </a:r>
            <a:r>
              <a:rPr lang="en-US" altLang="ko-KR" dirty="0" err="1"/>
              <a:t>mfence</a:t>
            </a:r>
            <a:r>
              <a:rPr lang="ko-KR" altLang="en-US" dirty="0"/>
              <a:t>는 메모리 </a:t>
            </a:r>
            <a:r>
              <a:rPr lang="en-US" altLang="ko-KR" dirty="0"/>
              <a:t>fence, </a:t>
            </a:r>
            <a:r>
              <a:rPr lang="en-US" altLang="ko-KR" dirty="0" err="1"/>
              <a:t>lfence</a:t>
            </a:r>
            <a:r>
              <a:rPr lang="ko-KR" altLang="en-US" dirty="0"/>
              <a:t>는 </a:t>
            </a:r>
            <a:r>
              <a:rPr lang="en-US" altLang="ko-KR" dirty="0"/>
              <a:t>load fence</a:t>
            </a:r>
            <a:r>
              <a:rPr lang="ko-KR" altLang="en-US" dirty="0"/>
              <a:t>란 뜻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Fence: </a:t>
            </a:r>
            <a:r>
              <a:rPr lang="ko-KR" altLang="en-US" dirty="0"/>
              <a:t>울타리를 치다</a:t>
            </a:r>
            <a:r>
              <a:rPr lang="en-US" altLang="ko-KR" dirty="0"/>
              <a:t>. </a:t>
            </a:r>
            <a:r>
              <a:rPr lang="ko-KR" altLang="en-US" dirty="0"/>
              <a:t>장벽을 </a:t>
            </a:r>
            <a:r>
              <a:rPr lang="ko-KR" altLang="en-US" dirty="0" err="1"/>
              <a:t>치다의</a:t>
            </a:r>
            <a:r>
              <a:rPr lang="ko-KR" altLang="en-US" dirty="0"/>
              <a:t> 느낌</a:t>
            </a:r>
            <a:r>
              <a:rPr lang="en-US" altLang="ko-KR" dirty="0"/>
              <a:t>. </a:t>
            </a:r>
            <a:r>
              <a:rPr lang="ko-KR" altLang="en-US" dirty="0"/>
              <a:t>해당 명령어 이전까지는 모든 명령들이 순차적으로 하나씩 명령을 </a:t>
            </a:r>
            <a:r>
              <a:rPr lang="ko-KR" altLang="en-US" dirty="0" err="1"/>
              <a:t>수행후</a:t>
            </a:r>
            <a:r>
              <a:rPr lang="ko-KR" altLang="en-US" dirty="0"/>
              <a:t> 끝나야 </a:t>
            </a:r>
            <a:r>
              <a:rPr lang="en-US" altLang="ko-KR" dirty="0"/>
              <a:t>fence </a:t>
            </a:r>
            <a:r>
              <a:rPr lang="ko-KR" altLang="en-US" dirty="0"/>
              <a:t>다음 명령으로 넘어갈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직렬화가 없으면 코드들이 병렬 수행 혹은 연산의 순서를 바꾸어서 수행할 수 있음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 </a:t>
            </a:r>
            <a:r>
              <a:rPr lang="en-US" altLang="ko-KR" dirty="0"/>
              <a:t>-&gt; </a:t>
            </a:r>
            <a:r>
              <a:rPr lang="ko-KR" altLang="en-US" dirty="0"/>
              <a:t>나는 특정 명령이 일어났을 때의 변화를 차례차례 보고싶은데</a:t>
            </a:r>
            <a:r>
              <a:rPr lang="en-US" altLang="ko-KR" dirty="0"/>
              <a:t>, </a:t>
            </a:r>
            <a:r>
              <a:rPr lang="ko-KR" altLang="en-US" dirty="0"/>
              <a:t>원치 않게 주변 코드가 함께 실행된 결과를 받거나</a:t>
            </a:r>
            <a:r>
              <a:rPr lang="en-US" altLang="ko-KR" dirty="0"/>
              <a:t>, </a:t>
            </a:r>
            <a:r>
              <a:rPr lang="ko-KR" altLang="en-US" dirty="0"/>
              <a:t>순서가 바뀐 결과를 받게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 err="1"/>
              <a:t>rdtsc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rdtsc</a:t>
            </a:r>
            <a:r>
              <a:rPr lang="en-US" altLang="ko-KR" dirty="0"/>
              <a:t>: time stamp counter</a:t>
            </a:r>
            <a:r>
              <a:rPr lang="ko-KR" altLang="en-US" dirty="0"/>
              <a:t>를 읽어내는 명령</a:t>
            </a:r>
            <a:r>
              <a:rPr lang="en-US" altLang="ko-KR" dirty="0"/>
              <a:t>. 64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ko-KR" altLang="en-US" dirty="0"/>
              <a:t>의 </a:t>
            </a:r>
            <a:r>
              <a:rPr lang="en-US" altLang="ko-KR" dirty="0" err="1"/>
              <a:t>counte</a:t>
            </a:r>
            <a:r>
              <a:rPr lang="ko-KR" altLang="en-US" dirty="0"/>
              <a:t>를 읽어서 상위 </a:t>
            </a:r>
            <a:r>
              <a:rPr lang="en-US" altLang="ko-KR" dirty="0"/>
              <a:t>32</a:t>
            </a:r>
            <a:r>
              <a:rPr lang="ko-KR" altLang="en-US" dirty="0"/>
              <a:t>비트는 </a:t>
            </a:r>
            <a:r>
              <a:rPr lang="en-US" altLang="ko-KR" dirty="0"/>
              <a:t>%</a:t>
            </a:r>
            <a:r>
              <a:rPr lang="en-US" altLang="ko-KR" dirty="0" err="1"/>
              <a:t>edx</a:t>
            </a:r>
            <a:r>
              <a:rPr lang="en-US" altLang="ko-KR" dirty="0"/>
              <a:t>, </a:t>
            </a:r>
            <a:r>
              <a:rPr lang="ko-KR" altLang="en-US" dirty="0"/>
              <a:t>하위는 </a:t>
            </a:r>
            <a:r>
              <a:rPr lang="en-US" altLang="ko-KR" dirty="0"/>
              <a:t>%</a:t>
            </a:r>
            <a:r>
              <a:rPr lang="en-US" altLang="ko-KR" dirty="0" err="1"/>
              <a:t>eax</a:t>
            </a:r>
            <a:r>
              <a:rPr lang="ko-KR" altLang="en-US" dirty="0"/>
              <a:t>로 쪼갬</a:t>
            </a:r>
            <a:r>
              <a:rPr lang="en-US" altLang="ko-KR" dirty="0"/>
              <a:t>(double word</a:t>
            </a:r>
            <a:r>
              <a:rPr lang="ko-KR" altLang="en-US" dirty="0"/>
              <a:t>라 </a:t>
            </a:r>
            <a:r>
              <a:rPr lang="en-US" altLang="ko-KR" dirty="0" err="1"/>
              <a:t>movl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10</a:t>
            </a:r>
            <a:r>
              <a:rPr lang="ko-KR" altLang="en-US" dirty="0"/>
              <a:t>줄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주소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가리키는 주소에서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바이트를 읽습니다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접근까지 걸리는 시간을 측정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읽기 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stamp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저장 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Clflush0: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 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임계값보다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짧게 걸리면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것이고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임계값보다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오래 걸리면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접근하는데 걸리는 시간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알파값으로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 구조마다 다름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공격 방식으로 이 논문에서는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보안통신으로 구현된 개인 키를 복원을 시도하는 실험을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하드웨어 플랫폼과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메모리를 사용하였고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가상환경의 경우에도 두개의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환경을 대상으로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사이클 단위로 슬롯이라는 시간 단위를 나눈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자주 접근하는 메모리 라인을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타켓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 라인으로 잡아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flush+reload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비밀키의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평균적으로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96.7%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복구하였따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Llc</a:t>
            </a:r>
            <a:r>
              <a:rPr lang="ko-KR" altLang="en-US" dirty="0"/>
              <a:t>가 매우 크기 때문에 환경 </a:t>
            </a:r>
            <a:r>
              <a:rPr lang="en-US" altLang="ko-KR" dirty="0"/>
              <a:t>setting</a:t>
            </a:r>
            <a:r>
              <a:rPr lang="ko-KR" altLang="en-US" dirty="0"/>
              <a:t>에 오래 걸리고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L3 </a:t>
            </a:r>
            <a:r>
              <a:rPr lang="ko-KR" altLang="en-US" dirty="0"/>
              <a:t>레벨에서는 페이지 테이블을 가지고 있지 않으므로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연구자들에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이후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비순차적 명령어 처리"/>
              </a:rPr>
              <a:t>비순차적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비순차적 명령어 처리"/>
              </a:rPr>
              <a:t> 명령어 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(Out-of-order Execution)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악용한 보안 취약점이다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적용한 전 인텔 아키텍처에 영향이 있다고 설명하고 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아이테니엄"/>
              </a:rPr>
              <a:t>인텔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아이테니엄"/>
              </a:rPr>
              <a:t>아이테니엄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이전에 나온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인텔 아톰"/>
              </a:rPr>
              <a:t>인텔 아톰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예외이다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[8]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보안 취약점은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아마존 웹 서비스"/>
              </a:rPr>
              <a:t>아마존 웹 서비스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(AWS)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[9]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구글 클라우드 플랫폼"/>
              </a:rPr>
              <a:t>구글 클라우드 플랫폼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같은 주요 클라우드 서비스 제공자들에게 큰 영향을 미치고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왜냐면 클라우드 플랫폼의 경우 동일한 물리적 서버에서 돌리고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가상화로 보호되지만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멜트다운은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보안을 부수고 다른 프로그램을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다루고자 하는 논문 </a:t>
            </a:r>
            <a:r>
              <a:rPr lang="en-US" altLang="ko-KR" dirty="0"/>
              <a:t>=&gt; melt down</a:t>
            </a:r>
            <a:r>
              <a:rPr lang="ko-KR" altLang="en-US" dirty="0"/>
              <a:t>을 이용한 공격 방식 중  쓰이는  하나인 </a:t>
            </a:r>
            <a:r>
              <a:rPr lang="en-US" altLang="ko-KR" dirty="0"/>
              <a:t>flush _ reload</a:t>
            </a:r>
            <a:r>
              <a:rPr lang="ko-KR" altLang="en-US" dirty="0"/>
              <a:t>에 대해서 확인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flush+ reload</a:t>
            </a:r>
            <a:r>
              <a:rPr lang="ko-KR" altLang="en-US" dirty="0"/>
              <a:t>를 통해 </a:t>
            </a:r>
            <a:r>
              <a:rPr lang="en-US" altLang="ko-KR" dirty="0" err="1"/>
              <a:t>chache</a:t>
            </a:r>
            <a:r>
              <a:rPr lang="en-US" altLang="ko-KR" dirty="0"/>
              <a:t> </a:t>
            </a:r>
            <a:r>
              <a:rPr lang="ko-KR" altLang="en-US" dirty="0"/>
              <a:t>정보를 가져올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16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70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4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0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35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4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Flush : </a:t>
            </a:r>
            <a:r>
              <a:rPr lang="ko-KR" altLang="en-US" dirty="0"/>
              <a:t>캐시 내용 중 특정 주소 내용을 제거</a:t>
            </a:r>
            <a:r>
              <a:rPr lang="en-US" altLang="ko-KR" dirty="0"/>
              <a:t>(flush</a:t>
            </a:r>
            <a:r>
              <a:rPr lang="ko-KR" altLang="en-US" dirty="0"/>
              <a:t>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Reload: </a:t>
            </a:r>
            <a:r>
              <a:rPr lang="ko-KR" altLang="en-US" dirty="0"/>
              <a:t>해당 주소를 다시 </a:t>
            </a:r>
            <a:r>
              <a:rPr lang="en-US" altLang="ko-KR" dirty="0"/>
              <a:t>reload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캐시는 프로그램에서 직접적으로 읽거나 쓸 수 없고 하드웨어의 메모리 관리 시스템이 내부적으로 제어한다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Page</a:t>
            </a:r>
            <a:r>
              <a:rPr lang="ko-KR" altLang="en-US" dirty="0"/>
              <a:t>에 관한 내용입니다</a:t>
            </a:r>
            <a:r>
              <a:rPr lang="en-US" altLang="ko-KR" dirty="0"/>
              <a:t>. </a:t>
            </a:r>
            <a:r>
              <a:rPr lang="en-US" altLang="ko-KR" dirty="0" err="1"/>
              <a:t>Flush+reload</a:t>
            </a:r>
            <a:r>
              <a:rPr lang="en-US" altLang="ko-KR" dirty="0"/>
              <a:t> </a:t>
            </a:r>
            <a:r>
              <a:rPr lang="ko-KR" altLang="en-US" dirty="0"/>
              <a:t>공격은 다른 </a:t>
            </a:r>
            <a:r>
              <a:rPr lang="en-US" altLang="ko-KR" dirty="0"/>
              <a:t>core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다른 프로세스 상에서 공격이 가능하다는 큰 특징을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 성능이 향상됨에 따라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7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컴퓨터 시스템이 발전해가면서 보다 많은 일을 처리하길 원하고</a:t>
            </a:r>
            <a:r>
              <a:rPr lang="en-US" altLang="ko-KR" dirty="0"/>
              <a:t>, </a:t>
            </a:r>
            <a:r>
              <a:rPr lang="ko-KR" altLang="en-US" dirty="0"/>
              <a:t>프로그램의 용량이 커지면서 메모리 용량 역시 커지기를 희망한다</a:t>
            </a:r>
            <a:r>
              <a:rPr lang="en-US" altLang="ko-KR" dirty="0"/>
              <a:t>. </a:t>
            </a:r>
            <a:r>
              <a:rPr lang="ko-KR" altLang="en-US" dirty="0"/>
              <a:t>그러나 물리적으로 실제 </a:t>
            </a:r>
            <a:r>
              <a:rPr lang="en-US" altLang="ko-KR" dirty="0"/>
              <a:t>memory </a:t>
            </a:r>
            <a:r>
              <a:rPr lang="ko-KR" altLang="en-US" dirty="0"/>
              <a:t>용량을 크게 한다는 것은 많은 제약조건 및 발전의 한계가 잇기 때문에 가상의 </a:t>
            </a:r>
            <a:r>
              <a:rPr lang="en-US" altLang="ko-KR" dirty="0"/>
              <a:t>memory</a:t>
            </a:r>
            <a:r>
              <a:rPr lang="ko-KR" altLang="en-US" dirty="0"/>
              <a:t>를 사용하여 실제 </a:t>
            </a:r>
            <a:r>
              <a:rPr lang="en-US" altLang="ko-KR" dirty="0"/>
              <a:t>memory</a:t>
            </a:r>
            <a:r>
              <a:rPr lang="ko-KR" altLang="en-US" dirty="0"/>
              <a:t>보다 더 많이 </a:t>
            </a:r>
            <a:r>
              <a:rPr lang="en-US" altLang="ko-KR" dirty="0"/>
              <a:t>memory</a:t>
            </a:r>
            <a:r>
              <a:rPr lang="ko-KR" altLang="en-US" dirty="0"/>
              <a:t>를 사용할 수 있게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이 가상 </a:t>
            </a:r>
            <a:r>
              <a:rPr lang="en-US" altLang="ko-KR" dirty="0"/>
              <a:t>memory</a:t>
            </a:r>
            <a:r>
              <a:rPr lang="ko-KR" altLang="en-US" dirty="0"/>
              <a:t>를 </a:t>
            </a:r>
            <a:r>
              <a:rPr lang="en-US" altLang="ko-KR" dirty="0"/>
              <a:t>page</a:t>
            </a:r>
            <a:r>
              <a:rPr lang="ko-KR" altLang="en-US" dirty="0"/>
              <a:t>라는 새로운 단위로 쪼개서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각 프로세스당</a:t>
            </a:r>
            <a:r>
              <a:rPr lang="en-US" altLang="ko-KR" dirty="0"/>
              <a:t>, </a:t>
            </a:r>
            <a:r>
              <a:rPr lang="ko-KR" altLang="en-US" dirty="0"/>
              <a:t>각기 다른 가상 주소</a:t>
            </a:r>
            <a:r>
              <a:rPr lang="en-US" altLang="ko-KR" dirty="0"/>
              <a:t>, </a:t>
            </a:r>
            <a:r>
              <a:rPr lang="ko-KR" altLang="en-US" dirty="0"/>
              <a:t>가상 메모리를 가지고 자원을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6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메모리는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서로 공유하기위해서 메모리이기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자신만의 메모리를 필요로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프로세스가 다른 프로세스의 메모리에 자료를 가져가면 그건 잘못된 것이고 절대로 그렇게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프로세스 사이에 자료를 공유하고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해야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공유 메모리를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메모리의 특징은 다음과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공유 메모리</a:t>
            </a:r>
            <a:r>
              <a:rPr lang="en-US" altLang="ko-KR" dirty="0">
                <a:solidFill>
                  <a:schemeClr val="bg1"/>
                </a:solidFill>
              </a:rPr>
              <a:t>:  </a:t>
            </a:r>
            <a:r>
              <a:rPr lang="ko-KR" altLang="en-US" dirty="0">
                <a:solidFill>
                  <a:schemeClr val="bg1"/>
                </a:solidFill>
              </a:rPr>
              <a:t>여러 프로세스가 </a:t>
            </a:r>
            <a:r>
              <a:rPr lang="ko-KR" altLang="en-US" dirty="0" err="1">
                <a:solidFill>
                  <a:schemeClr val="bg1"/>
                </a:solidFill>
              </a:rPr>
              <a:t>함꼐</a:t>
            </a:r>
            <a:r>
              <a:rPr lang="ko-KR" altLang="en-US" dirty="0">
                <a:solidFill>
                  <a:schemeClr val="bg1"/>
                </a:solidFill>
              </a:rPr>
              <a:t> 사용하는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가상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메모리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메모리는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서로 공유하기위해서 메모리이기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자신만의 메모리를 필요로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프로세스가 다른 프로세스의 메모리에 자료를 가져가면 그건 잘못된 것이고 절대로 그렇게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프로세스 사이에 자료를 공유하고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해야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공유 메모리를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공유 메모리는 </a:t>
            </a:r>
            <a:r>
              <a:rPr lang="ko-KR" altLang="en-US" dirty="0">
                <a:solidFill>
                  <a:schemeClr val="bg1"/>
                </a:solidFill>
              </a:rPr>
              <a:t>여러 프로세스가 </a:t>
            </a:r>
            <a:r>
              <a:rPr lang="ko-KR" altLang="en-US" dirty="0" err="1">
                <a:solidFill>
                  <a:schemeClr val="bg1"/>
                </a:solidFill>
              </a:rPr>
              <a:t>함꼐</a:t>
            </a:r>
            <a:r>
              <a:rPr lang="ko-KR" altLang="en-US" dirty="0">
                <a:solidFill>
                  <a:schemeClr val="bg1"/>
                </a:solidFill>
              </a:rPr>
              <a:t> 사용하는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가상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메모리입니다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메모리의 특징은 다음과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공유 메모리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9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평소에는 </a:t>
            </a:r>
            <a:r>
              <a:rPr lang="en-US" altLang="ko-KR" dirty="0"/>
              <a:t>resource</a:t>
            </a:r>
            <a:r>
              <a:rPr lang="ko-KR" altLang="en-US" dirty="0"/>
              <a:t>를 공유하다가 수정하는 경우가 생기면 이전 리소스의 복사본을 쓰고</a:t>
            </a:r>
            <a:r>
              <a:rPr lang="en-US" altLang="ko-KR" dirty="0"/>
              <a:t>, </a:t>
            </a:r>
            <a:r>
              <a:rPr lang="ko-KR" altLang="en-US" dirty="0"/>
              <a:t>각각 프로세서의 포인터만 변경</a:t>
            </a:r>
            <a:r>
              <a:rPr lang="en-US" altLang="ko-KR" dirty="0"/>
              <a:t>. </a:t>
            </a:r>
            <a:r>
              <a:rPr lang="ko-KR" altLang="en-US" dirty="0"/>
              <a:t>수정하지 않은 프로세스는 이전과 같이 변환된 사항을 신경 쓰지 않고 예전처럼 접근 가능</a:t>
            </a:r>
            <a:r>
              <a:rPr lang="en-US" altLang="ko-KR" dirty="0"/>
              <a:t>. </a:t>
            </a:r>
            <a:r>
              <a:rPr lang="ko-KR" altLang="en-US" dirty="0"/>
              <a:t>후에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Flush_ reload </a:t>
            </a:r>
            <a:r>
              <a:rPr lang="ko-KR" altLang="en-US" dirty="0"/>
              <a:t>공격의 핵심 요소 중 하나는 이러한 내용 기반 페이지 공유는 중복 제거를 기반으로 한 </a:t>
            </a:r>
            <a:r>
              <a:rPr lang="en-US" altLang="ko-KR" dirty="0"/>
              <a:t>page sharing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해커와 피해자가 비록 다른 프로세스상에 있더라도</a:t>
            </a:r>
            <a:r>
              <a:rPr lang="en-US" altLang="ko-KR" dirty="0"/>
              <a:t>, </a:t>
            </a:r>
            <a:r>
              <a:rPr lang="ko-KR" altLang="en-US" dirty="0"/>
              <a:t>공유 자원은 </a:t>
            </a:r>
            <a:r>
              <a:rPr lang="ko-KR" altLang="en-US" dirty="0" err="1"/>
              <a:t>해커든</a:t>
            </a:r>
            <a:r>
              <a:rPr lang="ko-KR" altLang="en-US" dirty="0"/>
              <a:t> </a:t>
            </a:r>
            <a:r>
              <a:rPr lang="ko-KR" altLang="en-US" dirty="0" err="1"/>
              <a:t>피해자든</a:t>
            </a:r>
            <a:r>
              <a:rPr lang="ko-KR" altLang="en-US" dirty="0"/>
              <a:t> 수정이 가능하다는 점이 핵심 요소입니다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2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말그대로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실행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연산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프로세서가 최근에 접속한 메모리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저장하는 빠르고 작은 임시 저장소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저장되어 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가져오는 것보다 더 빠르게 가져올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직접적으로 읽거나 쓸 수 없고 하드웨어의 메모리 관리 시스템이 내부적으로 제어한다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F0607-2707-4844-82A0-BFE4234D0F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FB32-F1CE-48F9-9DAE-22B570C746C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" y="-9873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9650" y="2769338"/>
            <a:ext cx="500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FLUSH+RELOAD: A High Resolution,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Low Noise,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L3 Cache Side-Channel Attack</a:t>
            </a:r>
            <a:endParaRPr lang="ko-KR" altLang="en-US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662028" y="643245"/>
            <a:ext cx="185428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983151" y="5697151"/>
            <a:ext cx="1772817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1/2 액자 2"/>
          <p:cNvSpPr/>
          <p:nvPr/>
        </p:nvSpPr>
        <p:spPr>
          <a:xfrm>
            <a:off x="2339752" y="2717683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6399095" y="3586950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1953180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15119" y="3730245"/>
            <a:ext cx="1971035" cy="31277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1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Page Sharing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1E2CCEE6-5CCE-4040-AFD4-DB9E98F4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9" y="803613"/>
            <a:ext cx="4264720" cy="56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26A75-FED7-4362-8845-E90970BF1B65}"/>
              </a:ext>
            </a:extLst>
          </p:cNvPr>
          <p:cNvSpPr txBox="1"/>
          <p:nvPr/>
        </p:nvSpPr>
        <p:spPr>
          <a:xfrm>
            <a:off x="5076056" y="2348880"/>
            <a:ext cx="3854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프로세스끼리 통신 및 자료 공유 가능 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2)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같은 내용을 프로세스마다 여러 번 쓸 필요가 없으므로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memory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사용량을 줄일 수 있음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12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Page Sharing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1E2CCEE6-5CCE-4040-AFD4-DB9E98F4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7" y="1009688"/>
            <a:ext cx="4123025" cy="547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26A75-FED7-4362-8845-E90970BF1B65}"/>
              </a:ext>
            </a:extLst>
          </p:cNvPr>
          <p:cNvSpPr txBox="1"/>
          <p:nvPr/>
        </p:nvSpPr>
        <p:spPr>
          <a:xfrm>
            <a:off x="5076056" y="2348880"/>
            <a:ext cx="3854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프로세스끼리 통신 및 자료 공유 가능 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2)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같은 내용을 프로세스마다 여러 번 쓸 필요가 없으므로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memory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사용량을 줄일 수 있음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3DC65-FA2A-456D-BC88-A8EF0D324B8F}"/>
              </a:ext>
            </a:extLst>
          </p:cNvPr>
          <p:cNvSpPr txBox="1"/>
          <p:nvPr/>
        </p:nvSpPr>
        <p:spPr>
          <a:xfrm>
            <a:off x="5149911" y="4797152"/>
            <a:ext cx="3706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문제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만약 어느 한 프로세스에서 공유 메모리를 수정하는 경우</a:t>
            </a:r>
            <a:r>
              <a:rPr lang="en-US" altLang="ko-KR" sz="2000" b="1" dirty="0">
                <a:solidFill>
                  <a:schemeClr val="bg1"/>
                </a:solidFill>
              </a:rPr>
              <a:t>?(</a:t>
            </a:r>
            <a:r>
              <a:rPr lang="ko-KR" altLang="en-US" sz="2000" b="1" dirty="0">
                <a:solidFill>
                  <a:schemeClr val="bg1"/>
                </a:solidFill>
              </a:rPr>
              <a:t>다른 프로세스는 수정을 원치 않음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1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9088"/>
            <a:ext cx="802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Copy- on – Write: </a:t>
            </a:r>
            <a:r>
              <a:rPr lang="en-US" altLang="ko-KR" sz="2000" dirty="0">
                <a:solidFill>
                  <a:schemeClr val="bg1"/>
                </a:solidFill>
              </a:rPr>
              <a:t>"</a:t>
            </a:r>
            <a:r>
              <a:rPr lang="en-US" altLang="ko-KR" sz="2800" dirty="0">
                <a:solidFill>
                  <a:schemeClr val="bg1"/>
                </a:solidFill>
              </a:rPr>
              <a:t>write </a:t>
            </a:r>
            <a:r>
              <a:rPr lang="ko-KR" altLang="en-US" sz="2800" dirty="0">
                <a:solidFill>
                  <a:schemeClr val="bg1"/>
                </a:solidFill>
              </a:rPr>
              <a:t>할 때 </a:t>
            </a:r>
            <a:r>
              <a:rPr lang="en-US" altLang="ko-KR" sz="2800" dirty="0">
                <a:solidFill>
                  <a:schemeClr val="bg1"/>
                </a:solidFill>
              </a:rPr>
              <a:t>copy </a:t>
            </a:r>
            <a:r>
              <a:rPr lang="ko-KR" altLang="en-US" sz="2800" dirty="0">
                <a:solidFill>
                  <a:schemeClr val="bg1"/>
                </a:solidFill>
              </a:rPr>
              <a:t>하라</a:t>
            </a:r>
            <a:r>
              <a:rPr lang="en-US" altLang="ko-KR" sz="2800" dirty="0">
                <a:solidFill>
                  <a:schemeClr val="bg1"/>
                </a:solidFill>
              </a:rPr>
              <a:t>"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65F5D5-AD38-4556-B158-7E0D7B81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36" y="741135"/>
            <a:ext cx="5167464" cy="26356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AB3020-C5F5-441A-BC6D-4959EA1B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268" y="4121041"/>
            <a:ext cx="5167464" cy="2635676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2CA8ABB-C1B7-473F-9BDA-C42468751B32}"/>
              </a:ext>
            </a:extLst>
          </p:cNvPr>
          <p:cNvSpPr/>
          <p:nvPr/>
        </p:nvSpPr>
        <p:spPr>
          <a:xfrm>
            <a:off x="4211960" y="3514467"/>
            <a:ext cx="720080" cy="5052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F858C-9470-4385-B2E9-2E865DA4A0AA}"/>
              </a:ext>
            </a:extLst>
          </p:cNvPr>
          <p:cNvSpPr txBox="1"/>
          <p:nvPr/>
        </p:nvSpPr>
        <p:spPr>
          <a:xfrm>
            <a:off x="4932040" y="3425687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-------“</a:t>
            </a:r>
            <a:r>
              <a:rPr lang="en-US" altLang="ko-KR" sz="3200" dirty="0">
                <a:solidFill>
                  <a:schemeClr val="bg1"/>
                </a:solidFill>
              </a:rPr>
              <a:t>delay</a:t>
            </a:r>
            <a:r>
              <a:rPr lang="ko-KR" altLang="en-US" sz="3200" dirty="0">
                <a:solidFill>
                  <a:schemeClr val="bg1"/>
                </a:solidFill>
              </a:rPr>
              <a:t>발생</a:t>
            </a:r>
            <a:r>
              <a:rPr lang="en-US" altLang="ko-KR" sz="3200" b="1" dirty="0">
                <a:solidFill>
                  <a:schemeClr val="bg1"/>
                </a:solidFill>
              </a:rPr>
              <a:t>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9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Cache Architecture</a:t>
            </a:r>
            <a:endParaRPr lang="ko-KR" altLang="en-US" sz="28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4F7532-BE34-4B0A-BC80-8DB7AB1D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81" y="1070592"/>
            <a:ext cx="6486437" cy="348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55FBE-2AB2-4071-9BA9-AD7697F21C0E}"/>
              </a:ext>
            </a:extLst>
          </p:cNvPr>
          <p:cNvSpPr txBox="1"/>
          <p:nvPr/>
        </p:nvSpPr>
        <p:spPr>
          <a:xfrm>
            <a:off x="899592" y="474744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프로세서가 최근에 접속한 메모리 </a:t>
            </a:r>
            <a:r>
              <a:rPr lang="en-US" altLang="ko-KR" b="1" dirty="0">
                <a:solidFill>
                  <a:schemeClr val="bg1"/>
                </a:solidFill>
              </a:rPr>
              <a:t>cell</a:t>
            </a:r>
            <a:r>
              <a:rPr lang="ko-KR" altLang="en-US" b="1" dirty="0">
                <a:solidFill>
                  <a:schemeClr val="bg1"/>
                </a:solidFill>
              </a:rPr>
              <a:t>의 값을 저장하는 빠르고 작은 임시 저장소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ko-KR" altLang="en-US" b="1" dirty="0">
                <a:solidFill>
                  <a:schemeClr val="bg1"/>
                </a:solidFill>
              </a:rPr>
              <a:t> 프로그램에서 직접적으로 읽거나 쓸 수 없음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계층이 존재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Cache Architecture</a:t>
            </a:r>
            <a:endParaRPr lang="ko-KR" altLang="en-US" sz="28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4F7532-BE34-4B0A-BC80-8DB7AB1D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81" y="1070592"/>
            <a:ext cx="6486437" cy="348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55FBE-2AB2-4071-9BA9-AD7697F21C0E}"/>
              </a:ext>
            </a:extLst>
          </p:cNvPr>
          <p:cNvSpPr txBox="1"/>
          <p:nvPr/>
        </p:nvSpPr>
        <p:spPr>
          <a:xfrm>
            <a:off x="719571" y="4554015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인텔은 하위 계층 캐시가 상위 계층 캐시의 내용을 반드시 포함하도록 하는</a:t>
            </a:r>
            <a:r>
              <a:rPr lang="en-US" altLang="ko-KR" b="1" dirty="0">
                <a:solidFill>
                  <a:schemeClr val="bg1"/>
                </a:solidFill>
              </a:rPr>
              <a:t>(inclusive)</a:t>
            </a:r>
            <a:r>
              <a:rPr lang="ko-KR" altLang="en-US" b="1" dirty="0">
                <a:solidFill>
                  <a:schemeClr val="bg1"/>
                </a:solidFill>
              </a:rPr>
              <a:t>구조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ko-KR" altLang="en-US" b="1" dirty="0">
                <a:solidFill>
                  <a:schemeClr val="bg1"/>
                </a:solidFill>
              </a:rPr>
              <a:t>연동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br>
              <a:rPr lang="ko-KR" altLang="en-US" b="1" dirty="0">
                <a:solidFill>
                  <a:schemeClr val="bg1"/>
                </a:solidFill>
              </a:rPr>
            </a:b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=&gt; </a:t>
            </a:r>
            <a:r>
              <a:rPr lang="ko-KR" altLang="en-US" sz="2000" b="1" dirty="0">
                <a:solidFill>
                  <a:schemeClr val="bg1"/>
                </a:solidFill>
              </a:rPr>
              <a:t>다른 프로세서가 캐시에 담긴 자료를 참조하고 싶을 때 모든 계층의 캐시를 둘러볼 필요 없이 가장 낮은 계층의 캐시만 둘러보면 된다는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장점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3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Cache Architecture</a:t>
            </a:r>
            <a:endParaRPr lang="ko-KR" altLang="en-US" sz="28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4F7532-BE34-4B0A-BC80-8DB7AB1D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81" y="1070592"/>
            <a:ext cx="6486437" cy="348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55FBE-2AB2-4071-9BA9-AD7697F21C0E}"/>
              </a:ext>
            </a:extLst>
          </p:cNvPr>
          <p:cNvSpPr txBox="1"/>
          <p:nvPr/>
        </p:nvSpPr>
        <p:spPr>
          <a:xfrm>
            <a:off x="719571" y="4554015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인텔은 하위 계층 캐시가 상위 계층 캐시의 내용을 반드시 포함하도록 하는</a:t>
            </a:r>
            <a:r>
              <a:rPr lang="en-US" altLang="ko-KR" b="1" dirty="0">
                <a:solidFill>
                  <a:schemeClr val="bg1"/>
                </a:solidFill>
              </a:rPr>
              <a:t>(inclusive)</a:t>
            </a:r>
            <a:r>
              <a:rPr lang="ko-KR" altLang="en-US" b="1" dirty="0">
                <a:solidFill>
                  <a:schemeClr val="bg1"/>
                </a:solidFill>
              </a:rPr>
              <a:t>구조</a:t>
            </a:r>
            <a:br>
              <a:rPr lang="ko-KR" altLang="en-US" b="1" dirty="0">
                <a:solidFill>
                  <a:schemeClr val="bg1"/>
                </a:solidFill>
              </a:rPr>
            </a:b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=&gt; </a:t>
            </a:r>
            <a:r>
              <a:rPr lang="ko-KR" altLang="en-US" sz="2000" b="1" dirty="0">
                <a:solidFill>
                  <a:schemeClr val="bg1"/>
                </a:solidFill>
              </a:rPr>
              <a:t>다른 프로세서가 캐시에 담긴 자료를 참조하고 싶을 때 모든 계층의 캐시를 둘러볼 필요 없이 가장 낮은 계층의 캐시만 둘러보면 된다는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strike="sngStrike" dirty="0">
                <a:solidFill>
                  <a:schemeClr val="bg1"/>
                </a:solidFill>
              </a:rPr>
              <a:t>장점</a:t>
            </a:r>
            <a:r>
              <a:rPr lang="en-US" altLang="ko-KR" sz="2000" b="1" strike="sngStrike" dirty="0">
                <a:solidFill>
                  <a:schemeClr val="bg1"/>
                </a:solidFill>
              </a:rPr>
              <a:t>! </a:t>
            </a:r>
            <a:r>
              <a:rPr lang="ko-KR" altLang="en-US" sz="2000" b="1" dirty="0">
                <a:solidFill>
                  <a:srgbClr val="FF0000"/>
                </a:solidFill>
              </a:rPr>
              <a:t>새로운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단점</a:t>
            </a:r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6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2856" y="3038655"/>
            <a:ext cx="428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FLUSH + RELOAD attack</a:t>
            </a:r>
            <a:endParaRPr lang="ko-KR" altLang="en-US" sz="36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27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1537879" y="2687097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Side Channel attack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08AD9-706E-485A-BCD6-5D93EA8ED8C3}"/>
              </a:ext>
            </a:extLst>
          </p:cNvPr>
          <p:cNvSpPr txBox="1"/>
          <p:nvPr/>
        </p:nvSpPr>
        <p:spPr>
          <a:xfrm>
            <a:off x="1537879" y="3663786"/>
            <a:ext cx="660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알고리즘의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약점을 찾거나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무차별적인 공격이 아닌 알고리즘의 구현과정 중 누출되는 정보를 이용한 공격 방식 </a:t>
            </a:r>
          </a:p>
        </p:txBody>
      </p:sp>
    </p:spTree>
    <p:extLst>
      <p:ext uri="{BB962C8B-B14F-4D97-AF65-F5344CB8AC3E}">
        <p14:creationId xmlns:p14="http://schemas.microsoft.com/office/powerpoint/2010/main" val="100756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971600" y="1771339"/>
            <a:ext cx="6850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bg1"/>
                </a:solidFill>
              </a:rPr>
              <a:t>해커에 의해 감시될 </a:t>
            </a:r>
            <a:r>
              <a:rPr lang="en-US" altLang="ko-KR" sz="2800" b="1" dirty="0">
                <a:solidFill>
                  <a:schemeClr val="bg1"/>
                </a:solidFill>
              </a:rPr>
              <a:t>memory line</a:t>
            </a:r>
            <a:r>
              <a:rPr lang="ko-KR" altLang="en-US" sz="2800" b="1" dirty="0">
                <a:solidFill>
                  <a:schemeClr val="bg1"/>
                </a:solidFill>
              </a:rPr>
              <a:t>을 </a:t>
            </a:r>
            <a:r>
              <a:rPr lang="en-US" altLang="ko-KR" sz="2800" b="1" dirty="0">
                <a:solidFill>
                  <a:schemeClr val="bg1"/>
                </a:solidFill>
              </a:rPr>
              <a:t>flush</a:t>
            </a:r>
            <a:r>
              <a:rPr lang="ko-KR" altLang="en-US" sz="2800" b="1" dirty="0">
                <a:solidFill>
                  <a:schemeClr val="bg1"/>
                </a:solidFill>
              </a:rPr>
              <a:t>한다</a:t>
            </a:r>
            <a:r>
              <a:rPr lang="en-US" altLang="ko-KR" sz="2800" b="1" dirty="0">
                <a:solidFill>
                  <a:schemeClr val="bg1"/>
                </a:solidFill>
              </a:rPr>
              <a:t>.</a:t>
            </a:r>
          </a:p>
          <a:p>
            <a:pPr marL="742950" indent="-742950">
              <a:buAutoNum type="arabicParenR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2) </a:t>
            </a:r>
            <a:r>
              <a:rPr lang="ko-KR" altLang="en-US" sz="2800" b="1" dirty="0">
                <a:solidFill>
                  <a:schemeClr val="bg1"/>
                </a:solidFill>
              </a:rPr>
              <a:t>피해자가 해당 </a:t>
            </a:r>
            <a:r>
              <a:rPr lang="en-US" altLang="ko-KR" sz="2800" b="1" dirty="0">
                <a:solidFill>
                  <a:schemeClr val="bg1"/>
                </a:solidFill>
              </a:rPr>
              <a:t>memory line</a:t>
            </a:r>
            <a:r>
              <a:rPr lang="ko-KR" altLang="en-US" sz="2800" b="1" dirty="0">
                <a:solidFill>
                  <a:schemeClr val="bg1"/>
                </a:solidFill>
              </a:rPr>
              <a:t>을 접근하기까지 일정한 시간을 기다린다</a:t>
            </a:r>
            <a:r>
              <a:rPr lang="en-US" altLang="ko-KR" sz="28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3) </a:t>
            </a:r>
            <a:r>
              <a:rPr lang="ko-KR" altLang="en-US" sz="2800" b="1" dirty="0">
                <a:solidFill>
                  <a:schemeClr val="bg1"/>
                </a:solidFill>
              </a:rPr>
              <a:t>해커가 </a:t>
            </a:r>
            <a:r>
              <a:rPr lang="en-US" altLang="ko-KR" sz="2800" b="1" dirty="0">
                <a:solidFill>
                  <a:schemeClr val="bg1"/>
                </a:solidFill>
              </a:rPr>
              <a:t>memory line</a:t>
            </a:r>
            <a:r>
              <a:rPr lang="ko-KR" altLang="en-US" sz="2800" b="1" dirty="0">
                <a:solidFill>
                  <a:schemeClr val="bg1"/>
                </a:solidFill>
              </a:rPr>
              <a:t>을 </a:t>
            </a:r>
            <a:r>
              <a:rPr lang="en-US" altLang="ko-KR" sz="2800" b="1" dirty="0">
                <a:solidFill>
                  <a:schemeClr val="bg1"/>
                </a:solidFill>
              </a:rPr>
              <a:t>reload</a:t>
            </a:r>
            <a:r>
              <a:rPr lang="ko-KR" altLang="en-US" sz="2800" b="1" dirty="0">
                <a:solidFill>
                  <a:schemeClr val="bg1"/>
                </a:solidFill>
              </a:rPr>
              <a:t>하여 걸리는 시간을 측정한다</a:t>
            </a:r>
            <a:r>
              <a:rPr lang="en-US" altLang="ko-KR" sz="28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53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4666" y="90872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accent1"/>
                </a:solidFill>
              </a:rPr>
              <a:t>해커에 의해 감시될 </a:t>
            </a:r>
            <a:r>
              <a:rPr lang="en-US" altLang="ko-KR" sz="2800" b="1" dirty="0">
                <a:solidFill>
                  <a:schemeClr val="accent1"/>
                </a:solidFill>
              </a:rPr>
              <a:t>memory line</a:t>
            </a:r>
            <a:r>
              <a:rPr lang="ko-KR" altLang="en-US" sz="2800" b="1" dirty="0">
                <a:solidFill>
                  <a:schemeClr val="accent1"/>
                </a:solidFill>
              </a:rPr>
              <a:t>을 </a:t>
            </a:r>
            <a:r>
              <a:rPr lang="en-US" altLang="ko-KR" sz="2800" b="1" dirty="0">
                <a:solidFill>
                  <a:schemeClr val="accent1"/>
                </a:solidFill>
              </a:rPr>
              <a:t>flush</a:t>
            </a:r>
            <a:r>
              <a:rPr lang="ko-KR" altLang="en-US" sz="2800" b="1" dirty="0">
                <a:solidFill>
                  <a:schemeClr val="accent1"/>
                </a:solidFill>
              </a:rPr>
              <a:t>한다</a:t>
            </a:r>
            <a:r>
              <a:rPr lang="en-US" altLang="ko-KR" sz="2800" b="1" dirty="0">
                <a:solidFill>
                  <a:schemeClr val="accent1"/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-flush:  cache</a:t>
            </a:r>
            <a:r>
              <a:rPr lang="ko-KR" altLang="en-US" sz="2400" dirty="0">
                <a:solidFill>
                  <a:schemeClr val="bg1"/>
                </a:solidFill>
              </a:rPr>
              <a:t>에서 특정 </a:t>
            </a:r>
            <a:r>
              <a:rPr lang="en-US" altLang="ko-KR" sz="2400" dirty="0">
                <a:solidFill>
                  <a:schemeClr val="bg1"/>
                </a:solidFill>
              </a:rPr>
              <a:t>memory line</a:t>
            </a:r>
            <a:r>
              <a:rPr lang="ko-KR" altLang="en-US" sz="2400" dirty="0">
                <a:solidFill>
                  <a:schemeClr val="bg1"/>
                </a:solidFill>
              </a:rPr>
              <a:t>을 제거하는 명령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인텔의 </a:t>
            </a:r>
            <a:r>
              <a:rPr lang="en-US" altLang="ko-KR" sz="2400" dirty="0">
                <a:solidFill>
                  <a:schemeClr val="bg1"/>
                </a:solidFill>
              </a:rPr>
              <a:t>cache</a:t>
            </a:r>
            <a:r>
              <a:rPr lang="ko-KR" altLang="en-US" sz="2400" dirty="0">
                <a:solidFill>
                  <a:schemeClr val="bg1"/>
                </a:solidFill>
              </a:rPr>
              <a:t>구조는 </a:t>
            </a:r>
            <a:r>
              <a:rPr lang="en-US" altLang="ko-KR" sz="2400" dirty="0">
                <a:solidFill>
                  <a:schemeClr val="bg1"/>
                </a:solidFill>
              </a:rPr>
              <a:t>inclusive </a:t>
            </a:r>
            <a:r>
              <a:rPr lang="ko-KR" altLang="en-US" sz="2400" dirty="0">
                <a:solidFill>
                  <a:schemeClr val="bg1"/>
                </a:solidFill>
              </a:rPr>
              <a:t>구조 </a:t>
            </a:r>
            <a:r>
              <a:rPr lang="en-US" altLang="ko-KR" sz="2400" dirty="0">
                <a:solidFill>
                  <a:schemeClr val="bg1"/>
                </a:solidFill>
              </a:rPr>
              <a:t>+ L3</a:t>
            </a:r>
            <a:r>
              <a:rPr lang="ko-KR" altLang="en-US" sz="2400" dirty="0">
                <a:solidFill>
                  <a:schemeClr val="bg1"/>
                </a:solidFill>
              </a:rPr>
              <a:t>는 모든 </a:t>
            </a:r>
            <a:r>
              <a:rPr lang="en-US" altLang="ko-KR" sz="2400" dirty="0">
                <a:solidFill>
                  <a:schemeClr val="bg1"/>
                </a:solidFill>
              </a:rPr>
              <a:t>core</a:t>
            </a:r>
            <a:r>
              <a:rPr lang="ko-KR" altLang="en-US" sz="2400" dirty="0">
                <a:solidFill>
                  <a:schemeClr val="bg1"/>
                </a:solidFill>
              </a:rPr>
              <a:t>가 공유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=&gt; LLC(last level cache,</a:t>
            </a:r>
            <a:r>
              <a:rPr lang="ko-KR" altLang="en-US" sz="2400" dirty="0" err="1">
                <a:solidFill>
                  <a:schemeClr val="bg1"/>
                </a:solidFill>
              </a:rPr>
              <a:t>여기선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L3)</a:t>
            </a:r>
            <a:r>
              <a:rPr lang="ko-KR" altLang="en-US" sz="2400" dirty="0">
                <a:solidFill>
                  <a:schemeClr val="bg1"/>
                </a:solidFill>
              </a:rPr>
              <a:t>를 </a:t>
            </a:r>
            <a:r>
              <a:rPr lang="en-US" altLang="ko-KR" sz="2400" dirty="0">
                <a:solidFill>
                  <a:schemeClr val="bg1"/>
                </a:solidFill>
              </a:rPr>
              <a:t>flush</a:t>
            </a:r>
            <a:r>
              <a:rPr lang="ko-KR" altLang="en-US" sz="2400" dirty="0">
                <a:solidFill>
                  <a:schemeClr val="bg1"/>
                </a:solidFill>
              </a:rPr>
              <a:t> 하면 모든 </a:t>
            </a:r>
            <a:r>
              <a:rPr lang="en-US" altLang="ko-KR" sz="2400" dirty="0">
                <a:solidFill>
                  <a:schemeClr val="bg1"/>
                </a:solidFill>
              </a:rPr>
              <a:t>cache</a:t>
            </a:r>
            <a:r>
              <a:rPr lang="ko-KR" altLang="en-US" sz="2400" dirty="0">
                <a:solidFill>
                  <a:schemeClr val="bg1"/>
                </a:solidFill>
              </a:rPr>
              <a:t>단계에서 </a:t>
            </a:r>
            <a:r>
              <a:rPr lang="en-US" altLang="ko-KR" sz="2400" dirty="0">
                <a:solidFill>
                  <a:schemeClr val="bg1"/>
                </a:solidFill>
              </a:rPr>
              <a:t>flush!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990D9-0A39-42F0-BA10-57B47554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149080"/>
            <a:ext cx="2438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21385257">
            <a:off x="267541" y="1428524"/>
            <a:ext cx="4284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5373216" y="3087215"/>
            <a:ext cx="6858001" cy="68356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4320479" cy="25023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4"/>
          </p:cNvCxnSpPr>
          <p:nvPr/>
        </p:nvCxnSpPr>
        <p:spPr>
          <a:xfrm flipV="1">
            <a:off x="-9328" y="1844824"/>
            <a:ext cx="4653336" cy="3600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379721">
            <a:off x="1107897" y="2304253"/>
            <a:ext cx="6775445" cy="32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Page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sharing &amp; Cache architecture</a:t>
            </a:r>
            <a:endParaRPr lang="ko-KR" altLang="en-US" sz="2000" b="1" spc="3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FLUSH + RELOAD attack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Features  &amp; Mitigation Techniques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3350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625" y="114926"/>
            <a:ext cx="45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4666" y="908720"/>
            <a:ext cx="77768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2) </a:t>
            </a:r>
            <a:r>
              <a:rPr lang="ko-KR" altLang="en-US" sz="2800" b="1" dirty="0">
                <a:solidFill>
                  <a:schemeClr val="accent1"/>
                </a:solidFill>
              </a:rPr>
              <a:t>피해자가 해당 </a:t>
            </a:r>
            <a:r>
              <a:rPr lang="en-US" altLang="ko-KR" sz="2800" b="1" dirty="0">
                <a:solidFill>
                  <a:schemeClr val="accent1"/>
                </a:solidFill>
              </a:rPr>
              <a:t>memory line</a:t>
            </a:r>
            <a:r>
              <a:rPr lang="ko-KR" altLang="en-US" sz="2800" b="1" dirty="0">
                <a:solidFill>
                  <a:schemeClr val="accent1"/>
                </a:solidFill>
              </a:rPr>
              <a:t>을 접근하기까지 일정한 시간을 기다린다</a:t>
            </a:r>
            <a:r>
              <a:rPr lang="en-US" altLang="ko-KR" sz="2800" b="1" dirty="0">
                <a:solidFill>
                  <a:schemeClr val="accent1"/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pPr marL="742950" indent="-742950">
              <a:buAutoNum type="arabicParenR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특정 </a:t>
            </a:r>
            <a:r>
              <a:rPr lang="en-US" altLang="ko-KR" sz="2400" dirty="0">
                <a:solidFill>
                  <a:schemeClr val="bg1"/>
                </a:solidFill>
              </a:rPr>
              <a:t>memory line</a:t>
            </a:r>
            <a:r>
              <a:rPr lang="ko-KR" altLang="en-US" sz="2400" dirty="0">
                <a:solidFill>
                  <a:schemeClr val="bg1"/>
                </a:solidFill>
              </a:rPr>
              <a:t>을 </a:t>
            </a:r>
            <a:r>
              <a:rPr lang="en-US" altLang="ko-KR" sz="2400" dirty="0">
                <a:solidFill>
                  <a:schemeClr val="bg1"/>
                </a:solidFill>
              </a:rPr>
              <a:t>access </a:t>
            </a:r>
            <a:r>
              <a:rPr lang="ko-KR" altLang="en-US" sz="2400" dirty="0">
                <a:solidFill>
                  <a:schemeClr val="bg1"/>
                </a:solidFill>
              </a:rPr>
              <a:t>경우</a:t>
            </a:r>
            <a:r>
              <a:rPr lang="en-US" altLang="ko-KR" sz="2400" dirty="0">
                <a:solidFill>
                  <a:schemeClr val="bg1"/>
                </a:solidFill>
              </a:rPr>
              <a:t>:  </a:t>
            </a:r>
            <a:r>
              <a:rPr lang="ko-KR" altLang="en-US" sz="2400" dirty="0">
                <a:solidFill>
                  <a:schemeClr val="bg1"/>
                </a:solidFill>
              </a:rPr>
              <a:t>모든 </a:t>
            </a:r>
            <a:r>
              <a:rPr lang="en-US" altLang="ko-KR" sz="2400" dirty="0">
                <a:solidFill>
                  <a:schemeClr val="bg1"/>
                </a:solidFill>
              </a:rPr>
              <a:t>cache</a:t>
            </a:r>
            <a:r>
              <a:rPr lang="ko-KR" altLang="en-US" sz="2400" dirty="0">
                <a:solidFill>
                  <a:schemeClr val="bg1"/>
                </a:solidFill>
              </a:rPr>
              <a:t>에서 해당 </a:t>
            </a:r>
            <a:r>
              <a:rPr lang="en-US" altLang="ko-KR" sz="2400" dirty="0">
                <a:solidFill>
                  <a:schemeClr val="bg1"/>
                </a:solidFill>
              </a:rPr>
              <a:t>memory line</a:t>
            </a:r>
            <a:r>
              <a:rPr lang="ko-KR" altLang="en-US" sz="2400" dirty="0">
                <a:solidFill>
                  <a:schemeClr val="bg1"/>
                </a:solidFill>
              </a:rPr>
              <a:t> 내용이 없으므로</a:t>
            </a:r>
            <a:r>
              <a:rPr lang="en-US" altLang="ko-KR" sz="2400" dirty="0">
                <a:solidFill>
                  <a:schemeClr val="bg1"/>
                </a:solidFill>
              </a:rPr>
              <a:t> cache</a:t>
            </a:r>
            <a:r>
              <a:rPr lang="ko-KR" altLang="en-US" sz="2400" dirty="0">
                <a:solidFill>
                  <a:schemeClr val="bg1"/>
                </a:solidFill>
              </a:rPr>
              <a:t>에 새롭게 저장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특정 </a:t>
            </a:r>
            <a:r>
              <a:rPr lang="en-US" altLang="ko-KR" sz="2400" dirty="0">
                <a:solidFill>
                  <a:schemeClr val="bg1"/>
                </a:solidFill>
              </a:rPr>
              <a:t>memory line</a:t>
            </a:r>
            <a:r>
              <a:rPr lang="ko-KR" altLang="en-US" sz="2400" dirty="0">
                <a:solidFill>
                  <a:schemeClr val="bg1"/>
                </a:solidFill>
              </a:rPr>
              <a:t>을 </a:t>
            </a:r>
            <a:r>
              <a:rPr lang="en-US" altLang="ko-KR" sz="2400" dirty="0">
                <a:solidFill>
                  <a:schemeClr val="bg1"/>
                </a:solidFill>
              </a:rPr>
              <a:t>access</a:t>
            </a:r>
            <a:r>
              <a:rPr lang="ko-KR" altLang="en-US" sz="2400" dirty="0">
                <a:solidFill>
                  <a:schemeClr val="bg1"/>
                </a:solidFill>
              </a:rPr>
              <a:t>하지 않은 경우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모든 </a:t>
            </a:r>
            <a:r>
              <a:rPr lang="en-US" altLang="ko-KR" sz="2400" dirty="0">
                <a:solidFill>
                  <a:schemeClr val="bg1"/>
                </a:solidFill>
              </a:rPr>
              <a:t>cache</a:t>
            </a:r>
            <a:r>
              <a:rPr lang="ko-KR" altLang="en-US" sz="2400" dirty="0">
                <a:solidFill>
                  <a:schemeClr val="bg1"/>
                </a:solidFill>
              </a:rPr>
              <a:t>에서 해당 </a:t>
            </a:r>
            <a:r>
              <a:rPr lang="en-US" altLang="ko-KR" sz="2400" dirty="0">
                <a:solidFill>
                  <a:schemeClr val="bg1"/>
                </a:solidFill>
              </a:rPr>
              <a:t>memory line </a:t>
            </a:r>
            <a:r>
              <a:rPr lang="ko-KR" altLang="en-US" sz="2400" dirty="0">
                <a:solidFill>
                  <a:schemeClr val="bg1"/>
                </a:solidFill>
              </a:rPr>
              <a:t>내용이 없는 상태로 유지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79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625" y="15208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5612" y="1097705"/>
            <a:ext cx="830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3) </a:t>
            </a:r>
            <a:r>
              <a:rPr lang="ko-KR" altLang="en-US" sz="2800" b="1" dirty="0">
                <a:solidFill>
                  <a:schemeClr val="accent1"/>
                </a:solidFill>
              </a:rPr>
              <a:t>해커는 </a:t>
            </a:r>
            <a:r>
              <a:rPr lang="en-US" altLang="ko-KR" sz="2800" b="1" dirty="0">
                <a:solidFill>
                  <a:schemeClr val="accent1"/>
                </a:solidFill>
              </a:rPr>
              <a:t>memory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line</a:t>
            </a:r>
            <a:r>
              <a:rPr lang="ko-KR" altLang="en-US" sz="2800" b="1" dirty="0">
                <a:solidFill>
                  <a:schemeClr val="accent1"/>
                </a:solidFill>
              </a:rPr>
              <a:t>을 </a:t>
            </a:r>
            <a:r>
              <a:rPr lang="en-US" altLang="ko-KR" sz="2800" b="1" dirty="0">
                <a:solidFill>
                  <a:schemeClr val="accent1"/>
                </a:solidFill>
              </a:rPr>
              <a:t>reload(</a:t>
            </a:r>
            <a:r>
              <a:rPr lang="ko-KR" altLang="en-US" sz="2800" b="1" dirty="0">
                <a:solidFill>
                  <a:schemeClr val="accent1"/>
                </a:solidFill>
              </a:rPr>
              <a:t>다시 </a:t>
            </a:r>
            <a:r>
              <a:rPr lang="en-US" altLang="ko-KR" sz="2800" b="1" dirty="0">
                <a:solidFill>
                  <a:schemeClr val="accent1"/>
                </a:solidFill>
              </a:rPr>
              <a:t>load)</a:t>
            </a:r>
            <a:r>
              <a:rPr lang="ko-KR" altLang="en-US" sz="2800" b="1" dirty="0">
                <a:solidFill>
                  <a:schemeClr val="accent1"/>
                </a:solidFill>
              </a:rPr>
              <a:t>하여 속도를 측정한다</a:t>
            </a:r>
            <a:r>
              <a:rPr lang="en-US" altLang="ko-KR" sz="2800" b="1" dirty="0">
                <a:solidFill>
                  <a:schemeClr val="accent1"/>
                </a:solidFill>
              </a:rPr>
              <a:t>.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-Cache</a:t>
            </a:r>
            <a:r>
              <a:rPr lang="ko-KR" altLang="en-US" sz="2400" dirty="0">
                <a:solidFill>
                  <a:schemeClr val="bg1"/>
                </a:solidFill>
              </a:rPr>
              <a:t>에 저장된 내용의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만 빠르게 읽힘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=&gt; </a:t>
            </a:r>
            <a:r>
              <a:rPr lang="ko-KR" altLang="en-US" sz="2400" dirty="0">
                <a:solidFill>
                  <a:schemeClr val="bg1"/>
                </a:solidFill>
              </a:rPr>
              <a:t>캐시 내용을 직접적으로 읽을 순 없어도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피해자가 어떤 위치의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를 접근했는지 알 수 있음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BFE55-17BD-4EB9-9388-A7D5D7DD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29" y="4149080"/>
            <a:ext cx="5905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0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Page Sharing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5612" y="1097705"/>
            <a:ext cx="830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3) </a:t>
            </a:r>
            <a:r>
              <a:rPr lang="ko-KR" altLang="en-US" sz="2800" b="1" dirty="0">
                <a:solidFill>
                  <a:schemeClr val="accent1"/>
                </a:solidFill>
              </a:rPr>
              <a:t>해커는 </a:t>
            </a:r>
            <a:r>
              <a:rPr lang="en-US" altLang="ko-KR" sz="2800" b="1" dirty="0">
                <a:solidFill>
                  <a:schemeClr val="accent1"/>
                </a:solidFill>
              </a:rPr>
              <a:t>memory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line</a:t>
            </a:r>
            <a:r>
              <a:rPr lang="ko-KR" altLang="en-US" sz="2800" b="1" dirty="0">
                <a:solidFill>
                  <a:schemeClr val="accent1"/>
                </a:solidFill>
              </a:rPr>
              <a:t>을 </a:t>
            </a:r>
            <a:r>
              <a:rPr lang="en-US" altLang="ko-KR" sz="2800" b="1" dirty="0">
                <a:solidFill>
                  <a:schemeClr val="accent1"/>
                </a:solidFill>
              </a:rPr>
              <a:t>reload(</a:t>
            </a:r>
            <a:r>
              <a:rPr lang="ko-KR" altLang="en-US" sz="2800" b="1" dirty="0">
                <a:solidFill>
                  <a:schemeClr val="accent1"/>
                </a:solidFill>
              </a:rPr>
              <a:t>다시 </a:t>
            </a:r>
            <a:r>
              <a:rPr lang="en-US" altLang="ko-KR" sz="2800" b="1" dirty="0">
                <a:solidFill>
                  <a:schemeClr val="accent1"/>
                </a:solidFill>
              </a:rPr>
              <a:t>load)</a:t>
            </a:r>
            <a:r>
              <a:rPr lang="ko-KR" altLang="en-US" sz="2800" b="1" dirty="0">
                <a:solidFill>
                  <a:schemeClr val="accent1"/>
                </a:solidFill>
              </a:rPr>
              <a:t>하여 속도를 측정한다</a:t>
            </a:r>
            <a:r>
              <a:rPr lang="en-US" altLang="ko-KR" sz="2800" b="1" dirty="0">
                <a:solidFill>
                  <a:schemeClr val="accent1"/>
                </a:solidFill>
              </a:rPr>
              <a:t>.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-Cache</a:t>
            </a:r>
            <a:r>
              <a:rPr lang="ko-KR" altLang="en-US" sz="2400" dirty="0">
                <a:solidFill>
                  <a:schemeClr val="bg1"/>
                </a:solidFill>
              </a:rPr>
              <a:t>에 저장된 내용의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만 빠르게 읽힘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=&gt; </a:t>
            </a:r>
            <a:r>
              <a:rPr lang="ko-KR" altLang="en-US" sz="2400" dirty="0">
                <a:solidFill>
                  <a:schemeClr val="bg1"/>
                </a:solidFill>
              </a:rPr>
              <a:t>피해자가 어떤 위치의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를 접근했는지 알 수 있음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4C3B7-E7B6-4EFF-B085-2C9695B5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3684988"/>
            <a:ext cx="5610225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13DC27-53AE-4FAA-821B-89E2AB03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87" y="5418468"/>
            <a:ext cx="5610225" cy="8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5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89" y="207199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5612" y="1097705"/>
            <a:ext cx="830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3) </a:t>
            </a:r>
            <a:r>
              <a:rPr lang="ko-KR" altLang="en-US" sz="2800" b="1" dirty="0">
                <a:solidFill>
                  <a:schemeClr val="accent1"/>
                </a:solidFill>
              </a:rPr>
              <a:t>해커는 </a:t>
            </a:r>
            <a:r>
              <a:rPr lang="en-US" altLang="ko-KR" sz="2800" b="1" dirty="0">
                <a:solidFill>
                  <a:schemeClr val="accent1"/>
                </a:solidFill>
              </a:rPr>
              <a:t>memory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line</a:t>
            </a:r>
            <a:r>
              <a:rPr lang="ko-KR" altLang="en-US" sz="2800" b="1" dirty="0">
                <a:solidFill>
                  <a:schemeClr val="accent1"/>
                </a:solidFill>
              </a:rPr>
              <a:t>을 </a:t>
            </a:r>
            <a:r>
              <a:rPr lang="en-US" altLang="ko-KR" sz="2800" b="1" dirty="0">
                <a:solidFill>
                  <a:schemeClr val="accent1"/>
                </a:solidFill>
              </a:rPr>
              <a:t>reload(</a:t>
            </a:r>
            <a:r>
              <a:rPr lang="ko-KR" altLang="en-US" sz="2800" b="1" dirty="0">
                <a:solidFill>
                  <a:schemeClr val="accent1"/>
                </a:solidFill>
              </a:rPr>
              <a:t>다시 </a:t>
            </a:r>
            <a:r>
              <a:rPr lang="en-US" altLang="ko-KR" sz="2800" b="1" dirty="0">
                <a:solidFill>
                  <a:schemeClr val="accent1"/>
                </a:solidFill>
              </a:rPr>
              <a:t>load)</a:t>
            </a:r>
            <a:r>
              <a:rPr lang="ko-KR" altLang="en-US" sz="2800" b="1" dirty="0">
                <a:solidFill>
                  <a:schemeClr val="accent1"/>
                </a:solidFill>
              </a:rPr>
              <a:t>하여 속도를 측정한다</a:t>
            </a:r>
            <a:r>
              <a:rPr lang="en-US" altLang="ko-KR" sz="2800" b="1" dirty="0">
                <a:solidFill>
                  <a:schemeClr val="accent1"/>
                </a:solidFill>
              </a:rPr>
              <a:t>.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-Cache</a:t>
            </a:r>
            <a:r>
              <a:rPr lang="ko-KR" altLang="en-US" sz="2400" dirty="0">
                <a:solidFill>
                  <a:schemeClr val="bg1"/>
                </a:solidFill>
              </a:rPr>
              <a:t>에 저장된 내용의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만 빠르게 읽힘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=&gt; </a:t>
            </a:r>
            <a:r>
              <a:rPr lang="ko-KR" altLang="en-US" sz="2400" dirty="0">
                <a:solidFill>
                  <a:schemeClr val="bg1"/>
                </a:solidFill>
              </a:rPr>
              <a:t>피해자가 어떤 위치의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를 접근했는지 알 수 있음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4C3B7-E7B6-4EFF-B085-2C9695B5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3684988"/>
            <a:ext cx="5610225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13DC27-53AE-4FAA-821B-89E2AB03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87" y="5418468"/>
            <a:ext cx="5610225" cy="8454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168EF0-7B59-41F3-9FC5-115BC5C5E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9" y="2082636"/>
            <a:ext cx="9144000" cy="46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828" y="126504"/>
            <a:ext cx="476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FLUSH + RELOAD attack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63E42E-8E07-4220-A2CB-038D97C3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74493"/>
            <a:ext cx="6523241" cy="4552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248D6-FB3C-4D11-9737-95C42F446E1F}"/>
              </a:ext>
            </a:extLst>
          </p:cNvPr>
          <p:cNvSpPr txBox="1"/>
          <p:nvPr/>
        </p:nvSpPr>
        <p:spPr>
          <a:xfrm>
            <a:off x="5148064" y="904782"/>
            <a:ext cx="18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3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2915545"/>
            <a:ext cx="5223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Features and Mitigation Techniques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4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97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80528" y="99536"/>
            <a:ext cx="3060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3600" dirty="0">
                <a:solidFill>
                  <a:schemeClr val="bg1"/>
                </a:solidFill>
              </a:rPr>
              <a:t>Features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30966" y="982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A9AE34-9949-4831-84A3-E0DE4770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74565"/>
              </p:ext>
            </p:extLst>
          </p:nvPr>
        </p:nvGraphicFramePr>
        <p:xfrm>
          <a:off x="1524000" y="1303674"/>
          <a:ext cx="6096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608899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932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이전의 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flush + reload 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3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해커와 피해자가 같은 </a:t>
                      </a:r>
                      <a:r>
                        <a:rPr lang="en-US" altLang="ko-KR" dirty="0"/>
                        <a:t>core</a:t>
                      </a:r>
                      <a:r>
                        <a:rPr lang="ko-KR" altLang="en-US" dirty="0"/>
                        <a:t>내에 존재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 시 피해자는 하는 일을 멈춰야 공격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Cross- core </a:t>
                      </a:r>
                      <a:r>
                        <a:rPr lang="ko-KR" altLang="en-US" dirty="0"/>
                        <a:t>환경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가상 환경에선 다른 </a:t>
                      </a:r>
                      <a:r>
                        <a:rPr lang="en-US" altLang="ko-KR" dirty="0"/>
                        <a:t>virtual machine</a:t>
                      </a:r>
                      <a:r>
                        <a:rPr lang="ko-KR" altLang="en-US" dirty="0"/>
                        <a:t>끼리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에서 공격 가능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Core</a:t>
                      </a:r>
                      <a:r>
                        <a:rPr lang="ko-KR" altLang="en-US" dirty="0"/>
                        <a:t>간에 공유되지 않는 </a:t>
                      </a:r>
                      <a:r>
                        <a:rPr lang="en-US" altLang="ko-KR" dirty="0"/>
                        <a:t>L1 cache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level</a:t>
                      </a:r>
                      <a:r>
                        <a:rPr lang="ko-KR" altLang="en-US" dirty="0"/>
                        <a:t> 공격에 집중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ko-KR" dirty="0"/>
                        <a:t>L1 캐시 레벨에서 대부분의 메모리 활동이 발생하므로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LLC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타겟팅하여</a:t>
                      </a:r>
                      <a:r>
                        <a:rPr lang="ko-KR" altLang="en-US" dirty="0"/>
                        <a:t> 공격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관찰 단위</a:t>
                      </a:r>
                      <a:r>
                        <a:rPr lang="en-US" altLang="ko-KR" dirty="0"/>
                        <a:t>: cache 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관찰 단위</a:t>
                      </a:r>
                      <a:r>
                        <a:rPr lang="en-US" altLang="ko-KR" dirty="0"/>
                        <a:t>: memory line</a:t>
                      </a:r>
                    </a:p>
                    <a:p>
                      <a:pPr latinLnBrk="1"/>
                      <a:r>
                        <a:rPr lang="en-US" altLang="ko-KR" dirty="0"/>
                        <a:t>=&gt; </a:t>
                      </a:r>
                      <a:r>
                        <a:rPr lang="ko-KR" altLang="en-US" dirty="0"/>
                        <a:t>더 명확한 측정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3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X86</a:t>
                      </a:r>
                      <a:r>
                        <a:rPr lang="ko-KR" altLang="en-US" dirty="0"/>
                        <a:t>의 구조적 결함으로 인한 공격이므로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하드웨어적 수정이 요구됨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26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Features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584666" y="908720"/>
            <a:ext cx="77768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제약 조건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1 ) </a:t>
            </a:r>
            <a:r>
              <a:rPr lang="ko-KR" altLang="en-US" sz="2000" dirty="0">
                <a:solidFill>
                  <a:schemeClr val="bg1"/>
                </a:solidFill>
              </a:rPr>
              <a:t>해커와 피해자는 같은 </a:t>
            </a:r>
            <a:r>
              <a:rPr lang="en-US" altLang="ko-KR" sz="2000" dirty="0">
                <a:solidFill>
                  <a:schemeClr val="bg1"/>
                </a:solidFill>
              </a:rPr>
              <a:t>memory page</a:t>
            </a:r>
            <a:r>
              <a:rPr lang="ko-KR" altLang="en-US" sz="2000" dirty="0">
                <a:solidFill>
                  <a:schemeClr val="bg1"/>
                </a:solidFill>
              </a:rPr>
              <a:t>를 공유해야 하고 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같은 구조의 </a:t>
            </a:r>
            <a:r>
              <a:rPr lang="en-US" altLang="ko-KR" sz="2000" dirty="0">
                <a:solidFill>
                  <a:schemeClr val="bg1"/>
                </a:solidFill>
              </a:rPr>
              <a:t>cache </a:t>
            </a:r>
            <a:r>
              <a:rPr lang="ko-KR" altLang="en-US" sz="2000" dirty="0">
                <a:solidFill>
                  <a:schemeClr val="bg1"/>
                </a:solidFill>
              </a:rPr>
              <a:t>계층을 가져야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가상 환경의 경우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해커는 피해자 게스트와 같은 </a:t>
            </a:r>
            <a:r>
              <a:rPr lang="en-US" altLang="ko-KR" sz="2000" dirty="0">
                <a:solidFill>
                  <a:schemeClr val="bg1"/>
                </a:solidFill>
              </a:rPr>
              <a:t>host </a:t>
            </a:r>
            <a:r>
              <a:rPr lang="ko-KR" altLang="en-US" sz="2000" dirty="0">
                <a:solidFill>
                  <a:schemeClr val="bg1"/>
                </a:solidFill>
              </a:rPr>
              <a:t>상의 </a:t>
            </a:r>
            <a:r>
              <a:rPr lang="en-US" altLang="ko-KR" sz="2000" dirty="0">
                <a:solidFill>
                  <a:schemeClr val="bg1"/>
                </a:solidFill>
              </a:rPr>
              <a:t>guest</a:t>
            </a:r>
            <a:r>
              <a:rPr lang="ko-KR" altLang="en-US" sz="2000" dirty="0">
                <a:solidFill>
                  <a:schemeClr val="bg1"/>
                </a:solidFill>
              </a:rPr>
              <a:t>여야 함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2) Page </a:t>
            </a:r>
            <a:r>
              <a:rPr lang="ko-KR" altLang="en-US" sz="2000" dirty="0">
                <a:solidFill>
                  <a:schemeClr val="bg1"/>
                </a:solidFill>
              </a:rPr>
              <a:t>공유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해커는 공격할 파일에 대한 </a:t>
            </a:r>
            <a:r>
              <a:rPr lang="en-US" altLang="ko-KR" sz="2000" dirty="0">
                <a:solidFill>
                  <a:schemeClr val="bg1"/>
                </a:solidFill>
              </a:rPr>
              <a:t>read </a:t>
            </a:r>
            <a:r>
              <a:rPr lang="ko-KR" altLang="en-US" sz="2000" dirty="0">
                <a:solidFill>
                  <a:schemeClr val="bg1"/>
                </a:solidFill>
              </a:rPr>
              <a:t>권한이나 공유 라이브러리에 대한 접근 권한을 가지고 있어야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arenR" startAt="3"/>
            </a:pPr>
            <a:r>
              <a:rPr lang="ko-KR" altLang="en-US" sz="2000" dirty="0">
                <a:solidFill>
                  <a:schemeClr val="bg1"/>
                </a:solidFill>
              </a:rPr>
              <a:t>해커는 공격할 </a:t>
            </a:r>
            <a:r>
              <a:rPr lang="en-US" altLang="ko-KR" sz="2000" dirty="0">
                <a:solidFill>
                  <a:schemeClr val="bg1"/>
                </a:solidFill>
              </a:rPr>
              <a:t>file</a:t>
            </a:r>
            <a:r>
              <a:rPr lang="ko-KR" altLang="en-US" sz="2000" dirty="0">
                <a:solidFill>
                  <a:schemeClr val="bg1"/>
                </a:solidFill>
              </a:rPr>
              <a:t>의 복사본에 대한 접근이 가능해야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 startAt="3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9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41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bg1"/>
                </a:solidFill>
              </a:rPr>
              <a:t>Mitigation Techniques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911242" y="783868"/>
            <a:ext cx="82327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FLUSH + RELOAD </a:t>
            </a:r>
            <a:r>
              <a:rPr lang="ko-KR" altLang="en-US" sz="2400" dirty="0">
                <a:solidFill>
                  <a:schemeClr val="bg1"/>
                </a:solidFill>
              </a:rPr>
              <a:t>공격의 요인을 파악하자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요인 </a:t>
            </a:r>
            <a:r>
              <a:rPr lang="en-US" altLang="ko-KR" sz="2800" b="1" dirty="0">
                <a:solidFill>
                  <a:schemeClr val="accent1"/>
                </a:solidFill>
              </a:rPr>
              <a:t>1) </a:t>
            </a:r>
            <a:r>
              <a:rPr lang="ko-KR" altLang="en-US" sz="2800" b="1" dirty="0">
                <a:solidFill>
                  <a:schemeClr val="accent1"/>
                </a:solidFill>
              </a:rPr>
              <a:t>무제한적인 </a:t>
            </a:r>
            <a:r>
              <a:rPr lang="en-US" altLang="ko-KR" sz="2800" b="1" dirty="0" err="1">
                <a:solidFill>
                  <a:schemeClr val="accent1"/>
                </a:solidFill>
              </a:rPr>
              <a:t>clflush</a:t>
            </a:r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사용</a:t>
            </a:r>
            <a:r>
              <a:rPr lang="en-US" altLang="ko-KR" sz="2800" b="1" dirty="0">
                <a:solidFill>
                  <a:schemeClr val="accent1"/>
                </a:solidFill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</a:rPr>
              <a:t>권한 점검 부족</a:t>
            </a:r>
            <a:r>
              <a:rPr lang="en-US" altLang="ko-KR" sz="28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50C19-7528-4901-A342-AB973A294BE9}"/>
              </a:ext>
            </a:extLst>
          </p:cNvPr>
          <p:cNvSpPr txBox="1"/>
          <p:nvPr/>
        </p:nvSpPr>
        <p:spPr>
          <a:xfrm>
            <a:off x="1565666" y="3337537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해결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</a:rPr>
              <a:t>clflush</a:t>
            </a:r>
            <a:r>
              <a:rPr lang="ko-KR" altLang="en-US" sz="2400" b="1" dirty="0">
                <a:solidFill>
                  <a:schemeClr val="bg1"/>
                </a:solidFill>
              </a:rPr>
              <a:t>사용이 허용된 </a:t>
            </a:r>
            <a:r>
              <a:rPr lang="en-US" altLang="ko-KR" sz="2400" b="1" dirty="0">
                <a:solidFill>
                  <a:schemeClr val="bg1"/>
                </a:solidFill>
              </a:rPr>
              <a:t>page</a:t>
            </a:r>
            <a:r>
              <a:rPr lang="ko-KR" altLang="en-US" sz="2400" b="1" dirty="0">
                <a:solidFill>
                  <a:schemeClr val="bg1"/>
                </a:solidFill>
              </a:rPr>
              <a:t>에 한해서 </a:t>
            </a:r>
            <a:r>
              <a:rPr lang="en-US" altLang="ko-KR" sz="2400" b="1" dirty="0" err="1">
                <a:solidFill>
                  <a:schemeClr val="bg1"/>
                </a:solidFill>
              </a:rPr>
              <a:t>clflush</a:t>
            </a:r>
            <a:r>
              <a:rPr lang="ko-KR" altLang="en-US" sz="2400" b="1" dirty="0">
                <a:solidFill>
                  <a:schemeClr val="bg1"/>
                </a:solidFill>
              </a:rPr>
              <a:t>를 제한하자</a:t>
            </a:r>
            <a:r>
              <a:rPr lang="en-US" altLang="ko-KR" sz="2400" b="1" dirty="0">
                <a:solidFill>
                  <a:schemeClr val="bg1"/>
                </a:solidFill>
              </a:rPr>
              <a:t>.(</a:t>
            </a:r>
            <a:r>
              <a:rPr lang="ko-KR" altLang="en-US" sz="2400" b="1" dirty="0">
                <a:solidFill>
                  <a:schemeClr val="bg1"/>
                </a:solidFill>
              </a:rPr>
              <a:t>구조적으로 해결 가능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16E725-B873-4F87-8573-1BBF675E437F}"/>
              </a:ext>
            </a:extLst>
          </p:cNvPr>
          <p:cNvSpPr/>
          <p:nvPr/>
        </p:nvSpPr>
        <p:spPr>
          <a:xfrm>
            <a:off x="4283968" y="2189768"/>
            <a:ext cx="936104" cy="95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A14C1-E651-4956-8779-546506AA63B0}"/>
              </a:ext>
            </a:extLst>
          </p:cNvPr>
          <p:cNvSpPr txBox="1"/>
          <p:nvPr/>
        </p:nvSpPr>
        <p:spPr>
          <a:xfrm>
            <a:off x="1367644" y="436510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Ex1. ARM</a:t>
            </a:r>
            <a:r>
              <a:rPr lang="ko-KR" altLang="en-US" i="1" dirty="0">
                <a:solidFill>
                  <a:schemeClr val="bg1"/>
                </a:solidFill>
              </a:rPr>
              <a:t>의 경우 </a:t>
            </a:r>
            <a:r>
              <a:rPr lang="en-US" altLang="ko-KR" i="1" dirty="0">
                <a:solidFill>
                  <a:schemeClr val="bg1"/>
                </a:solidFill>
              </a:rPr>
              <a:t>cache line</a:t>
            </a:r>
            <a:r>
              <a:rPr lang="ko-KR" altLang="en-US" i="1" dirty="0">
                <a:solidFill>
                  <a:schemeClr val="bg1"/>
                </a:solidFill>
              </a:rPr>
              <a:t>을 제거하는 명령은 권한이 높은 경우에만 사용 가능하다 </a:t>
            </a:r>
            <a:r>
              <a:rPr lang="en-US" altLang="ko-KR" i="1" dirty="0">
                <a:solidFill>
                  <a:schemeClr val="bg1"/>
                </a:solidFill>
              </a:rPr>
              <a:t>.( FLUSH+RELOAD attack</a:t>
            </a:r>
            <a:r>
              <a:rPr lang="ko-KR" altLang="en-US" i="1" dirty="0">
                <a:solidFill>
                  <a:schemeClr val="bg1"/>
                </a:solidFill>
              </a:rPr>
              <a:t>이 적용되지 </a:t>
            </a:r>
            <a:r>
              <a:rPr lang="en-US" altLang="ko-KR" i="1" dirty="0">
                <a:solidFill>
                  <a:schemeClr val="bg1"/>
                </a:solidFill>
              </a:rPr>
              <a:t>X)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BAA76-99D5-4209-B058-F3DE3DB5856C}"/>
              </a:ext>
            </a:extLst>
          </p:cNvPr>
          <p:cNvSpPr txBox="1"/>
          <p:nvPr/>
        </p:nvSpPr>
        <p:spPr>
          <a:xfrm>
            <a:off x="1336677" y="5208005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</a:rPr>
              <a:t>참고</a:t>
            </a:r>
            <a:r>
              <a:rPr lang="en-US" altLang="ko-KR" i="1" dirty="0">
                <a:solidFill>
                  <a:schemeClr val="bg1"/>
                </a:solidFill>
              </a:rPr>
              <a:t>) </a:t>
            </a:r>
            <a:r>
              <a:rPr lang="ko-KR" altLang="en-US" i="1" dirty="0">
                <a:solidFill>
                  <a:schemeClr val="bg1"/>
                </a:solidFill>
              </a:rPr>
              <a:t>현대 </a:t>
            </a:r>
            <a:r>
              <a:rPr lang="en-US" altLang="ko-KR" i="1" dirty="0">
                <a:solidFill>
                  <a:schemeClr val="bg1"/>
                </a:solidFill>
              </a:rPr>
              <a:t>AMD</a:t>
            </a:r>
            <a:r>
              <a:rPr lang="ko-KR" altLang="en-US" i="1" dirty="0">
                <a:solidFill>
                  <a:schemeClr val="bg1"/>
                </a:solidFill>
              </a:rPr>
              <a:t>의 경우 </a:t>
            </a:r>
            <a:r>
              <a:rPr lang="en-US" altLang="ko-KR" i="1" dirty="0">
                <a:solidFill>
                  <a:schemeClr val="bg1"/>
                </a:solidFill>
              </a:rPr>
              <a:t>FLUSH + RELOAD attack</a:t>
            </a:r>
            <a:r>
              <a:rPr lang="ko-KR" altLang="en-US" i="1" dirty="0">
                <a:solidFill>
                  <a:schemeClr val="bg1"/>
                </a:solidFill>
              </a:rPr>
              <a:t>이 적용되지 </a:t>
            </a:r>
            <a:r>
              <a:rPr lang="en-US" altLang="ko-KR" i="1" dirty="0">
                <a:solidFill>
                  <a:schemeClr val="bg1"/>
                </a:solidFill>
              </a:rPr>
              <a:t>X</a:t>
            </a:r>
          </a:p>
          <a:p>
            <a:r>
              <a:rPr lang="en-US" altLang="ko-KR" i="1" dirty="0">
                <a:solidFill>
                  <a:schemeClr val="bg1"/>
                </a:solidFill>
              </a:rPr>
              <a:t>	- exclusive cache </a:t>
            </a:r>
            <a:r>
              <a:rPr lang="ko-KR" altLang="en-US" i="1" dirty="0">
                <a:solidFill>
                  <a:schemeClr val="bg1"/>
                </a:solidFill>
              </a:rPr>
              <a:t>구조체</a:t>
            </a:r>
            <a:endParaRPr lang="en-US" altLang="ko-KR" i="1" dirty="0">
              <a:solidFill>
                <a:schemeClr val="bg1"/>
              </a:solidFill>
            </a:endParaRPr>
          </a:p>
          <a:p>
            <a:r>
              <a:rPr lang="en-US" altLang="ko-KR" i="1" dirty="0">
                <a:solidFill>
                  <a:schemeClr val="bg1"/>
                </a:solidFill>
              </a:rPr>
              <a:t>	- L3 </a:t>
            </a:r>
            <a:r>
              <a:rPr lang="ko-KR" altLang="en-US" i="1" dirty="0">
                <a:solidFill>
                  <a:schemeClr val="bg1"/>
                </a:solidFill>
              </a:rPr>
              <a:t>캐시를 </a:t>
            </a:r>
            <a:r>
              <a:rPr lang="en-US" altLang="ko-KR" i="1" dirty="0">
                <a:solidFill>
                  <a:schemeClr val="bg1"/>
                </a:solidFill>
              </a:rPr>
              <a:t>flush</a:t>
            </a:r>
            <a:r>
              <a:rPr lang="ko-KR" altLang="en-US" i="1" dirty="0">
                <a:solidFill>
                  <a:schemeClr val="bg1"/>
                </a:solidFill>
              </a:rPr>
              <a:t>해도 </a:t>
            </a:r>
            <a:r>
              <a:rPr lang="en-US" altLang="ko-KR" i="1" dirty="0">
                <a:solidFill>
                  <a:schemeClr val="bg1"/>
                </a:solidFill>
              </a:rPr>
              <a:t>L2,L1</a:t>
            </a:r>
            <a:r>
              <a:rPr lang="ko-KR" altLang="en-US" i="1" dirty="0">
                <a:solidFill>
                  <a:schemeClr val="bg1"/>
                </a:solidFill>
              </a:rPr>
              <a:t>에 </a:t>
            </a:r>
            <a:r>
              <a:rPr lang="en-US" altLang="ko-KR" i="1" dirty="0">
                <a:solidFill>
                  <a:schemeClr val="bg1"/>
                </a:solidFill>
              </a:rPr>
              <a:t>data</a:t>
            </a:r>
            <a:r>
              <a:rPr lang="ko-KR" altLang="en-US" i="1" dirty="0">
                <a:solidFill>
                  <a:schemeClr val="bg1"/>
                </a:solidFill>
              </a:rPr>
              <a:t>가 남아있는다</a:t>
            </a:r>
            <a:r>
              <a:rPr lang="en-US" altLang="ko-KR" i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i="1" dirty="0">
                <a:solidFill>
                  <a:schemeClr val="bg1"/>
                </a:solidFill>
              </a:rPr>
              <a:t>	(+data</a:t>
            </a:r>
            <a:r>
              <a:rPr lang="ko-KR" altLang="en-US" i="1" dirty="0">
                <a:solidFill>
                  <a:schemeClr val="bg1"/>
                </a:solidFill>
              </a:rPr>
              <a:t> 삭제 후 얼마간 </a:t>
            </a:r>
            <a:r>
              <a:rPr lang="en-US" altLang="ko-KR" i="1" dirty="0">
                <a:solidFill>
                  <a:schemeClr val="bg1"/>
                </a:solidFill>
              </a:rPr>
              <a:t>cache</a:t>
            </a:r>
            <a:r>
              <a:rPr lang="ko-KR" altLang="en-US" i="1" dirty="0">
                <a:solidFill>
                  <a:schemeClr val="bg1"/>
                </a:solidFill>
              </a:rPr>
              <a:t>에 남아있음</a:t>
            </a:r>
            <a:r>
              <a:rPr lang="en-US" altLang="ko-KR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50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87" y="-27384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bg1"/>
                </a:solidFill>
              </a:rPr>
              <a:t>Mitigation Techniques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911242" y="783868"/>
            <a:ext cx="82327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FLUSH + RELOAD </a:t>
            </a:r>
            <a:r>
              <a:rPr lang="ko-KR" altLang="en-US" sz="2400" dirty="0">
                <a:solidFill>
                  <a:schemeClr val="bg1"/>
                </a:solidFill>
              </a:rPr>
              <a:t>공격의 요인을 파악하자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요인 </a:t>
            </a:r>
            <a:r>
              <a:rPr lang="en-US" altLang="ko-KR" sz="2800" b="1" dirty="0">
                <a:solidFill>
                  <a:schemeClr val="accent1"/>
                </a:solidFill>
              </a:rPr>
              <a:t>2)Page Sharing(include cache)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16E725-B873-4F87-8573-1BBF675E437F}"/>
              </a:ext>
            </a:extLst>
          </p:cNvPr>
          <p:cNvSpPr/>
          <p:nvPr/>
        </p:nvSpPr>
        <p:spPr>
          <a:xfrm>
            <a:off x="4283968" y="2189768"/>
            <a:ext cx="936104" cy="95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A14C1-E651-4956-8779-546506AA63B0}"/>
              </a:ext>
            </a:extLst>
          </p:cNvPr>
          <p:cNvSpPr txBox="1"/>
          <p:nvPr/>
        </p:nvSpPr>
        <p:spPr>
          <a:xfrm>
            <a:off x="1367644" y="4365104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i="1" dirty="0" err="1">
                <a:solidFill>
                  <a:schemeClr val="bg1"/>
                </a:solidFill>
              </a:rPr>
              <a:t>Os</a:t>
            </a:r>
            <a:r>
              <a:rPr lang="ko-KR" altLang="en-US" i="1" dirty="0">
                <a:solidFill>
                  <a:schemeClr val="bg1"/>
                </a:solidFill>
              </a:rPr>
              <a:t>간 </a:t>
            </a:r>
            <a:r>
              <a:rPr lang="en-US" altLang="ko-KR" i="1" dirty="0">
                <a:solidFill>
                  <a:schemeClr val="bg1"/>
                </a:solidFill>
              </a:rPr>
              <a:t>sharing</a:t>
            </a:r>
            <a:r>
              <a:rPr lang="ko-KR" altLang="en-US" i="1" dirty="0">
                <a:solidFill>
                  <a:schemeClr val="bg1"/>
                </a:solidFill>
              </a:rPr>
              <a:t>을 증가하는 최근 추세에 역행한다</a:t>
            </a:r>
            <a:r>
              <a:rPr lang="en-US" altLang="ko-KR" i="1" dirty="0">
                <a:solidFill>
                  <a:schemeClr val="bg1"/>
                </a:solidFill>
              </a:rPr>
              <a:t>(</a:t>
            </a:r>
            <a:r>
              <a:rPr lang="en-US" altLang="ko-KR" i="1" dirty="0" err="1">
                <a:solidFill>
                  <a:schemeClr val="bg1"/>
                </a:solidFill>
              </a:rPr>
              <a:t>sharin</a:t>
            </a:r>
            <a:r>
              <a:rPr lang="ko-KR" altLang="en-US" i="1" dirty="0">
                <a:solidFill>
                  <a:schemeClr val="bg1"/>
                </a:solidFill>
              </a:rPr>
              <a:t>이 없으면 요구 </a:t>
            </a:r>
            <a:r>
              <a:rPr lang="en-US" altLang="ko-KR" i="1" dirty="0">
                <a:solidFill>
                  <a:schemeClr val="bg1"/>
                </a:solidFill>
              </a:rPr>
              <a:t>memory size</a:t>
            </a:r>
            <a:r>
              <a:rPr lang="ko-KR" altLang="en-US" i="1" dirty="0">
                <a:solidFill>
                  <a:schemeClr val="bg1"/>
                </a:solidFill>
              </a:rPr>
              <a:t>가 커지므로</a:t>
            </a:r>
            <a:r>
              <a:rPr lang="en-US" altLang="ko-KR" i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i="1" dirty="0">
              <a:solidFill>
                <a:schemeClr val="bg1"/>
              </a:solidFill>
            </a:endParaRPr>
          </a:p>
          <a:p>
            <a:r>
              <a:rPr lang="en-US" altLang="ko-KR" i="1" dirty="0">
                <a:solidFill>
                  <a:schemeClr val="bg1"/>
                </a:solidFill>
              </a:rPr>
              <a:t>=&gt; </a:t>
            </a:r>
            <a:r>
              <a:rPr lang="ko-KR" altLang="en-US" i="1" dirty="0">
                <a:solidFill>
                  <a:schemeClr val="bg1"/>
                </a:solidFill>
              </a:rPr>
              <a:t>부분적인 해결책을 구해야 한다</a:t>
            </a:r>
            <a:r>
              <a:rPr lang="en-US" altLang="ko-KR" i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13D94-0EF3-4E50-91FF-372C36507FF4}"/>
              </a:ext>
            </a:extLst>
          </p:cNvPr>
          <p:cNvSpPr txBox="1"/>
          <p:nvPr/>
        </p:nvSpPr>
        <p:spPr>
          <a:xfrm>
            <a:off x="1331640" y="3420753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해결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</a:rPr>
              <a:t>해커와 피해자간 </a:t>
            </a:r>
            <a:r>
              <a:rPr lang="en-US" altLang="ko-KR" sz="2400" b="1" dirty="0">
                <a:solidFill>
                  <a:schemeClr val="bg1"/>
                </a:solidFill>
              </a:rPr>
              <a:t>page sharing</a:t>
            </a:r>
            <a:r>
              <a:rPr lang="ko-KR" altLang="en-US" sz="2400" b="1" dirty="0">
                <a:solidFill>
                  <a:schemeClr val="bg1"/>
                </a:solidFill>
              </a:rPr>
              <a:t>을 막는다</a:t>
            </a:r>
            <a:r>
              <a:rPr lang="en-US" altLang="ko-KR" sz="2400" b="1" dirty="0">
                <a:solidFill>
                  <a:schemeClr val="bg1"/>
                </a:solidFill>
              </a:rPr>
              <a:t>(?)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6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3038936"/>
            <a:ext cx="428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  <a:endParaRPr lang="ko-KR" altLang="en-US" sz="36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8019155" y="5733155"/>
            <a:ext cx="1700809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97599" y="2762710"/>
            <a:ext cx="828235" cy="830997"/>
            <a:chOff x="2447620" y="2818967"/>
            <a:chExt cx="82823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7620" y="2818967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276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87" y="-27384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bg1"/>
                </a:solidFill>
              </a:rPr>
              <a:t>Mitigation Techniques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911242" y="783868"/>
            <a:ext cx="82327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FLUSH + RELOAD </a:t>
            </a:r>
            <a:r>
              <a:rPr lang="ko-KR" altLang="en-US" sz="2400" dirty="0">
                <a:solidFill>
                  <a:schemeClr val="bg1"/>
                </a:solidFill>
              </a:rPr>
              <a:t>공격의 요인을 파악하자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요인 </a:t>
            </a:r>
            <a:r>
              <a:rPr lang="en-US" altLang="ko-KR" sz="2800" b="1" dirty="0">
                <a:solidFill>
                  <a:schemeClr val="accent1"/>
                </a:solidFill>
              </a:rPr>
              <a:t>2)Page Sharing(include cache)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16E725-B873-4F87-8573-1BBF675E437F}"/>
              </a:ext>
            </a:extLst>
          </p:cNvPr>
          <p:cNvSpPr/>
          <p:nvPr/>
        </p:nvSpPr>
        <p:spPr>
          <a:xfrm>
            <a:off x="4283968" y="2189768"/>
            <a:ext cx="936104" cy="95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13D94-0EF3-4E50-91FF-372C36507FF4}"/>
              </a:ext>
            </a:extLst>
          </p:cNvPr>
          <p:cNvSpPr txBox="1"/>
          <p:nvPr/>
        </p:nvSpPr>
        <p:spPr>
          <a:xfrm>
            <a:off x="911242" y="3420753"/>
            <a:ext cx="7837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부분적 해결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- Loader</a:t>
            </a:r>
            <a:r>
              <a:rPr lang="ko-KR" altLang="en-US" sz="2400" b="1" dirty="0">
                <a:solidFill>
                  <a:schemeClr val="bg1"/>
                </a:solidFill>
              </a:rPr>
              <a:t>를 바꾸어서 민감한 코드 공유만 피함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</a:rPr>
              <a:t>Page </a:t>
            </a:r>
            <a:r>
              <a:rPr lang="ko-KR" altLang="en-US" sz="2400" b="1" dirty="0">
                <a:solidFill>
                  <a:schemeClr val="bg1"/>
                </a:solidFill>
              </a:rPr>
              <a:t>중복 제거를 비활성화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가상 </a:t>
            </a:r>
            <a:r>
              <a:rPr lang="en-US" altLang="ko-KR" sz="2400" b="1" dirty="0">
                <a:solidFill>
                  <a:schemeClr val="bg1"/>
                </a:solidFill>
              </a:rPr>
              <a:t>system</a:t>
            </a:r>
            <a:r>
              <a:rPr lang="ko-KR" altLang="en-US" sz="2400" b="1" dirty="0">
                <a:solidFill>
                  <a:schemeClr val="bg1"/>
                </a:solidFill>
              </a:rPr>
              <a:t>간 공격을 하지 못하도록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</a:rPr>
              <a:t>Software </a:t>
            </a:r>
            <a:r>
              <a:rPr lang="ko-KR" altLang="en-US" sz="2400" b="1" dirty="0">
                <a:solidFill>
                  <a:schemeClr val="bg1"/>
                </a:solidFill>
              </a:rPr>
              <a:t>다양화</a:t>
            </a:r>
            <a:r>
              <a:rPr lang="en-US" altLang="ko-KR" sz="2400" b="1" dirty="0">
                <a:solidFill>
                  <a:schemeClr val="bg1"/>
                </a:solidFill>
              </a:rPr>
              <a:t>( </a:t>
            </a:r>
            <a:r>
              <a:rPr lang="ko-KR" altLang="en-US" sz="2400" b="1" dirty="0">
                <a:solidFill>
                  <a:schemeClr val="bg1"/>
                </a:solidFill>
              </a:rPr>
              <a:t>원래는 </a:t>
            </a:r>
            <a:r>
              <a:rPr lang="en-US" altLang="ko-KR" sz="2400" b="1" dirty="0">
                <a:solidFill>
                  <a:schemeClr val="bg1"/>
                </a:solidFill>
              </a:rPr>
              <a:t>memory </a:t>
            </a:r>
            <a:r>
              <a:rPr lang="ko-KR" altLang="en-US" sz="2400" b="1" dirty="0">
                <a:solidFill>
                  <a:schemeClr val="bg1"/>
                </a:solidFill>
              </a:rPr>
              <a:t>손상 공격에 대한 대응 기술인데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그 중 일부가 </a:t>
            </a:r>
            <a:r>
              <a:rPr lang="en-US" altLang="ko-KR" sz="2400" b="1" dirty="0">
                <a:solidFill>
                  <a:schemeClr val="bg1"/>
                </a:solidFill>
              </a:rPr>
              <a:t>sharing</a:t>
            </a:r>
            <a:r>
              <a:rPr lang="ko-KR" altLang="en-US" sz="2400" b="1" dirty="0">
                <a:solidFill>
                  <a:schemeClr val="bg1"/>
                </a:solidFill>
              </a:rPr>
              <a:t>을 막음</a:t>
            </a:r>
            <a:r>
              <a:rPr lang="en-US" altLang="ko-KR" sz="2400" b="1" dirty="0">
                <a:solidFill>
                  <a:schemeClr val="bg1"/>
                </a:solidFill>
              </a:rPr>
              <a:t>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2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9629" y="-27384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bg1"/>
                </a:solidFill>
              </a:rPr>
              <a:t>Mitigation Techniques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E005-495B-499D-BD80-DAD88C9B1A29}"/>
              </a:ext>
            </a:extLst>
          </p:cNvPr>
          <p:cNvSpPr txBox="1"/>
          <p:nvPr/>
        </p:nvSpPr>
        <p:spPr>
          <a:xfrm>
            <a:off x="911242" y="783868"/>
            <a:ext cx="82327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FLUSH + RELOAD </a:t>
            </a:r>
            <a:r>
              <a:rPr lang="ko-KR" altLang="en-US" sz="2400" dirty="0">
                <a:solidFill>
                  <a:schemeClr val="bg1"/>
                </a:solidFill>
              </a:rPr>
              <a:t>공격의 요인을 파악하자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요인 </a:t>
            </a:r>
            <a:r>
              <a:rPr lang="en-US" altLang="ko-KR" sz="2800" b="1" dirty="0">
                <a:solidFill>
                  <a:schemeClr val="accent1"/>
                </a:solidFill>
              </a:rPr>
              <a:t>3) high-resolution clock(system clock, 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time </a:t>
            </a:r>
            <a:r>
              <a:rPr lang="ko-KR" altLang="en-US" sz="2800" b="1" dirty="0">
                <a:solidFill>
                  <a:schemeClr val="accent1"/>
                </a:solidFill>
              </a:rPr>
              <a:t>측정에 영향을 미침</a:t>
            </a:r>
            <a:r>
              <a:rPr lang="en-US" altLang="ko-KR" sz="28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16E725-B873-4F87-8573-1BBF675E437F}"/>
              </a:ext>
            </a:extLst>
          </p:cNvPr>
          <p:cNvSpPr/>
          <p:nvPr/>
        </p:nvSpPr>
        <p:spPr>
          <a:xfrm>
            <a:off x="4066770" y="2487076"/>
            <a:ext cx="936104" cy="95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13D94-0EF3-4E50-91FF-372C36507FF4}"/>
              </a:ext>
            </a:extLst>
          </p:cNvPr>
          <p:cNvSpPr txBox="1"/>
          <p:nvPr/>
        </p:nvSpPr>
        <p:spPr>
          <a:xfrm>
            <a:off x="911242" y="3781197"/>
            <a:ext cx="783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해결</a:t>
            </a:r>
            <a:r>
              <a:rPr lang="en-US" altLang="ko-KR" sz="2400" b="1" dirty="0">
                <a:solidFill>
                  <a:schemeClr val="bg1"/>
                </a:solidFill>
              </a:rPr>
              <a:t>: resolution of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clock</a:t>
            </a:r>
            <a:r>
              <a:rPr lang="ko-KR" altLang="en-US" sz="2400" b="1" dirty="0">
                <a:solidFill>
                  <a:schemeClr val="bg1"/>
                </a:solidFill>
              </a:rPr>
              <a:t>을 낮추거나 </a:t>
            </a:r>
            <a:r>
              <a:rPr lang="en-US" altLang="ko-KR" sz="2400" b="1" dirty="0">
                <a:solidFill>
                  <a:schemeClr val="bg1"/>
                </a:solidFill>
              </a:rPr>
              <a:t>clock </a:t>
            </a:r>
            <a:r>
              <a:rPr lang="ko-KR" altLang="en-US" sz="2400" b="1" dirty="0">
                <a:solidFill>
                  <a:schemeClr val="bg1"/>
                </a:solidFill>
              </a:rPr>
              <a:t>측정 시 </a:t>
            </a:r>
            <a:r>
              <a:rPr lang="en-US" altLang="ko-KR" sz="2400" b="1" dirty="0">
                <a:solidFill>
                  <a:schemeClr val="bg1"/>
                </a:solidFill>
              </a:rPr>
              <a:t>noise</a:t>
            </a:r>
            <a:r>
              <a:rPr lang="ko-KR" altLang="en-US" sz="2400" b="1" dirty="0">
                <a:solidFill>
                  <a:schemeClr val="bg1"/>
                </a:solidFill>
              </a:rPr>
              <a:t>를 유입하여 정확도를 낮춘다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1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329" y="-11093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2876" y="2876219"/>
            <a:ext cx="468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Conclusion</a:t>
            </a:r>
            <a:r>
              <a:rPr lang="en-US" altLang="ko-KR" sz="3600" dirty="0"/>
              <a:t>s</a:t>
            </a:r>
            <a:endParaRPr lang="ko-KR" altLang="en-US" sz="36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1569660"/>
            <a:chOff x="2393830" y="2828220"/>
            <a:chExt cx="882025" cy="1569660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52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311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Conclusions</a:t>
            </a:r>
            <a:endParaRPr lang="ko-KR" altLang="en-US" sz="28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E6B5F-6F51-4F66-BB63-F0AE6B1DD0A9}"/>
              </a:ext>
            </a:extLst>
          </p:cNvPr>
          <p:cNvSpPr txBox="1"/>
          <p:nvPr/>
        </p:nvSpPr>
        <p:spPr>
          <a:xfrm>
            <a:off x="1331640" y="1484784"/>
            <a:ext cx="71287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CPU</a:t>
            </a:r>
            <a:r>
              <a:rPr lang="ko-KR" altLang="en-US" sz="2000" b="1" dirty="0">
                <a:solidFill>
                  <a:schemeClr val="bg1"/>
                </a:solidFill>
              </a:rPr>
              <a:t>의 구조적 결함을 이용한 </a:t>
            </a:r>
            <a:r>
              <a:rPr lang="en-US" altLang="ko-KR" sz="2000" b="1" dirty="0">
                <a:solidFill>
                  <a:schemeClr val="bg1"/>
                </a:solidFill>
              </a:rPr>
              <a:t>side channel attack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기존의 공격과는 달리 다른 </a:t>
            </a:r>
            <a:r>
              <a:rPr lang="en-US" altLang="ko-KR" sz="2000" b="1" dirty="0">
                <a:solidFill>
                  <a:schemeClr val="bg1"/>
                </a:solidFill>
              </a:rPr>
              <a:t>core</a:t>
            </a:r>
            <a:r>
              <a:rPr lang="ko-KR" altLang="en-US" sz="2000" b="1" dirty="0">
                <a:solidFill>
                  <a:schemeClr val="bg1"/>
                </a:solidFill>
              </a:rPr>
              <a:t>에서 병렬적으로 실행 가능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가상환경에서도 공격 가능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4 . </a:t>
            </a:r>
            <a:r>
              <a:rPr lang="ko-KR" altLang="en-US" sz="2000" b="1" dirty="0">
                <a:solidFill>
                  <a:schemeClr val="bg1"/>
                </a:solidFill>
              </a:rPr>
              <a:t>근본적인 해결을 위해서는 하드웨어적 수정이 요구됨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5. </a:t>
            </a:r>
            <a:r>
              <a:rPr lang="ko-KR" altLang="en-US" sz="2000" b="1" dirty="0">
                <a:solidFill>
                  <a:schemeClr val="bg1"/>
                </a:solidFill>
              </a:rPr>
              <a:t>주 요인은 </a:t>
            </a:r>
            <a:r>
              <a:rPr lang="en-US" altLang="ko-KR" sz="2000" b="1" dirty="0" err="1">
                <a:solidFill>
                  <a:schemeClr val="bg1"/>
                </a:solidFill>
              </a:rPr>
              <a:t>clflush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사용의 무제한성과 </a:t>
            </a:r>
            <a:r>
              <a:rPr lang="en-US" altLang="ko-KR" sz="2000" b="1" dirty="0">
                <a:solidFill>
                  <a:schemeClr val="bg1"/>
                </a:solidFill>
              </a:rPr>
              <a:t>page </a:t>
            </a:r>
            <a:r>
              <a:rPr lang="ko-KR" altLang="en-US" sz="2000" b="1" dirty="0">
                <a:solidFill>
                  <a:schemeClr val="bg1"/>
                </a:solidFill>
              </a:rPr>
              <a:t>공유이므로 위 논문에서는 </a:t>
            </a:r>
            <a:r>
              <a:rPr lang="en-US" altLang="ko-KR" sz="2000" b="1" dirty="0">
                <a:solidFill>
                  <a:schemeClr val="bg1"/>
                </a:solidFill>
              </a:rPr>
              <a:t>memory </a:t>
            </a:r>
            <a:r>
              <a:rPr lang="ko-KR" altLang="en-US" sz="2000" b="1" dirty="0">
                <a:solidFill>
                  <a:schemeClr val="bg1"/>
                </a:solidFill>
              </a:rPr>
              <a:t>중복 제거 기능을 해제하고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</a:rPr>
              <a:t>clflush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사용을 제한할 것을 권고함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508" y="270892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060605" y="3041822"/>
            <a:ext cx="6867456" cy="76490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5337212" y="3051211"/>
            <a:ext cx="6858001" cy="75557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08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508" y="2924944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1/2 액자 2"/>
          <p:cNvSpPr/>
          <p:nvPr/>
        </p:nvSpPr>
        <p:spPr>
          <a:xfrm>
            <a:off x="2492733" y="2864080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6192036" y="3334142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1953180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15119" y="3730245"/>
            <a:ext cx="1971035" cy="31277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6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2" y="4955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6504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1858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B98CC1-1ACF-4FF2-9F7C-48669B18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65235"/>
            <a:ext cx="7414592" cy="2126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D83AE8-BA4D-42AD-B9E9-92380489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294" y="3644635"/>
            <a:ext cx="5966948" cy="23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34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6504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1858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18B2B-8E07-4A2C-B76A-A52B9DE8FEFA}"/>
              </a:ext>
            </a:extLst>
          </p:cNvPr>
          <p:cNvSpPr txBox="1"/>
          <p:nvPr/>
        </p:nvSpPr>
        <p:spPr>
          <a:xfrm>
            <a:off x="827584" y="2382559"/>
            <a:ext cx="77768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Melt down("</a:t>
            </a:r>
            <a:r>
              <a:rPr lang="ko-KR" altLang="en-US" sz="2800" b="1" dirty="0">
                <a:solidFill>
                  <a:schemeClr val="bg1"/>
                </a:solidFill>
              </a:rPr>
              <a:t>붕괴</a:t>
            </a:r>
            <a:r>
              <a:rPr lang="en-US" altLang="ko-KR" sz="2800" b="1" dirty="0">
                <a:solidFill>
                  <a:schemeClr val="bg1"/>
                </a:solidFill>
              </a:rPr>
              <a:t>") &amp; </a:t>
            </a:r>
            <a:r>
              <a:rPr lang="ko-KR" altLang="en-US" sz="2400" dirty="0">
                <a:solidFill>
                  <a:schemeClr val="bg1"/>
                </a:solidFill>
              </a:rPr>
              <a:t> </a:t>
            </a:r>
            <a:r>
              <a:rPr lang="ko-KR" altLang="en-US" sz="2800" b="1" dirty="0" err="1">
                <a:solidFill>
                  <a:schemeClr val="bg1"/>
                </a:solidFill>
                <a:ea typeface="08서울남산체 B" panose="02020603020101020101"/>
              </a:rPr>
              <a:t>스펙터</a:t>
            </a:r>
            <a:r>
              <a:rPr lang="en-US" altLang="ko-KR" sz="2800" b="1" dirty="0">
                <a:solidFill>
                  <a:schemeClr val="bg1"/>
                </a:solidFill>
                <a:ea typeface="08서울남산체 B" panose="02020603020101020101"/>
              </a:rPr>
              <a:t>(“</a:t>
            </a:r>
            <a:r>
              <a:rPr lang="ko-KR" altLang="en-US" sz="2800" b="1" dirty="0">
                <a:solidFill>
                  <a:schemeClr val="bg1"/>
                </a:solidFill>
                <a:ea typeface="08서울남산체 B" panose="02020603020101020101"/>
              </a:rPr>
              <a:t>유령</a:t>
            </a:r>
            <a:r>
              <a:rPr lang="en-US" altLang="ko-KR" sz="2800" b="1" dirty="0">
                <a:solidFill>
                  <a:schemeClr val="bg1"/>
                </a:solidFill>
                <a:ea typeface="08서울남산체 B" panose="02020603020101020101"/>
              </a:rPr>
              <a:t>”)</a:t>
            </a:r>
            <a:endParaRPr lang="en-US" altLang="ko-KR" sz="3200" b="1" dirty="0">
              <a:solidFill>
                <a:schemeClr val="bg1"/>
              </a:solidFill>
              <a:ea typeface="08서울남산체 B" panose="02020603020101020101"/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인텔 </a:t>
            </a:r>
            <a:r>
              <a:rPr lang="en-US" altLang="ko-KR" dirty="0">
                <a:solidFill>
                  <a:schemeClr val="bg1"/>
                </a:solidFill>
              </a:rPr>
              <a:t>x86 </a:t>
            </a:r>
            <a:r>
              <a:rPr lang="ko-KR" altLang="en-US" dirty="0">
                <a:solidFill>
                  <a:schemeClr val="bg1"/>
                </a:solidFill>
              </a:rPr>
              <a:t>마이크로프로세서</a:t>
            </a:r>
            <a:r>
              <a:rPr lang="en-US" altLang="ko-KR" dirty="0">
                <a:solidFill>
                  <a:schemeClr val="bg1"/>
                </a:solidFill>
              </a:rPr>
              <a:t>, IBM </a:t>
            </a:r>
            <a:r>
              <a:rPr lang="ko-KR" altLang="en-US" dirty="0">
                <a:solidFill>
                  <a:schemeClr val="bg1"/>
                </a:solidFill>
              </a:rPr>
              <a:t>파워 마이크로프로세서 및 일부 </a:t>
            </a:r>
            <a:r>
              <a:rPr lang="en-US" altLang="ko-KR" dirty="0">
                <a:solidFill>
                  <a:schemeClr val="bg1"/>
                </a:solidFill>
              </a:rPr>
              <a:t>ARM </a:t>
            </a:r>
            <a:r>
              <a:rPr lang="ko-KR" altLang="en-US" dirty="0">
                <a:solidFill>
                  <a:schemeClr val="bg1"/>
                </a:solidFill>
              </a:rPr>
              <a:t>기반 마이크로프로세서에 영향을 주는 하드웨어 취약점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CPU</a:t>
            </a:r>
            <a:r>
              <a:rPr lang="ko-KR" altLang="en-US" dirty="0">
                <a:solidFill>
                  <a:schemeClr val="bg1"/>
                </a:solidFill>
              </a:rPr>
              <a:t>의 버그를 이용해 해커가 사용자의 암호와 중요한 데이터를 훔치는 공격이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구조적 취약점을 가진 전 인텔 아키텍처에 영향을 줌</a:t>
            </a:r>
          </a:p>
        </p:txBody>
      </p:sp>
    </p:spTree>
    <p:extLst>
      <p:ext uri="{BB962C8B-B14F-4D97-AF65-F5344CB8AC3E}">
        <p14:creationId xmlns:p14="http://schemas.microsoft.com/office/powerpoint/2010/main" val="106309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34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6504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1858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18B2B-8E07-4A2C-B76A-A52B9DE8FEFA}"/>
              </a:ext>
            </a:extLst>
          </p:cNvPr>
          <p:cNvSpPr txBox="1"/>
          <p:nvPr/>
        </p:nvSpPr>
        <p:spPr>
          <a:xfrm>
            <a:off x="827584" y="2382559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FLUSH + RELOAD attack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 melt down</a:t>
            </a:r>
            <a:r>
              <a:rPr lang="ko-KR" altLang="en-US" sz="2000" dirty="0">
                <a:solidFill>
                  <a:schemeClr val="bg1"/>
                </a:solidFill>
              </a:rPr>
              <a:t>시 사용되는 기술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Cache</a:t>
            </a:r>
            <a:r>
              <a:rPr lang="ko-KR" altLang="en-US" sz="2000" dirty="0">
                <a:solidFill>
                  <a:schemeClr val="bg1"/>
                </a:solidFill>
              </a:rPr>
              <a:t>를 이용해 메모리 </a:t>
            </a:r>
            <a:r>
              <a:rPr lang="en-US" altLang="ko-KR" sz="2000" dirty="0">
                <a:solidFill>
                  <a:schemeClr val="bg1"/>
                </a:solidFill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</a:rPr>
              <a:t>를 간접적으로 읽어오는 </a:t>
            </a:r>
            <a:r>
              <a:rPr lang="en-US" altLang="ko-KR" sz="2000" dirty="0">
                <a:solidFill>
                  <a:schemeClr val="bg1"/>
                </a:solidFill>
              </a:rPr>
              <a:t>side channel attack </a:t>
            </a:r>
            <a:r>
              <a:rPr lang="ko-KR" altLang="en-US" sz="2000" dirty="0">
                <a:solidFill>
                  <a:schemeClr val="bg1"/>
                </a:solidFill>
              </a:rPr>
              <a:t>중 하나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CORSS - CORE attack(</a:t>
            </a:r>
            <a:r>
              <a:rPr lang="ko-KR" altLang="en-US" sz="2000" dirty="0">
                <a:solidFill>
                  <a:schemeClr val="bg1"/>
                </a:solidFill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</a:rPr>
              <a:t>core</a:t>
            </a:r>
            <a:r>
              <a:rPr lang="ko-KR" altLang="en-US" sz="2000" dirty="0">
                <a:solidFill>
                  <a:schemeClr val="bg1"/>
                </a:solidFill>
              </a:rPr>
              <a:t>에서 병렬적 공격 가능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Virtual </a:t>
            </a:r>
            <a:r>
              <a:rPr lang="ko-KR" altLang="en-US" sz="2000" dirty="0">
                <a:solidFill>
                  <a:schemeClr val="bg1"/>
                </a:solidFill>
              </a:rPr>
              <a:t>환경에서도 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51" y="8639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2876" y="2876219"/>
            <a:ext cx="468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Page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Sharing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Cache Architecture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1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0124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Page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9A1E7-083D-47C6-AD1D-B1A95BCD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61" y="2510157"/>
            <a:ext cx="4876077" cy="4080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45752-7445-47F0-8E5D-76B2A4EFC728}"/>
              </a:ext>
            </a:extLst>
          </p:cNvPr>
          <p:cNvSpPr txBox="1"/>
          <p:nvPr/>
        </p:nvSpPr>
        <p:spPr>
          <a:xfrm>
            <a:off x="899592" y="63985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” </a:t>
            </a:r>
            <a:r>
              <a:rPr lang="ko-KR" altLang="en-US" dirty="0">
                <a:solidFill>
                  <a:schemeClr val="bg1"/>
                </a:solidFill>
              </a:rPr>
              <a:t>실제 </a:t>
            </a:r>
            <a:r>
              <a:rPr lang="en-US" altLang="ko-KR" dirty="0">
                <a:solidFill>
                  <a:schemeClr val="bg1"/>
                </a:solidFill>
              </a:rPr>
              <a:t>memory </a:t>
            </a:r>
            <a:r>
              <a:rPr lang="ko-KR" altLang="en-US" dirty="0">
                <a:solidFill>
                  <a:schemeClr val="bg1"/>
                </a:solidFill>
              </a:rPr>
              <a:t>용량보다 더 크게 사용하고 싶다 </a:t>
            </a:r>
            <a:r>
              <a:rPr lang="en-US" altLang="ko-KR" dirty="0">
                <a:solidFill>
                  <a:schemeClr val="bg1"/>
                </a:solidFill>
              </a:rPr>
              <a:t>”=&gt; virtual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memory, virtual address(</a:t>
            </a:r>
            <a:r>
              <a:rPr lang="ko-KR" altLang="en-US" dirty="0">
                <a:solidFill>
                  <a:schemeClr val="bg1"/>
                </a:solidFill>
              </a:rPr>
              <a:t>프로세스별로 가지고 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7C0CE-3F5C-4A57-BA49-B998BDF85CCC}"/>
              </a:ext>
            </a:extLst>
          </p:cNvPr>
          <p:cNvSpPr txBox="1"/>
          <p:nvPr/>
        </p:nvSpPr>
        <p:spPr>
          <a:xfrm>
            <a:off x="903040" y="1240016"/>
            <a:ext cx="82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가상 </a:t>
            </a:r>
            <a:r>
              <a:rPr lang="en-US" altLang="ko-KR" dirty="0">
                <a:solidFill>
                  <a:schemeClr val="bg1"/>
                </a:solidFill>
              </a:rPr>
              <a:t>memory</a:t>
            </a:r>
            <a:r>
              <a:rPr lang="ko-KR" altLang="en-US" dirty="0">
                <a:solidFill>
                  <a:schemeClr val="bg1"/>
                </a:solidFill>
              </a:rPr>
              <a:t>를 쪼개는 새로운 단위 </a:t>
            </a:r>
            <a:r>
              <a:rPr lang="en-US" altLang="ko-KR" dirty="0">
                <a:solidFill>
                  <a:schemeClr val="bg1"/>
                </a:solidFill>
              </a:rPr>
              <a:t>: page(</a:t>
            </a:r>
            <a:r>
              <a:rPr lang="ko-KR" altLang="en-US" dirty="0">
                <a:solidFill>
                  <a:schemeClr val="bg1"/>
                </a:solidFill>
              </a:rPr>
              <a:t>새로운 메모리 단위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30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2E434-FB56-40E2-AEFA-E5872A15D79F}"/>
              </a:ext>
            </a:extLst>
          </p:cNvPr>
          <p:cNvSpPr txBox="1"/>
          <p:nvPr/>
        </p:nvSpPr>
        <p:spPr>
          <a:xfrm>
            <a:off x="1549212" y="2505670"/>
            <a:ext cx="6551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프로세스마다 가지고 있는 가상 주소도 다르고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자원도 다르면 만약 자원을 프로세스간 공유하고 싶을 땐 어떻게 해야 할까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9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1956</Words>
  <Application>Microsoft Office PowerPoint</Application>
  <PresentationFormat>화면 슬라이드 쇼(4:3)</PresentationFormat>
  <Paragraphs>363</Paragraphs>
  <Slides>35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08서울남산체 B</vt:lpstr>
      <vt:lpstr>08서울남산체 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유 지혁</cp:lastModifiedBy>
  <cp:revision>5</cp:revision>
  <dcterms:created xsi:type="dcterms:W3CDTF">2015-04-27T06:53:28Z</dcterms:created>
  <dcterms:modified xsi:type="dcterms:W3CDTF">2019-07-08T08:03:39Z</dcterms:modified>
</cp:coreProperties>
</file>