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23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8B99-B980-4FDB-AD7A-377F75F9970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D3B9-3FDF-4190-BD70-C6275486DE6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Dummy</a:t>
            </a:r>
            <a:r>
              <a:rPr lang="fr-FR" smtClean="0"/>
              <a:t> PowerPoint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Dummy PowerPoint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PowerPoint</dc:title>
  <dc:creator>vSphere</dc:creator>
  <cp:lastModifiedBy>vSphere</cp:lastModifiedBy>
  <cp:revision>1</cp:revision>
  <dcterms:created xsi:type="dcterms:W3CDTF">2020-04-09T10:22:17Z</dcterms:created>
  <dcterms:modified xsi:type="dcterms:W3CDTF">2020-04-09T10:23:02Z</dcterms:modified>
</cp:coreProperties>
</file>