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24c3725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24c3725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ffbf7c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2ffbf7c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469407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2469407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2c9af27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2c9af27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2469407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2469407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469407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469407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469407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469407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2469407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2469407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2ffbf7c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2ffbf7c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4c372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4c372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469407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2469407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SMHKtY8yAjm35eVzcfwOeqnEzF_g_h6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Essay Grader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1242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李彥廷、王玟婷、黃羿文</a:t>
            </a:r>
            <a:endParaRPr b="1" sz="1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再測信度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12" y="541711"/>
            <a:ext cx="4486725" cy="336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802750" y="4029200"/>
            <a:ext cx="370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erriweather"/>
                <a:ea typeface="Merriweather"/>
                <a:cs typeface="Merriweather"/>
                <a:sym typeface="Merriweather"/>
              </a:rPr>
              <a:t>The correlation between the two grade batches are: </a:t>
            </a:r>
            <a:r>
              <a:rPr lang="zh-TW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0.974</a:t>
            </a:r>
            <a:endParaRPr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erriweather"/>
                <a:ea typeface="Merriweather"/>
                <a:cs typeface="Merriweather"/>
                <a:sym typeface="Merriweather"/>
              </a:rPr>
              <a:t>(sample size: 40)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學生回饋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848675" y="606975"/>
            <a:ext cx="3245100" cy="104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學生 Ruby: </a:t>
            </a:r>
            <a:endParaRPr b="1" sz="150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我覺得可以不用把缺點寫出來，可以把缺點合併到建議和修正裡！改得很好，和教授提出的建議幾乎一樣！</a:t>
            </a:r>
            <a:endParaRPr b="1" sz="1500">
              <a:solidFill>
                <a:schemeClr val="dk2"/>
              </a:solidFill>
              <a:highlight>
                <a:srgbClr val="CFE2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848675" y="2025301"/>
            <a:ext cx="3245100" cy="109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學生 Danny: 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首先謝謝AI對我的肯定，他有把各個面向的分數列出來很不錯，但是寄過來的信件排版</a:t>
            </a: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可以更好</a:t>
            </a: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！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848675" y="3429425"/>
            <a:ext cx="3245100" cy="13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學生 Jolie: 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在文法和句子結構上AI 改的比教授細一點，但教授在組織和內容給的建議更具體，我的內文語意邏輯上有一點問題，但是AI沒有發現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討論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116925" y="1376700"/>
            <a:ext cx="51228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與 Word 作互動 (例如：Grammarly)</a:t>
            </a:r>
            <a:endParaRPr b="1"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比較 LLM 的批改結果與專業人工批改結果</a:t>
            </a:r>
            <a:endParaRPr b="1"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比較多種LLM Model之間的差異</a:t>
            </a:r>
            <a:endParaRPr b="1"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比較不同Prompt的批改效果</a:t>
            </a:r>
            <a:endParaRPr b="1" sz="17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700">
                <a:latin typeface="Microsoft JhengHei"/>
                <a:ea typeface="Microsoft JhengHei"/>
                <a:cs typeface="Microsoft JhengHei"/>
                <a:sym typeface="Microsoft JhengHei"/>
              </a:rPr>
              <a:t>美化信件排版</a:t>
            </a:r>
            <a:endParaRPr b="1" sz="1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223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23475" y="1086150"/>
            <a:ext cx="41664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發想動機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使用流程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LLM 使用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效果評估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500">
                <a:latin typeface="Microsoft JhengHei"/>
                <a:ea typeface="Microsoft JhengHei"/>
                <a:cs typeface="Microsoft JhengHei"/>
                <a:sym typeface="Microsoft JhengHei"/>
              </a:rPr>
              <a:t>討論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3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發想動機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11725" y="1614475"/>
            <a:ext cx="71226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icrosoft JhengHei"/>
              <a:buChar char="●"/>
            </a:pPr>
            <a:r>
              <a:rPr b="1"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批改作文曠日費時，如今可由 LLM 代為完成</a:t>
            </a:r>
            <a:endParaRPr b="1"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icrosoft JhengHei"/>
              <a:buChar char="●"/>
            </a:pPr>
            <a:r>
              <a:rPr b="1"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將批改與回饋的步驟串接，一鍵完成</a:t>
            </a:r>
            <a:endParaRPr b="1" sz="19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icrosoft JhengHei"/>
              <a:buChar char="●"/>
            </a:pPr>
            <a:r>
              <a:rPr b="1" lang="zh-TW" sz="1900">
                <a:latin typeface="Microsoft JhengHei"/>
                <a:ea typeface="Microsoft JhengHei"/>
                <a:cs typeface="Microsoft JhengHei"/>
                <a:sym typeface="Microsoft JhengHei"/>
              </a:rPr>
              <a:t>完成批改後希望客製信件給予同學回饋</a:t>
            </a:r>
            <a:endParaRPr b="1" sz="1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LLM </a:t>
            </a:r>
            <a:r>
              <a:rPr lang="zh-TW"/>
              <a:t>使用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39975" y="1359925"/>
            <a:ext cx="41571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zh-TW" sz="1600">
                <a:solidFill>
                  <a:schemeClr val="lt1"/>
                </a:solidFill>
              </a:rPr>
              <a:t>Model: GPT-4o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zh-TW" sz="1600">
                <a:solidFill>
                  <a:schemeClr val="lt1"/>
                </a:solidFill>
              </a:rPr>
              <a:t>LangChain structure:</a:t>
            </a:r>
            <a:endParaRPr b="1"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zh-TW" sz="1400">
                <a:solidFill>
                  <a:schemeClr val="lt1"/>
                </a:solidFill>
              </a:rPr>
              <a:t>輸入：</a:t>
            </a:r>
            <a:r>
              <a:rPr b="1" lang="zh-TW" sz="1400">
                <a:solidFill>
                  <a:schemeClr val="lt1"/>
                </a:solidFill>
              </a:rPr>
              <a:t>instruction / input</a:t>
            </a:r>
            <a:endParaRPr b="1"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zh-TW" sz="1400">
                <a:solidFill>
                  <a:schemeClr val="lt1"/>
                </a:solidFill>
              </a:rPr>
              <a:t>輸出：根據 instruction 的評論和評分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50" y="651150"/>
            <a:ext cx="4465850" cy="3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其他功能實作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33375" y="1353350"/>
            <a:ext cx="41571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zh-TW" sz="1600">
                <a:solidFill>
                  <a:schemeClr val="lt1"/>
                </a:solidFill>
              </a:rPr>
              <a:t>textract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zh-TW" sz="1600">
                <a:solidFill>
                  <a:schemeClr val="lt1"/>
                </a:solidFill>
              </a:rPr>
              <a:t>Google Mail API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zh-TW" sz="1600">
                <a:solidFill>
                  <a:schemeClr val="lt1"/>
                </a:solidFill>
              </a:rPr>
              <a:t>Tkinter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50" y="1353350"/>
            <a:ext cx="4548724" cy="228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Instruction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87" y="1427250"/>
            <a:ext cx="6703075" cy="34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69050" y="4751200"/>
            <a:ext cx="2280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表格製作：大考中心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2095"/>
          <a:stretch/>
        </p:blipFill>
        <p:spPr>
          <a:xfrm>
            <a:off x="481475" y="1327800"/>
            <a:ext cx="8433300" cy="37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Feedback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28900" y="2100450"/>
            <a:ext cx="17268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600"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  <a:endParaRPr b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1" name="Google Shape;111;p20" title="EssayGrader Demo_subtitl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700" y="200150"/>
            <a:ext cx="6324250" cy="4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效果評估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238575" y="1775300"/>
            <a:ext cx="29718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再測信度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學生回饋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