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7"/>
  </p:notesMasterIdLst>
  <p:handoutMasterIdLst>
    <p:handoutMasterId r:id="rId38"/>
  </p:handoutMasterIdLst>
  <p:sldIdLst>
    <p:sldId id="256" r:id="rId5"/>
    <p:sldId id="273" r:id="rId6"/>
    <p:sldId id="274" r:id="rId7"/>
    <p:sldId id="288" r:id="rId8"/>
    <p:sldId id="284" r:id="rId9"/>
    <p:sldId id="293" r:id="rId10"/>
    <p:sldId id="271" r:id="rId11"/>
    <p:sldId id="279" r:id="rId12"/>
    <p:sldId id="257" r:id="rId13"/>
    <p:sldId id="272" r:id="rId14"/>
    <p:sldId id="277" r:id="rId15"/>
    <p:sldId id="275" r:id="rId16"/>
    <p:sldId id="281" r:id="rId17"/>
    <p:sldId id="289" r:id="rId18"/>
    <p:sldId id="290" r:id="rId19"/>
    <p:sldId id="291" r:id="rId20"/>
    <p:sldId id="282" r:id="rId21"/>
    <p:sldId id="297" r:id="rId22"/>
    <p:sldId id="300" r:id="rId23"/>
    <p:sldId id="298" r:id="rId24"/>
    <p:sldId id="301" r:id="rId25"/>
    <p:sldId id="299" r:id="rId26"/>
    <p:sldId id="302" r:id="rId27"/>
    <p:sldId id="304" r:id="rId28"/>
    <p:sldId id="276" r:id="rId29"/>
    <p:sldId id="296" r:id="rId30"/>
    <p:sldId id="278" r:id="rId31"/>
    <p:sldId id="295" r:id="rId32"/>
    <p:sldId id="270" r:id="rId33"/>
    <p:sldId id="292" r:id="rId34"/>
    <p:sldId id="261" r:id="rId35"/>
    <p:sldId id="287"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C79D0-E165-4DE3-8834-8A0CA42902A1}" v="22" dt="2024-03-15T02:27:44.436"/>
    <p1510:client id="{A82DBDDB-16F8-53DC-F346-2D7B2DB69702}" v="26" dt="2024-03-14T15:08:40.815"/>
    <p1510:client id="{D9501421-A142-2497-CA64-D435EB1D7868}" v="39" dt="2024-03-14T19:18:51.812"/>
    <p1510:client id="{F4ABAB58-EF43-5F2C-BDF2-A2B13048058C}" v="44" dt="2024-03-14T18:18:38.780"/>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64" y="90"/>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e Willis" userId="S::lwillis@sebts.edu::6743b922-68bc-4b23-9bd3-73499945c9e2" providerId="AD" clId="Web-{21B4A1BC-D758-1AF8-2149-23149B957C36}"/>
    <pc:docChg chg="modSld">
      <pc:chgData name="Lane Willis" userId="S::lwillis@sebts.edu::6743b922-68bc-4b23-9bd3-73499945c9e2" providerId="AD" clId="Web-{21B4A1BC-D758-1AF8-2149-23149B957C36}" dt="2024-03-12T19:11:15.090" v="146" actId="1076"/>
      <pc:docMkLst>
        <pc:docMk/>
      </pc:docMkLst>
      <pc:sldChg chg="addSp delSp modSp">
        <pc:chgData name="Lane Willis" userId="S::lwillis@sebts.edu::6743b922-68bc-4b23-9bd3-73499945c9e2" providerId="AD" clId="Web-{21B4A1BC-D758-1AF8-2149-23149B957C36}" dt="2024-03-12T19:11:15.090" v="146" actId="1076"/>
        <pc:sldMkLst>
          <pc:docMk/>
          <pc:sldMk cId="4253155070" sldId="272"/>
        </pc:sldMkLst>
        <pc:spChg chg="del">
          <ac:chgData name="Lane Willis" userId="S::lwillis@sebts.edu::6743b922-68bc-4b23-9bd3-73499945c9e2" providerId="AD" clId="Web-{21B4A1BC-D758-1AF8-2149-23149B957C36}" dt="2024-03-12T19:08:52.910" v="57"/>
          <ac:spMkLst>
            <pc:docMk/>
            <pc:sldMk cId="4253155070" sldId="272"/>
            <ac:spMk id="2" creationId="{E0CFF19F-D275-A61E-FEF6-556EFAC0A213}"/>
          </ac:spMkLst>
        </pc:spChg>
        <pc:spChg chg="add del mod">
          <ac:chgData name="Lane Willis" userId="S::lwillis@sebts.edu::6743b922-68bc-4b23-9bd3-73499945c9e2" providerId="AD" clId="Web-{21B4A1BC-D758-1AF8-2149-23149B957C36}" dt="2024-03-12T19:09:45.663" v="84"/>
          <ac:spMkLst>
            <pc:docMk/>
            <pc:sldMk cId="4253155070" sldId="272"/>
            <ac:spMk id="3" creationId="{4EB031CD-095D-DFD5-FE10-9BCF39215211}"/>
          </ac:spMkLst>
        </pc:spChg>
        <pc:spChg chg="add mod">
          <ac:chgData name="Lane Willis" userId="S::lwillis@sebts.edu::6743b922-68bc-4b23-9bd3-73499945c9e2" providerId="AD" clId="Web-{21B4A1BC-D758-1AF8-2149-23149B957C36}" dt="2024-03-12T19:11:15.090" v="146" actId="1076"/>
          <ac:spMkLst>
            <pc:docMk/>
            <pc:sldMk cId="4253155070" sldId="272"/>
            <ac:spMk id="5" creationId="{75E5890E-63EC-4415-7604-2187DF296271}"/>
          </ac:spMkLst>
        </pc:spChg>
        <pc:spChg chg="mod">
          <ac:chgData name="Lane Willis" userId="S::lwillis@sebts.edu::6743b922-68bc-4b23-9bd3-73499945c9e2" providerId="AD" clId="Web-{21B4A1BC-D758-1AF8-2149-23149B957C36}" dt="2024-03-12T19:11:05.448" v="145" actId="1076"/>
          <ac:spMkLst>
            <pc:docMk/>
            <pc:sldMk cId="4253155070" sldId="272"/>
            <ac:spMk id="14" creationId="{00000000-0000-0000-0000-000000000000}"/>
          </ac:spMkLst>
        </pc:spChg>
      </pc:sldChg>
      <pc:sldChg chg="modSp">
        <pc:chgData name="Lane Willis" userId="S::lwillis@sebts.edu::6743b922-68bc-4b23-9bd3-73499945c9e2" providerId="AD" clId="Web-{21B4A1BC-D758-1AF8-2149-23149B957C36}" dt="2024-03-12T18:18:13.943" v="18" actId="20577"/>
        <pc:sldMkLst>
          <pc:docMk/>
          <pc:sldMk cId="1825853703" sldId="274"/>
        </pc:sldMkLst>
        <pc:spChg chg="mod">
          <ac:chgData name="Lane Willis" userId="S::lwillis@sebts.edu::6743b922-68bc-4b23-9bd3-73499945c9e2" providerId="AD" clId="Web-{21B4A1BC-D758-1AF8-2149-23149B957C36}" dt="2024-03-12T18:18:13.943" v="18" actId="20577"/>
          <ac:spMkLst>
            <pc:docMk/>
            <pc:sldMk cId="1825853703" sldId="274"/>
            <ac:spMk id="14" creationId="{00000000-0000-0000-0000-000000000000}"/>
          </ac:spMkLst>
        </pc:spChg>
      </pc:sldChg>
      <pc:sldChg chg="modSp">
        <pc:chgData name="Lane Willis" userId="S::lwillis@sebts.edu::6743b922-68bc-4b23-9bd3-73499945c9e2" providerId="AD" clId="Web-{21B4A1BC-D758-1AF8-2149-23149B957C36}" dt="2024-03-12T18:35:00.562" v="43" actId="20577"/>
        <pc:sldMkLst>
          <pc:docMk/>
          <pc:sldMk cId="1914360829" sldId="292"/>
        </pc:sldMkLst>
        <pc:spChg chg="mod">
          <ac:chgData name="Lane Willis" userId="S::lwillis@sebts.edu::6743b922-68bc-4b23-9bd3-73499945c9e2" providerId="AD" clId="Web-{21B4A1BC-D758-1AF8-2149-23149B957C36}" dt="2024-03-12T18:35:00.562" v="43" actId="20577"/>
          <ac:spMkLst>
            <pc:docMk/>
            <pc:sldMk cId="1914360829" sldId="292"/>
            <ac:spMk id="14" creationId="{00000000-0000-0000-0000-000000000000}"/>
          </ac:spMkLst>
        </pc:spChg>
      </pc:sldChg>
      <pc:sldChg chg="modSp">
        <pc:chgData name="Lane Willis" userId="S::lwillis@sebts.edu::6743b922-68bc-4b23-9bd3-73499945c9e2" providerId="AD" clId="Web-{21B4A1BC-D758-1AF8-2149-23149B957C36}" dt="2024-03-12T18:46:14.896" v="56" actId="20577"/>
        <pc:sldMkLst>
          <pc:docMk/>
          <pc:sldMk cId="3005994878" sldId="293"/>
        </pc:sldMkLst>
        <pc:spChg chg="mod">
          <ac:chgData name="Lane Willis" userId="S::lwillis@sebts.edu::6743b922-68bc-4b23-9bd3-73499945c9e2" providerId="AD" clId="Web-{21B4A1BC-D758-1AF8-2149-23149B957C36}" dt="2024-03-12T18:46:14.896" v="56" actId="20577"/>
          <ac:spMkLst>
            <pc:docMk/>
            <pc:sldMk cId="3005994878" sldId="293"/>
            <ac:spMk id="14" creationId="{00000000-0000-0000-0000-000000000000}"/>
          </ac:spMkLst>
        </pc:spChg>
      </pc:sldChg>
      <pc:sldChg chg="modNotes">
        <pc:chgData name="Lane Willis" userId="S::lwillis@sebts.edu::6743b922-68bc-4b23-9bd3-73499945c9e2" providerId="AD" clId="Web-{21B4A1BC-D758-1AF8-2149-23149B957C36}" dt="2024-03-12T17:54:28.573" v="14"/>
        <pc:sldMkLst>
          <pc:docMk/>
          <pc:sldMk cId="299904531" sldId="304"/>
        </pc:sldMkLst>
      </pc:sldChg>
    </pc:docChg>
  </pc:docChgLst>
  <pc:docChgLst>
    <pc:chgData name="Lane Willis" userId="S::lwillis@sebts.edu::6743b922-68bc-4b23-9bd3-73499945c9e2" providerId="AD" clId="Web-{A82DBDDB-16F8-53DC-F346-2D7B2DB69702}"/>
    <pc:docChg chg="modSld sldOrd">
      <pc:chgData name="Lane Willis" userId="S::lwillis@sebts.edu::6743b922-68bc-4b23-9bd3-73499945c9e2" providerId="AD" clId="Web-{A82DBDDB-16F8-53DC-F346-2D7B2DB69702}" dt="2024-03-14T15:08:40.815" v="46" actId="20577"/>
      <pc:docMkLst>
        <pc:docMk/>
      </pc:docMkLst>
      <pc:sldChg chg="ord">
        <pc:chgData name="Lane Willis" userId="S::lwillis@sebts.edu::6743b922-68bc-4b23-9bd3-73499945c9e2" providerId="AD" clId="Web-{A82DBDDB-16F8-53DC-F346-2D7B2DB69702}" dt="2024-03-14T15:05:19.821" v="27"/>
        <pc:sldMkLst>
          <pc:docMk/>
          <pc:sldMk cId="2215894925" sldId="261"/>
        </pc:sldMkLst>
      </pc:sldChg>
      <pc:sldChg chg="modSp">
        <pc:chgData name="Lane Willis" userId="S::lwillis@sebts.edu::6743b922-68bc-4b23-9bd3-73499945c9e2" providerId="AD" clId="Web-{A82DBDDB-16F8-53DC-F346-2D7B2DB69702}" dt="2024-03-14T14:59:55.103" v="20" actId="20577"/>
        <pc:sldMkLst>
          <pc:docMk/>
          <pc:sldMk cId="2692830552" sldId="270"/>
        </pc:sldMkLst>
        <pc:spChg chg="mod">
          <ac:chgData name="Lane Willis" userId="S::lwillis@sebts.edu::6743b922-68bc-4b23-9bd3-73499945c9e2" providerId="AD" clId="Web-{A82DBDDB-16F8-53DC-F346-2D7B2DB69702}" dt="2024-03-14T14:59:55.103" v="20" actId="20577"/>
          <ac:spMkLst>
            <pc:docMk/>
            <pc:sldMk cId="2692830552" sldId="270"/>
            <ac:spMk id="14" creationId="{00000000-0000-0000-0000-000000000000}"/>
          </ac:spMkLst>
        </pc:spChg>
      </pc:sldChg>
      <pc:sldChg chg="modSp">
        <pc:chgData name="Lane Willis" userId="S::lwillis@sebts.edu::6743b922-68bc-4b23-9bd3-73499945c9e2" providerId="AD" clId="Web-{A82DBDDB-16F8-53DC-F346-2D7B2DB69702}" dt="2024-03-14T14:48:37.995" v="16" actId="20577"/>
        <pc:sldMkLst>
          <pc:docMk/>
          <pc:sldMk cId="2502785364" sldId="278"/>
        </pc:sldMkLst>
        <pc:graphicFrameChg chg="modGraphic">
          <ac:chgData name="Lane Willis" userId="S::lwillis@sebts.edu::6743b922-68bc-4b23-9bd3-73499945c9e2" providerId="AD" clId="Web-{A82DBDDB-16F8-53DC-F346-2D7B2DB69702}" dt="2024-03-14T14:48:37.995" v="16" actId="20577"/>
          <ac:graphicFrameMkLst>
            <pc:docMk/>
            <pc:sldMk cId="2502785364" sldId="278"/>
            <ac:graphicFrameMk id="16" creationId="{62F8F299-ACA4-FB44-1339-5818CAAC98D6}"/>
          </ac:graphicFrameMkLst>
        </pc:graphicFrameChg>
      </pc:sldChg>
      <pc:sldChg chg="modSp">
        <pc:chgData name="Lane Willis" userId="S::lwillis@sebts.edu::6743b922-68bc-4b23-9bd3-73499945c9e2" providerId="AD" clId="Web-{A82DBDDB-16F8-53DC-F346-2D7B2DB69702}" dt="2024-03-14T15:08:40.815" v="46" actId="20577"/>
        <pc:sldMkLst>
          <pc:docMk/>
          <pc:sldMk cId="1914360829" sldId="292"/>
        </pc:sldMkLst>
        <pc:spChg chg="mod">
          <ac:chgData name="Lane Willis" userId="S::lwillis@sebts.edu::6743b922-68bc-4b23-9bd3-73499945c9e2" providerId="AD" clId="Web-{A82DBDDB-16F8-53DC-F346-2D7B2DB69702}" dt="2024-03-14T15:08:40.815" v="46" actId="20577"/>
          <ac:spMkLst>
            <pc:docMk/>
            <pc:sldMk cId="1914360829" sldId="292"/>
            <ac:spMk id="14" creationId="{00000000-0000-0000-0000-000000000000}"/>
          </ac:spMkLst>
        </pc:spChg>
      </pc:sldChg>
    </pc:docChg>
  </pc:docChgLst>
  <pc:docChgLst>
    <pc:chgData name="Lane Willis" userId="S::lwillis@sebts.edu::6743b922-68bc-4b23-9bd3-73499945c9e2" providerId="AD" clId="Web-{84C31FCF-5C66-0F75-58D6-3525ECF36871}"/>
    <pc:docChg chg="addSld delSld modSld sldOrd">
      <pc:chgData name="Lane Willis" userId="S::lwillis@sebts.edu::6743b922-68bc-4b23-9bd3-73499945c9e2" providerId="AD" clId="Web-{84C31FCF-5C66-0F75-58D6-3525ECF36871}" dt="2024-03-11T20:35:36.419" v="4351" actId="1076"/>
      <pc:docMkLst>
        <pc:docMk/>
      </pc:docMkLst>
      <pc:sldChg chg="modSp addAnim delAnim modNotes">
        <pc:chgData name="Lane Willis" userId="S::lwillis@sebts.edu::6743b922-68bc-4b23-9bd3-73499945c9e2" providerId="AD" clId="Web-{84C31FCF-5C66-0F75-58D6-3525ECF36871}" dt="2024-03-11T15:35:23.634" v="205"/>
        <pc:sldMkLst>
          <pc:docMk/>
          <pc:sldMk cId="2128536031" sldId="257"/>
        </pc:sldMkLst>
        <pc:spChg chg="mod">
          <ac:chgData name="Lane Willis" userId="S::lwillis@sebts.edu::6743b922-68bc-4b23-9bd3-73499945c9e2" providerId="AD" clId="Web-{84C31FCF-5C66-0F75-58D6-3525ECF36871}" dt="2024-03-11T15:20:54.844" v="9" actId="20577"/>
          <ac:spMkLst>
            <pc:docMk/>
            <pc:sldMk cId="2128536031" sldId="257"/>
            <ac:spMk id="14" creationId="{00000000-0000-0000-0000-000000000000}"/>
          </ac:spMkLst>
        </pc:spChg>
      </pc:sldChg>
      <pc:sldChg chg="modNotes">
        <pc:chgData name="Lane Willis" userId="S::lwillis@sebts.edu::6743b922-68bc-4b23-9bd3-73499945c9e2" providerId="AD" clId="Web-{84C31FCF-5C66-0F75-58D6-3525ECF36871}" dt="2024-03-11T20:35:13.465" v="4350"/>
        <pc:sldMkLst>
          <pc:docMk/>
          <pc:sldMk cId="2692830552" sldId="270"/>
        </pc:sldMkLst>
      </pc:sldChg>
      <pc:sldChg chg="modSp modNotes">
        <pc:chgData name="Lane Willis" userId="S::lwillis@sebts.edu::6743b922-68bc-4b23-9bd3-73499945c9e2" providerId="AD" clId="Web-{84C31FCF-5C66-0F75-58D6-3525ECF36871}" dt="2024-03-11T15:36:32.886" v="340"/>
        <pc:sldMkLst>
          <pc:docMk/>
          <pc:sldMk cId="4253155070" sldId="272"/>
        </pc:sldMkLst>
        <pc:spChg chg="mod">
          <ac:chgData name="Lane Willis" userId="S::lwillis@sebts.edu::6743b922-68bc-4b23-9bd3-73499945c9e2" providerId="AD" clId="Web-{84C31FCF-5C66-0F75-58D6-3525ECF36871}" dt="2024-03-11T15:35:59.682" v="221" actId="20577"/>
          <ac:spMkLst>
            <pc:docMk/>
            <pc:sldMk cId="4253155070" sldId="272"/>
            <ac:spMk id="14" creationId="{00000000-0000-0000-0000-000000000000}"/>
          </ac:spMkLst>
        </pc:spChg>
      </pc:sldChg>
      <pc:sldChg chg="modSp">
        <pc:chgData name="Lane Willis" userId="S::lwillis@sebts.edu::6743b922-68bc-4b23-9bd3-73499945c9e2" providerId="AD" clId="Web-{84C31FCF-5C66-0F75-58D6-3525ECF36871}" dt="2024-03-11T18:27:48.432" v="1817" actId="1076"/>
        <pc:sldMkLst>
          <pc:docMk/>
          <pc:sldMk cId="3914554449" sldId="273"/>
        </pc:sldMkLst>
        <pc:picChg chg="mod">
          <ac:chgData name="Lane Willis" userId="S::lwillis@sebts.edu::6743b922-68bc-4b23-9bd3-73499945c9e2" providerId="AD" clId="Web-{84C31FCF-5C66-0F75-58D6-3525ECF36871}" dt="2024-03-11T18:27:48.432" v="1817" actId="1076"/>
          <ac:picMkLst>
            <pc:docMk/>
            <pc:sldMk cId="3914554449" sldId="273"/>
            <ac:picMk id="16" creationId="{44347994-3562-63E0-0F07-68E43DD3A003}"/>
          </ac:picMkLst>
        </pc:picChg>
      </pc:sldChg>
      <pc:sldChg chg="addSp delSp modSp">
        <pc:chgData name="Lane Willis" userId="S::lwillis@sebts.edu::6743b922-68bc-4b23-9bd3-73499945c9e2" providerId="AD" clId="Web-{84C31FCF-5C66-0F75-58D6-3525ECF36871}" dt="2024-03-11T15:42:05.739" v="487" actId="1076"/>
        <pc:sldMkLst>
          <pc:docMk/>
          <pc:sldMk cId="1315284439" sldId="275"/>
        </pc:sldMkLst>
        <pc:spChg chg="mod">
          <ac:chgData name="Lane Willis" userId="S::lwillis@sebts.edu::6743b922-68bc-4b23-9bd3-73499945c9e2" providerId="AD" clId="Web-{84C31FCF-5C66-0F75-58D6-3525ECF36871}" dt="2024-03-11T15:42:05.739" v="487" actId="1076"/>
          <ac:spMkLst>
            <pc:docMk/>
            <pc:sldMk cId="1315284439" sldId="275"/>
            <ac:spMk id="13" creationId="{00000000-0000-0000-0000-000000000000}"/>
          </ac:spMkLst>
        </pc:spChg>
        <pc:spChg chg="del mod">
          <ac:chgData name="Lane Willis" userId="S::lwillis@sebts.edu::6743b922-68bc-4b23-9bd3-73499945c9e2" providerId="AD" clId="Web-{84C31FCF-5C66-0F75-58D6-3525ECF36871}" dt="2024-03-11T15:40:59.893" v="480"/>
          <ac:spMkLst>
            <pc:docMk/>
            <pc:sldMk cId="1315284439" sldId="275"/>
            <ac:spMk id="14" creationId="{00000000-0000-0000-0000-000000000000}"/>
          </ac:spMkLst>
        </pc:spChg>
        <pc:graphicFrameChg chg="add modGraphic">
          <ac:chgData name="Lane Willis" userId="S::lwillis@sebts.edu::6743b922-68bc-4b23-9bd3-73499945c9e2" providerId="AD" clId="Web-{84C31FCF-5C66-0F75-58D6-3525ECF36871}" dt="2024-03-11T15:41:49.441" v="485" actId="20577"/>
          <ac:graphicFrameMkLst>
            <pc:docMk/>
            <pc:sldMk cId="1315284439" sldId="275"/>
            <ac:graphicFrameMk id="16" creationId="{17821655-65CF-4DDF-8351-241F30BA69AB}"/>
          </ac:graphicFrameMkLst>
        </pc:graphicFrameChg>
      </pc:sldChg>
      <pc:sldChg chg="addSp delSp modSp mod setBg modNotes">
        <pc:chgData name="Lane Willis" userId="S::lwillis@sebts.edu::6743b922-68bc-4b23-9bd3-73499945c9e2" providerId="AD" clId="Web-{84C31FCF-5C66-0F75-58D6-3525ECF36871}" dt="2024-03-11T19:24:29.168" v="3248"/>
        <pc:sldMkLst>
          <pc:docMk/>
          <pc:sldMk cId="1749522902" sldId="276"/>
        </pc:sldMkLst>
        <pc:spChg chg="mod">
          <ac:chgData name="Lane Willis" userId="S::lwillis@sebts.edu::6743b922-68bc-4b23-9bd3-73499945c9e2" providerId="AD" clId="Web-{84C31FCF-5C66-0F75-58D6-3525ECF36871}" dt="2024-03-11T18:15:47.197" v="1656"/>
          <ac:spMkLst>
            <pc:docMk/>
            <pc:sldMk cId="1749522902" sldId="276"/>
            <ac:spMk id="13" creationId="{00000000-0000-0000-0000-000000000000}"/>
          </ac:spMkLst>
        </pc:spChg>
        <pc:spChg chg="add del">
          <ac:chgData name="Lane Willis" userId="S::lwillis@sebts.edu::6743b922-68bc-4b23-9bd3-73499945c9e2" providerId="AD" clId="Web-{84C31FCF-5C66-0F75-58D6-3525ECF36871}" dt="2024-03-11T18:15:47.197" v="1656"/>
          <ac:spMkLst>
            <pc:docMk/>
            <pc:sldMk cId="1749522902" sldId="276"/>
            <ac:spMk id="20" creationId="{876248C8-0720-48AB-91BA-5F530BB41E5E}"/>
          </ac:spMkLst>
        </pc:spChg>
        <pc:spChg chg="add del">
          <ac:chgData name="Lane Willis" userId="S::lwillis@sebts.edu::6743b922-68bc-4b23-9bd3-73499945c9e2" providerId="AD" clId="Web-{84C31FCF-5C66-0F75-58D6-3525ECF36871}" dt="2024-03-11T18:15:47.197" v="1656"/>
          <ac:spMkLst>
            <pc:docMk/>
            <pc:sldMk cId="1749522902" sldId="276"/>
            <ac:spMk id="22" creationId="{523BEDA7-D0B8-4802-8168-92452653BC9F}"/>
          </ac:spMkLst>
        </pc:spChg>
        <pc:spChg chg="add del">
          <ac:chgData name="Lane Willis" userId="S::lwillis@sebts.edu::6743b922-68bc-4b23-9bd3-73499945c9e2" providerId="AD" clId="Web-{84C31FCF-5C66-0F75-58D6-3525ECF36871}" dt="2024-03-11T18:15:47.197" v="1656"/>
          <ac:spMkLst>
            <pc:docMk/>
            <pc:sldMk cId="1749522902" sldId="276"/>
            <ac:spMk id="24" creationId="{D2EFF34B-7B1A-4F9D-8CEE-A40962BC7C21}"/>
          </ac:spMkLst>
        </pc:spChg>
        <pc:spChg chg="add del">
          <ac:chgData name="Lane Willis" userId="S::lwillis@sebts.edu::6743b922-68bc-4b23-9bd3-73499945c9e2" providerId="AD" clId="Web-{84C31FCF-5C66-0F75-58D6-3525ECF36871}" dt="2024-03-11T18:13:46.596" v="1583"/>
          <ac:spMkLst>
            <pc:docMk/>
            <pc:sldMk cId="1749522902" sldId="276"/>
            <ac:spMk id="29" creationId="{F1ACBE00-0221-433D-8EA5-D9D7B45F35BE}"/>
          </ac:spMkLst>
        </pc:spChg>
        <pc:spChg chg="add del">
          <ac:chgData name="Lane Willis" userId="S::lwillis@sebts.edu::6743b922-68bc-4b23-9bd3-73499945c9e2" providerId="AD" clId="Web-{84C31FCF-5C66-0F75-58D6-3525ECF36871}" dt="2024-03-11T18:13:46.596" v="1583"/>
          <ac:spMkLst>
            <pc:docMk/>
            <pc:sldMk cId="1749522902" sldId="276"/>
            <ac:spMk id="31" creationId="{06980910-96FA-4DA6-93F5-97873AF1B76D}"/>
          </ac:spMkLst>
        </pc:spChg>
        <pc:spChg chg="add del">
          <ac:chgData name="Lane Willis" userId="S::lwillis@sebts.edu::6743b922-68bc-4b23-9bd3-73499945c9e2" providerId="AD" clId="Web-{84C31FCF-5C66-0F75-58D6-3525ECF36871}" dt="2024-03-11T18:13:46.596" v="1583"/>
          <ac:spMkLst>
            <pc:docMk/>
            <pc:sldMk cId="1749522902" sldId="276"/>
            <ac:spMk id="33" creationId="{9F1CB7E2-0098-4A7C-B377-037DCA4C80AD}"/>
          </ac:spMkLst>
        </pc:spChg>
        <pc:spChg chg="add del mod">
          <ac:chgData name="Lane Willis" userId="S::lwillis@sebts.edu::6743b922-68bc-4b23-9bd3-73499945c9e2" providerId="AD" clId="Web-{84C31FCF-5C66-0F75-58D6-3525ECF36871}" dt="2024-03-11T18:15:38.806" v="1654"/>
          <ac:spMkLst>
            <pc:docMk/>
            <pc:sldMk cId="1749522902" sldId="276"/>
            <ac:spMk id="485" creationId="{1DACFCE5-6012-6CF2-8BB1-FA6DE6FFF893}"/>
          </ac:spMkLst>
        </pc:spChg>
        <pc:graphicFrameChg chg="add del mod modGraphic">
          <ac:chgData name="Lane Willis" userId="S::lwillis@sebts.edu::6743b922-68bc-4b23-9bd3-73499945c9e2" providerId="AD" clId="Web-{84C31FCF-5C66-0F75-58D6-3525ECF36871}" dt="2024-03-11T19:10:41.036" v="2488" actId="20577"/>
          <ac:graphicFrameMkLst>
            <pc:docMk/>
            <pc:sldMk cId="1749522902" sldId="276"/>
            <ac:graphicFrameMk id="16" creationId="{74924BCC-0A87-6A66-2BCC-40DFE9946404}"/>
          </ac:graphicFrameMkLst>
        </pc:graphicFrameChg>
        <pc:graphicFrameChg chg="add del">
          <ac:chgData name="Lane Willis" userId="S::lwillis@sebts.edu::6743b922-68bc-4b23-9bd3-73499945c9e2" providerId="AD" clId="Web-{84C31FCF-5C66-0F75-58D6-3525ECF36871}" dt="2024-03-11T18:12:01.917" v="1539"/>
          <ac:graphicFrameMkLst>
            <pc:docMk/>
            <pc:sldMk cId="1749522902" sldId="276"/>
            <ac:graphicFrameMk id="138" creationId="{0E641DDF-17CB-2206-9D51-3FBBFF3D0A7F}"/>
          </ac:graphicFrameMkLst>
        </pc:graphicFrameChg>
      </pc:sldChg>
      <pc:sldChg chg="modNotes">
        <pc:chgData name="Lane Willis" userId="S::lwillis@sebts.edu::6743b922-68bc-4b23-9bd3-73499945c9e2" providerId="AD" clId="Web-{84C31FCF-5C66-0F75-58D6-3525ECF36871}" dt="2024-03-11T18:57:06.374" v="2234"/>
        <pc:sldMkLst>
          <pc:docMk/>
          <pc:sldMk cId="4060036390" sldId="277"/>
        </pc:sldMkLst>
      </pc:sldChg>
      <pc:sldChg chg="modSp modNotes">
        <pc:chgData name="Lane Willis" userId="S::lwillis@sebts.edu::6743b922-68bc-4b23-9bd3-73499945c9e2" providerId="AD" clId="Web-{84C31FCF-5C66-0F75-58D6-3525ECF36871}" dt="2024-03-11T19:38:13.190" v="4339"/>
        <pc:sldMkLst>
          <pc:docMk/>
          <pc:sldMk cId="2502785364" sldId="278"/>
        </pc:sldMkLst>
        <pc:spChg chg="mod">
          <ac:chgData name="Lane Willis" userId="S::lwillis@sebts.edu::6743b922-68bc-4b23-9bd3-73499945c9e2" providerId="AD" clId="Web-{84C31FCF-5C66-0F75-58D6-3525ECF36871}" dt="2024-03-11T18:23:31.962" v="1813" actId="20577"/>
          <ac:spMkLst>
            <pc:docMk/>
            <pc:sldMk cId="2502785364" sldId="278"/>
            <ac:spMk id="13" creationId="{00000000-0000-0000-0000-000000000000}"/>
          </ac:spMkLst>
        </pc:spChg>
      </pc:sldChg>
      <pc:sldChg chg="modNotes">
        <pc:chgData name="Lane Willis" userId="S::lwillis@sebts.edu::6743b922-68bc-4b23-9bd3-73499945c9e2" providerId="AD" clId="Web-{84C31FCF-5C66-0F75-58D6-3525ECF36871}" dt="2024-03-11T18:55:28.321" v="2128"/>
        <pc:sldMkLst>
          <pc:docMk/>
          <pc:sldMk cId="2208728191" sldId="279"/>
        </pc:sldMkLst>
      </pc:sldChg>
      <pc:sldChg chg="modNotes">
        <pc:chgData name="Lane Willis" userId="S::lwillis@sebts.edu::6743b922-68bc-4b23-9bd3-73499945c9e2" providerId="AD" clId="Web-{84C31FCF-5C66-0F75-58D6-3525ECF36871}" dt="2024-03-11T18:57:23.437" v="2251"/>
        <pc:sldMkLst>
          <pc:docMk/>
          <pc:sldMk cId="123471905" sldId="280"/>
        </pc:sldMkLst>
      </pc:sldChg>
      <pc:sldChg chg="modSp addAnim modNotes">
        <pc:chgData name="Lane Willis" userId="S::lwillis@sebts.edu::6743b922-68bc-4b23-9bd3-73499945c9e2" providerId="AD" clId="Web-{84C31FCF-5C66-0F75-58D6-3525ECF36871}" dt="2024-03-11T15:23:02.879" v="102"/>
        <pc:sldMkLst>
          <pc:docMk/>
          <pc:sldMk cId="3419011345" sldId="284"/>
        </pc:sldMkLst>
        <pc:spChg chg="mod">
          <ac:chgData name="Lane Willis" userId="S::lwillis@sebts.edu::6743b922-68bc-4b23-9bd3-73499945c9e2" providerId="AD" clId="Web-{84C31FCF-5C66-0F75-58D6-3525ECF36871}" dt="2024-03-11T15:18:21.715" v="0" actId="20577"/>
          <ac:spMkLst>
            <pc:docMk/>
            <pc:sldMk cId="3419011345" sldId="284"/>
            <ac:spMk id="13" creationId="{00000000-0000-0000-0000-000000000000}"/>
          </ac:spMkLst>
        </pc:spChg>
      </pc:sldChg>
      <pc:sldChg chg="modSp">
        <pc:chgData name="Lane Willis" userId="S::lwillis@sebts.edu::6743b922-68bc-4b23-9bd3-73499945c9e2" providerId="AD" clId="Web-{84C31FCF-5C66-0F75-58D6-3525ECF36871}" dt="2024-03-11T16:04:49.104" v="742" actId="20577"/>
        <pc:sldMkLst>
          <pc:docMk/>
          <pc:sldMk cId="1155373442" sldId="291"/>
        </pc:sldMkLst>
        <pc:spChg chg="mod">
          <ac:chgData name="Lane Willis" userId="S::lwillis@sebts.edu::6743b922-68bc-4b23-9bd3-73499945c9e2" providerId="AD" clId="Web-{84C31FCF-5C66-0F75-58D6-3525ECF36871}" dt="2024-03-11T16:04:44.167" v="739" actId="20577"/>
          <ac:spMkLst>
            <pc:docMk/>
            <pc:sldMk cId="1155373442" sldId="291"/>
            <ac:spMk id="13" creationId="{00000000-0000-0000-0000-000000000000}"/>
          </ac:spMkLst>
        </pc:spChg>
        <pc:graphicFrameChg chg="modGraphic">
          <ac:chgData name="Lane Willis" userId="S::lwillis@sebts.edu::6743b922-68bc-4b23-9bd3-73499945c9e2" providerId="AD" clId="Web-{84C31FCF-5C66-0F75-58D6-3525ECF36871}" dt="2024-03-11T16:04:49.104" v="742" actId="20577"/>
          <ac:graphicFrameMkLst>
            <pc:docMk/>
            <pc:sldMk cId="1155373442" sldId="291"/>
            <ac:graphicFrameMk id="399" creationId="{05298322-19C0-AF61-DDB3-C7502B780AD0}"/>
          </ac:graphicFrameMkLst>
        </pc:graphicFrameChg>
      </pc:sldChg>
      <pc:sldChg chg="modSp">
        <pc:chgData name="Lane Willis" userId="S::lwillis@sebts.edu::6743b922-68bc-4b23-9bd3-73499945c9e2" providerId="AD" clId="Web-{84C31FCF-5C66-0F75-58D6-3525ECF36871}" dt="2024-03-11T18:18:57.710" v="1741" actId="20577"/>
        <pc:sldMkLst>
          <pc:docMk/>
          <pc:sldMk cId="1914360829" sldId="292"/>
        </pc:sldMkLst>
        <pc:spChg chg="mod">
          <ac:chgData name="Lane Willis" userId="S::lwillis@sebts.edu::6743b922-68bc-4b23-9bd3-73499945c9e2" providerId="AD" clId="Web-{84C31FCF-5C66-0F75-58D6-3525ECF36871}" dt="2024-03-11T18:18:57.710" v="1741" actId="20577"/>
          <ac:spMkLst>
            <pc:docMk/>
            <pc:sldMk cId="1914360829" sldId="292"/>
            <ac:spMk id="14" creationId="{00000000-0000-0000-0000-000000000000}"/>
          </ac:spMkLst>
        </pc:spChg>
      </pc:sldChg>
      <pc:sldChg chg="addAnim modNotes">
        <pc:chgData name="Lane Willis" userId="S::lwillis@sebts.edu::6743b922-68bc-4b23-9bd3-73499945c9e2" providerId="AD" clId="Web-{84C31FCF-5C66-0F75-58D6-3525ECF36871}" dt="2024-03-11T15:23:46.115" v="131"/>
        <pc:sldMkLst>
          <pc:docMk/>
          <pc:sldMk cId="3005994878" sldId="293"/>
        </pc:sldMkLst>
      </pc:sldChg>
      <pc:sldChg chg="del">
        <pc:chgData name="Lane Willis" userId="S::lwillis@sebts.edu::6743b922-68bc-4b23-9bd3-73499945c9e2" providerId="AD" clId="Web-{84C31FCF-5C66-0F75-58D6-3525ECF36871}" dt="2024-03-11T18:21:49.612" v="1808"/>
        <pc:sldMkLst>
          <pc:docMk/>
          <pc:sldMk cId="259848258" sldId="294"/>
        </pc:sldMkLst>
      </pc:sldChg>
      <pc:sldChg chg="modNotes">
        <pc:chgData name="Lane Willis" userId="S::lwillis@sebts.edu::6743b922-68bc-4b23-9bd3-73499945c9e2" providerId="AD" clId="Web-{84C31FCF-5C66-0F75-58D6-3525ECF36871}" dt="2024-03-11T19:31:44.415" v="3777"/>
        <pc:sldMkLst>
          <pc:docMk/>
          <pc:sldMk cId="893524687" sldId="295"/>
        </pc:sldMkLst>
      </pc:sldChg>
      <pc:sldChg chg="modSp ord modNotes">
        <pc:chgData name="Lane Willis" userId="S::lwillis@sebts.edu::6743b922-68bc-4b23-9bd3-73499945c9e2" providerId="AD" clId="Web-{84C31FCF-5C66-0F75-58D6-3525ECF36871}" dt="2024-03-11T20:35:36.419" v="4351" actId="1076"/>
        <pc:sldMkLst>
          <pc:docMk/>
          <pc:sldMk cId="234499828" sldId="296"/>
        </pc:sldMkLst>
        <pc:spChg chg="mod">
          <ac:chgData name="Lane Willis" userId="S::lwillis@sebts.edu::6743b922-68bc-4b23-9bd3-73499945c9e2" providerId="AD" clId="Web-{84C31FCF-5C66-0F75-58D6-3525ECF36871}" dt="2024-03-11T20:35:36.419" v="4351" actId="1076"/>
          <ac:spMkLst>
            <pc:docMk/>
            <pc:sldMk cId="234499828" sldId="296"/>
            <ac:spMk id="14" creationId="{00000000-0000-0000-0000-000000000000}"/>
          </ac:spMkLst>
        </pc:spChg>
      </pc:sldChg>
      <pc:sldChg chg="addSp delSp modSp addAnim delAnim modNotes">
        <pc:chgData name="Lane Willis" userId="S::lwillis@sebts.edu::6743b922-68bc-4b23-9bd3-73499945c9e2" providerId="AD" clId="Web-{84C31FCF-5C66-0F75-58D6-3525ECF36871}" dt="2024-03-11T19:01:41.845" v="2352"/>
        <pc:sldMkLst>
          <pc:docMk/>
          <pc:sldMk cId="575645113" sldId="297"/>
        </pc:sldMkLst>
        <pc:spChg chg="mod">
          <ac:chgData name="Lane Willis" userId="S::lwillis@sebts.edu::6743b922-68bc-4b23-9bd3-73499945c9e2" providerId="AD" clId="Web-{84C31FCF-5C66-0F75-58D6-3525ECF36871}" dt="2024-03-11T18:23:56.448" v="1815" actId="20577"/>
          <ac:spMkLst>
            <pc:docMk/>
            <pc:sldMk cId="575645113" sldId="297"/>
            <ac:spMk id="13" creationId="{00000000-0000-0000-0000-000000000000}"/>
          </ac:spMkLst>
        </pc:spChg>
        <pc:spChg chg="del">
          <ac:chgData name="Lane Willis" userId="S::lwillis@sebts.edu::6743b922-68bc-4b23-9bd3-73499945c9e2" providerId="AD" clId="Web-{84C31FCF-5C66-0F75-58D6-3525ECF36871}" dt="2024-03-11T15:46:14.839" v="491"/>
          <ac:spMkLst>
            <pc:docMk/>
            <pc:sldMk cId="575645113" sldId="297"/>
            <ac:spMk id="14" creationId="{00000000-0000-0000-0000-000000000000}"/>
          </ac:spMkLst>
        </pc:spChg>
        <pc:graphicFrameChg chg="add modGraphic">
          <ac:chgData name="Lane Willis" userId="S::lwillis@sebts.edu::6743b922-68bc-4b23-9bd3-73499945c9e2" providerId="AD" clId="Web-{84C31FCF-5C66-0F75-58D6-3525ECF36871}" dt="2024-03-11T16:41:56.143" v="1253" actId="20577"/>
          <ac:graphicFrameMkLst>
            <pc:docMk/>
            <pc:sldMk cId="575645113" sldId="297"/>
            <ac:graphicFrameMk id="16" creationId="{966AEC73-4419-16C6-1525-CCDD7B809D16}"/>
          </ac:graphicFrameMkLst>
        </pc:graphicFrameChg>
      </pc:sldChg>
      <pc:sldChg chg="addSp delSp modSp add mod replId setBg modNotes">
        <pc:chgData name="Lane Willis" userId="S::lwillis@sebts.edu::6743b922-68bc-4b23-9bd3-73499945c9e2" providerId="AD" clId="Web-{84C31FCF-5C66-0F75-58D6-3525ECF36871}" dt="2024-03-11T18:07:49.323" v="1420"/>
        <pc:sldMkLst>
          <pc:docMk/>
          <pc:sldMk cId="1994065993" sldId="298"/>
        </pc:sldMkLst>
        <pc:spChg chg="mod">
          <ac:chgData name="Lane Willis" userId="S::lwillis@sebts.edu::6743b922-68bc-4b23-9bd3-73499945c9e2" providerId="AD" clId="Web-{84C31FCF-5C66-0F75-58D6-3525ECF36871}" dt="2024-03-11T18:07:49.323" v="1420"/>
          <ac:spMkLst>
            <pc:docMk/>
            <pc:sldMk cId="1994065993" sldId="298"/>
            <ac:spMk id="13" creationId="{00000000-0000-0000-0000-000000000000}"/>
          </ac:spMkLst>
        </pc:spChg>
        <pc:spChg chg="del mod">
          <ac:chgData name="Lane Willis" userId="S::lwillis@sebts.edu::6743b922-68bc-4b23-9bd3-73499945c9e2" providerId="AD" clId="Web-{84C31FCF-5C66-0F75-58D6-3525ECF36871}" dt="2024-03-11T18:06:48.584" v="1414"/>
          <ac:spMkLst>
            <pc:docMk/>
            <pc:sldMk cId="1994065993" sldId="298"/>
            <ac:spMk id="14" creationId="{00000000-0000-0000-0000-000000000000}"/>
          </ac:spMkLst>
        </pc:spChg>
        <pc:spChg chg="add">
          <ac:chgData name="Lane Willis" userId="S::lwillis@sebts.edu::6743b922-68bc-4b23-9bd3-73499945c9e2" providerId="AD" clId="Web-{84C31FCF-5C66-0F75-58D6-3525ECF36871}" dt="2024-03-11T18:07:49.323" v="1420"/>
          <ac:spMkLst>
            <pc:docMk/>
            <pc:sldMk cId="1994065993" sldId="298"/>
            <ac:spMk id="21" creationId="{30B3D270-B19D-4DB8-BD3C-3E707485B515}"/>
          </ac:spMkLst>
        </pc:spChg>
        <pc:spChg chg="add">
          <ac:chgData name="Lane Willis" userId="S::lwillis@sebts.edu::6743b922-68bc-4b23-9bd3-73499945c9e2" providerId="AD" clId="Web-{84C31FCF-5C66-0F75-58D6-3525ECF36871}" dt="2024-03-11T18:07:49.323" v="1420"/>
          <ac:spMkLst>
            <pc:docMk/>
            <pc:sldMk cId="1994065993" sldId="298"/>
            <ac:spMk id="23" creationId="{49BDAF94-B52E-4307-B54C-EF413086FC77}"/>
          </ac:spMkLst>
        </pc:spChg>
        <pc:graphicFrameChg chg="add mod modGraphic">
          <ac:chgData name="Lane Willis" userId="S::lwillis@sebts.edu::6743b922-68bc-4b23-9bd3-73499945c9e2" providerId="AD" clId="Web-{84C31FCF-5C66-0F75-58D6-3525ECF36871}" dt="2024-03-11T18:07:49.323" v="1420"/>
          <ac:graphicFrameMkLst>
            <pc:docMk/>
            <pc:sldMk cId="1994065993" sldId="298"/>
            <ac:graphicFrameMk id="16" creationId="{C08341A1-B349-F2FB-FCF8-E5D4AA30D37E}"/>
          </ac:graphicFrameMkLst>
        </pc:graphicFrameChg>
      </pc:sldChg>
      <pc:sldChg chg="addSp delSp modSp add mod replId setBg modNotes">
        <pc:chgData name="Lane Willis" userId="S::lwillis@sebts.edu::6743b922-68bc-4b23-9bd3-73499945c9e2" providerId="AD" clId="Web-{84C31FCF-5C66-0F75-58D6-3525ECF36871}" dt="2024-03-11T19:21:22.734" v="3025"/>
        <pc:sldMkLst>
          <pc:docMk/>
          <pc:sldMk cId="499743908" sldId="299"/>
        </pc:sldMkLst>
        <pc:spChg chg="mod">
          <ac:chgData name="Lane Willis" userId="S::lwillis@sebts.edu::6743b922-68bc-4b23-9bd3-73499945c9e2" providerId="AD" clId="Web-{84C31FCF-5C66-0F75-58D6-3525ECF36871}" dt="2024-03-11T18:07:38.197" v="1419"/>
          <ac:spMkLst>
            <pc:docMk/>
            <pc:sldMk cId="499743908" sldId="299"/>
            <ac:spMk id="13" creationId="{00000000-0000-0000-0000-000000000000}"/>
          </ac:spMkLst>
        </pc:spChg>
        <pc:spChg chg="del mod">
          <ac:chgData name="Lane Willis" userId="S::lwillis@sebts.edu::6743b922-68bc-4b23-9bd3-73499945c9e2" providerId="AD" clId="Web-{84C31FCF-5C66-0F75-58D6-3525ECF36871}" dt="2024-03-11T18:07:38.197" v="1419"/>
          <ac:spMkLst>
            <pc:docMk/>
            <pc:sldMk cId="499743908" sldId="299"/>
            <ac:spMk id="14" creationId="{00000000-0000-0000-0000-000000000000}"/>
          </ac:spMkLst>
        </pc:spChg>
        <pc:spChg chg="add">
          <ac:chgData name="Lane Willis" userId="S::lwillis@sebts.edu::6743b922-68bc-4b23-9bd3-73499945c9e2" providerId="AD" clId="Web-{84C31FCF-5C66-0F75-58D6-3525ECF36871}" dt="2024-03-11T18:07:38.197" v="1419"/>
          <ac:spMkLst>
            <pc:docMk/>
            <pc:sldMk cId="499743908" sldId="299"/>
            <ac:spMk id="20" creationId="{30B3D270-B19D-4DB8-BD3C-3E707485B515}"/>
          </ac:spMkLst>
        </pc:spChg>
        <pc:spChg chg="add">
          <ac:chgData name="Lane Willis" userId="S::lwillis@sebts.edu::6743b922-68bc-4b23-9bd3-73499945c9e2" providerId="AD" clId="Web-{84C31FCF-5C66-0F75-58D6-3525ECF36871}" dt="2024-03-11T18:07:38.197" v="1419"/>
          <ac:spMkLst>
            <pc:docMk/>
            <pc:sldMk cId="499743908" sldId="299"/>
            <ac:spMk id="22" creationId="{49BDAF94-B52E-4307-B54C-EF413086FC77}"/>
          </ac:spMkLst>
        </pc:spChg>
        <pc:graphicFrameChg chg="add">
          <ac:chgData name="Lane Willis" userId="S::lwillis@sebts.edu::6743b922-68bc-4b23-9bd3-73499945c9e2" providerId="AD" clId="Web-{84C31FCF-5C66-0F75-58D6-3525ECF36871}" dt="2024-03-11T18:07:38.197" v="1419"/>
          <ac:graphicFrameMkLst>
            <pc:docMk/>
            <pc:sldMk cId="499743908" sldId="299"/>
            <ac:graphicFrameMk id="16" creationId="{376C2188-2FA7-BF29-70D9-4AA94110CB04}"/>
          </ac:graphicFrameMkLst>
        </pc:graphicFrameChg>
      </pc:sldChg>
      <pc:sldChg chg="addSp delSp modSp add mod ord replId setBg modNotes">
        <pc:chgData name="Lane Willis" userId="S::lwillis@sebts.edu::6743b922-68bc-4b23-9bd3-73499945c9e2" providerId="AD" clId="Web-{84C31FCF-5C66-0F75-58D6-3525ECF36871}" dt="2024-03-11T19:02:58.740" v="2355" actId="20577"/>
        <pc:sldMkLst>
          <pc:docMk/>
          <pc:sldMk cId="2807912128" sldId="300"/>
        </pc:sldMkLst>
        <pc:spChg chg="mod">
          <ac:chgData name="Lane Willis" userId="S::lwillis@sebts.edu::6743b922-68bc-4b23-9bd3-73499945c9e2" providerId="AD" clId="Web-{84C31FCF-5C66-0F75-58D6-3525ECF36871}" dt="2024-03-11T18:07:17.321" v="1417"/>
          <ac:spMkLst>
            <pc:docMk/>
            <pc:sldMk cId="2807912128" sldId="300"/>
            <ac:spMk id="13" creationId="{00000000-0000-0000-0000-000000000000}"/>
          </ac:spMkLst>
        </pc:spChg>
        <pc:spChg chg="add del mod">
          <ac:chgData name="Lane Willis" userId="S::lwillis@sebts.edu::6743b922-68bc-4b23-9bd3-73499945c9e2" providerId="AD" clId="Web-{84C31FCF-5C66-0F75-58D6-3525ECF36871}" dt="2024-03-11T18:07:17.321" v="1417"/>
          <ac:spMkLst>
            <pc:docMk/>
            <pc:sldMk cId="2807912128" sldId="300"/>
            <ac:spMk id="14" creationId="{00000000-0000-0000-0000-000000000000}"/>
          </ac:spMkLst>
        </pc:spChg>
        <pc:spChg chg="add">
          <ac:chgData name="Lane Willis" userId="S::lwillis@sebts.edu::6743b922-68bc-4b23-9bd3-73499945c9e2" providerId="AD" clId="Web-{84C31FCF-5C66-0F75-58D6-3525ECF36871}" dt="2024-03-11T18:07:17.321" v="1417"/>
          <ac:spMkLst>
            <pc:docMk/>
            <pc:sldMk cId="2807912128" sldId="300"/>
            <ac:spMk id="20" creationId="{30B3D270-B19D-4DB8-BD3C-3E707485B515}"/>
          </ac:spMkLst>
        </pc:spChg>
        <pc:spChg chg="add">
          <ac:chgData name="Lane Willis" userId="S::lwillis@sebts.edu::6743b922-68bc-4b23-9bd3-73499945c9e2" providerId="AD" clId="Web-{84C31FCF-5C66-0F75-58D6-3525ECF36871}" dt="2024-03-11T18:07:17.321" v="1417"/>
          <ac:spMkLst>
            <pc:docMk/>
            <pc:sldMk cId="2807912128" sldId="300"/>
            <ac:spMk id="22" creationId="{49BDAF94-B52E-4307-B54C-EF413086FC77}"/>
          </ac:spMkLst>
        </pc:spChg>
        <pc:graphicFrameChg chg="add del">
          <ac:chgData name="Lane Willis" userId="S::lwillis@sebts.edu::6743b922-68bc-4b23-9bd3-73499945c9e2" providerId="AD" clId="Web-{84C31FCF-5C66-0F75-58D6-3525ECF36871}" dt="2024-03-11T18:07:17.305" v="1416"/>
          <ac:graphicFrameMkLst>
            <pc:docMk/>
            <pc:sldMk cId="2807912128" sldId="300"/>
            <ac:graphicFrameMk id="16" creationId="{D1345EF1-B8E2-1D81-75AE-A0F2A11C8D12}"/>
          </ac:graphicFrameMkLst>
        </pc:graphicFrameChg>
        <pc:graphicFrameChg chg="add modGraphic">
          <ac:chgData name="Lane Willis" userId="S::lwillis@sebts.edu::6743b922-68bc-4b23-9bd3-73499945c9e2" providerId="AD" clId="Web-{84C31FCF-5C66-0F75-58D6-3525ECF36871}" dt="2024-03-11T19:02:58.740" v="2355" actId="20577"/>
          <ac:graphicFrameMkLst>
            <pc:docMk/>
            <pc:sldMk cId="2807912128" sldId="300"/>
            <ac:graphicFrameMk id="18" creationId="{6C2F0EA8-2EE6-160E-7328-D7AE49367FC3}"/>
          </ac:graphicFrameMkLst>
        </pc:graphicFrameChg>
      </pc:sldChg>
      <pc:sldChg chg="addSp delSp modSp add mod ord replId setBg modNotes">
        <pc:chgData name="Lane Willis" userId="S::lwillis@sebts.edu::6743b922-68bc-4b23-9bd3-73499945c9e2" providerId="AD" clId="Web-{84C31FCF-5C66-0F75-58D6-3525ECF36871}" dt="2024-03-11T18:07:25.524" v="1418"/>
        <pc:sldMkLst>
          <pc:docMk/>
          <pc:sldMk cId="1487347472" sldId="301"/>
        </pc:sldMkLst>
        <pc:spChg chg="mod">
          <ac:chgData name="Lane Willis" userId="S::lwillis@sebts.edu::6743b922-68bc-4b23-9bd3-73499945c9e2" providerId="AD" clId="Web-{84C31FCF-5C66-0F75-58D6-3525ECF36871}" dt="2024-03-11T18:07:25.524" v="1418"/>
          <ac:spMkLst>
            <pc:docMk/>
            <pc:sldMk cId="1487347472" sldId="301"/>
            <ac:spMk id="13" creationId="{00000000-0000-0000-0000-000000000000}"/>
          </ac:spMkLst>
        </pc:spChg>
        <pc:spChg chg="del mod">
          <ac:chgData name="Lane Willis" userId="S::lwillis@sebts.edu::6743b922-68bc-4b23-9bd3-73499945c9e2" providerId="AD" clId="Web-{84C31FCF-5C66-0F75-58D6-3525ECF36871}" dt="2024-03-11T18:07:25.524" v="1418"/>
          <ac:spMkLst>
            <pc:docMk/>
            <pc:sldMk cId="1487347472" sldId="301"/>
            <ac:spMk id="14" creationId="{00000000-0000-0000-0000-000000000000}"/>
          </ac:spMkLst>
        </pc:spChg>
        <pc:spChg chg="add">
          <ac:chgData name="Lane Willis" userId="S::lwillis@sebts.edu::6743b922-68bc-4b23-9bd3-73499945c9e2" providerId="AD" clId="Web-{84C31FCF-5C66-0F75-58D6-3525ECF36871}" dt="2024-03-11T18:07:25.524" v="1418"/>
          <ac:spMkLst>
            <pc:docMk/>
            <pc:sldMk cId="1487347472" sldId="301"/>
            <ac:spMk id="20" creationId="{30B3D270-B19D-4DB8-BD3C-3E707485B515}"/>
          </ac:spMkLst>
        </pc:spChg>
        <pc:spChg chg="add">
          <ac:chgData name="Lane Willis" userId="S::lwillis@sebts.edu::6743b922-68bc-4b23-9bd3-73499945c9e2" providerId="AD" clId="Web-{84C31FCF-5C66-0F75-58D6-3525ECF36871}" dt="2024-03-11T18:07:25.524" v="1418"/>
          <ac:spMkLst>
            <pc:docMk/>
            <pc:sldMk cId="1487347472" sldId="301"/>
            <ac:spMk id="22" creationId="{49BDAF94-B52E-4307-B54C-EF413086FC77}"/>
          </ac:spMkLst>
        </pc:spChg>
        <pc:graphicFrameChg chg="add">
          <ac:chgData name="Lane Willis" userId="S::lwillis@sebts.edu::6743b922-68bc-4b23-9bd3-73499945c9e2" providerId="AD" clId="Web-{84C31FCF-5C66-0F75-58D6-3525ECF36871}" dt="2024-03-11T18:07:25.524" v="1418"/>
          <ac:graphicFrameMkLst>
            <pc:docMk/>
            <pc:sldMk cId="1487347472" sldId="301"/>
            <ac:graphicFrameMk id="16" creationId="{B417E2B6-2684-F258-C1C6-1CC84C876CFD}"/>
          </ac:graphicFrameMkLst>
        </pc:graphicFrameChg>
      </pc:sldChg>
      <pc:sldChg chg="addSp delSp modSp add mod replId setBg">
        <pc:chgData name="Lane Willis" userId="S::lwillis@sebts.edu::6743b922-68bc-4b23-9bd3-73499945c9e2" providerId="AD" clId="Web-{84C31FCF-5C66-0F75-58D6-3525ECF36871}" dt="2024-03-11T18:08:01.058" v="1421"/>
        <pc:sldMkLst>
          <pc:docMk/>
          <pc:sldMk cId="3809962797" sldId="302"/>
        </pc:sldMkLst>
        <pc:spChg chg="mod">
          <ac:chgData name="Lane Willis" userId="S::lwillis@sebts.edu::6743b922-68bc-4b23-9bd3-73499945c9e2" providerId="AD" clId="Web-{84C31FCF-5C66-0F75-58D6-3525ECF36871}" dt="2024-03-11T18:08:01.058" v="1421"/>
          <ac:spMkLst>
            <pc:docMk/>
            <pc:sldMk cId="3809962797" sldId="302"/>
            <ac:spMk id="13" creationId="{00000000-0000-0000-0000-000000000000}"/>
          </ac:spMkLst>
        </pc:spChg>
        <pc:spChg chg="del mod">
          <ac:chgData name="Lane Willis" userId="S::lwillis@sebts.edu::6743b922-68bc-4b23-9bd3-73499945c9e2" providerId="AD" clId="Web-{84C31FCF-5C66-0F75-58D6-3525ECF36871}" dt="2024-03-11T18:08:01.058" v="1421"/>
          <ac:spMkLst>
            <pc:docMk/>
            <pc:sldMk cId="3809962797" sldId="302"/>
            <ac:spMk id="14" creationId="{00000000-0000-0000-0000-000000000000}"/>
          </ac:spMkLst>
        </pc:spChg>
        <pc:spChg chg="add">
          <ac:chgData name="Lane Willis" userId="S::lwillis@sebts.edu::6743b922-68bc-4b23-9bd3-73499945c9e2" providerId="AD" clId="Web-{84C31FCF-5C66-0F75-58D6-3525ECF36871}" dt="2024-03-11T18:08:01.058" v="1421"/>
          <ac:spMkLst>
            <pc:docMk/>
            <pc:sldMk cId="3809962797" sldId="302"/>
            <ac:spMk id="20" creationId="{30B3D270-B19D-4DB8-BD3C-3E707485B515}"/>
          </ac:spMkLst>
        </pc:spChg>
        <pc:spChg chg="add">
          <ac:chgData name="Lane Willis" userId="S::lwillis@sebts.edu::6743b922-68bc-4b23-9bd3-73499945c9e2" providerId="AD" clId="Web-{84C31FCF-5C66-0F75-58D6-3525ECF36871}" dt="2024-03-11T18:08:01.058" v="1421"/>
          <ac:spMkLst>
            <pc:docMk/>
            <pc:sldMk cId="3809962797" sldId="302"/>
            <ac:spMk id="22" creationId="{49BDAF94-B52E-4307-B54C-EF413086FC77}"/>
          </ac:spMkLst>
        </pc:spChg>
        <pc:graphicFrameChg chg="add">
          <ac:chgData name="Lane Willis" userId="S::lwillis@sebts.edu::6743b922-68bc-4b23-9bd3-73499945c9e2" providerId="AD" clId="Web-{84C31FCF-5C66-0F75-58D6-3525ECF36871}" dt="2024-03-11T18:08:01.058" v="1421"/>
          <ac:graphicFrameMkLst>
            <pc:docMk/>
            <pc:sldMk cId="3809962797" sldId="302"/>
            <ac:graphicFrameMk id="16" creationId="{5120D60F-EC4E-8097-3CD5-3B04C0360A88}"/>
          </ac:graphicFrameMkLst>
        </pc:graphicFrameChg>
      </pc:sldChg>
      <pc:sldChg chg="modSp add ord replId">
        <pc:chgData name="Lane Willis" userId="S::lwillis@sebts.edu::6743b922-68bc-4b23-9bd3-73499945c9e2" providerId="AD" clId="Web-{84C31FCF-5C66-0F75-58D6-3525ECF36871}" dt="2024-03-11T18:17:47.815" v="1668" actId="20577"/>
        <pc:sldMkLst>
          <pc:docMk/>
          <pc:sldMk cId="764186349" sldId="303"/>
        </pc:sldMkLst>
        <pc:spChg chg="mod">
          <ac:chgData name="Lane Willis" userId="S::lwillis@sebts.edu::6743b922-68bc-4b23-9bd3-73499945c9e2" providerId="AD" clId="Web-{84C31FCF-5C66-0F75-58D6-3525ECF36871}" dt="2024-03-11T18:04:48.780" v="1388" actId="20577"/>
          <ac:spMkLst>
            <pc:docMk/>
            <pc:sldMk cId="764186349" sldId="303"/>
            <ac:spMk id="13" creationId="{00000000-0000-0000-0000-000000000000}"/>
          </ac:spMkLst>
        </pc:spChg>
        <pc:spChg chg="mod">
          <ac:chgData name="Lane Willis" userId="S::lwillis@sebts.edu::6743b922-68bc-4b23-9bd3-73499945c9e2" providerId="AD" clId="Web-{84C31FCF-5C66-0F75-58D6-3525ECF36871}" dt="2024-03-11T18:17:47.815" v="1668" actId="20577"/>
          <ac:spMkLst>
            <pc:docMk/>
            <pc:sldMk cId="764186349" sldId="303"/>
            <ac:spMk id="14" creationId="{00000000-0000-0000-0000-000000000000}"/>
          </ac:spMkLst>
        </pc:spChg>
      </pc:sldChg>
      <pc:sldChg chg="add ord replId modNotes">
        <pc:chgData name="Lane Willis" userId="S::lwillis@sebts.edu::6743b922-68bc-4b23-9bd3-73499945c9e2" providerId="AD" clId="Web-{84C31FCF-5C66-0F75-58D6-3525ECF36871}" dt="2024-03-11T19:10:47.364" v="2491"/>
        <pc:sldMkLst>
          <pc:docMk/>
          <pc:sldMk cId="299904531" sldId="304"/>
        </pc:sldMkLst>
      </pc:sldChg>
    </pc:docChg>
  </pc:docChgLst>
  <pc:docChgLst>
    <pc:chgData name="Lane Willis" userId="S::lwillis@sebts.edu::6743b922-68bc-4b23-9bd3-73499945c9e2" providerId="AD" clId="Web-{0DED19FB-797F-C66F-CB5C-8E003504504F}"/>
    <pc:docChg chg="modSld">
      <pc:chgData name="Lane Willis" userId="S::lwillis@sebts.edu::6743b922-68bc-4b23-9bd3-73499945c9e2" providerId="AD" clId="Web-{0DED19FB-797F-C66F-CB5C-8E003504504F}" dt="2024-03-13T15:43:17.983" v="3" actId="20577"/>
      <pc:docMkLst>
        <pc:docMk/>
      </pc:docMkLst>
      <pc:sldChg chg="modSp">
        <pc:chgData name="Lane Willis" userId="S::lwillis@sebts.edu::6743b922-68bc-4b23-9bd3-73499945c9e2" providerId="AD" clId="Web-{0DED19FB-797F-C66F-CB5C-8E003504504F}" dt="2024-03-13T15:43:17.983" v="3" actId="20577"/>
        <pc:sldMkLst>
          <pc:docMk/>
          <pc:sldMk cId="3809962797" sldId="302"/>
        </pc:sldMkLst>
        <pc:graphicFrameChg chg="modGraphic">
          <ac:chgData name="Lane Willis" userId="S::lwillis@sebts.edu::6743b922-68bc-4b23-9bd3-73499945c9e2" providerId="AD" clId="Web-{0DED19FB-797F-C66F-CB5C-8E003504504F}" dt="2024-03-13T15:43:17.983" v="3" actId="20577"/>
          <ac:graphicFrameMkLst>
            <pc:docMk/>
            <pc:sldMk cId="3809962797" sldId="302"/>
            <ac:graphicFrameMk id="16" creationId="{5120D60F-EC4E-8097-3CD5-3B04C0360A88}"/>
          </ac:graphicFrameMkLst>
        </pc:graphicFrameChg>
      </pc:sldChg>
    </pc:docChg>
  </pc:docChgLst>
  <pc:docChgLst>
    <pc:chgData name="Lane Willis" userId="S::lwillis@sebts.edu::6743b922-68bc-4b23-9bd3-73499945c9e2" providerId="AD" clId="Web-{B11380FE-37C2-323B-5003-F816D3CD6D0F}"/>
    <pc:docChg chg="modSld addMainMaster delMainMaster modMainMaster">
      <pc:chgData name="Lane Willis" userId="S::lwillis@sebts.edu::6743b922-68bc-4b23-9bd3-73499945c9e2" providerId="AD" clId="Web-{B11380FE-37C2-323B-5003-F816D3CD6D0F}" dt="2024-02-26T20:26:06.488" v="269"/>
      <pc:docMkLst>
        <pc:docMk/>
      </pc:docMkLst>
      <pc:sldChg chg="addSp modSp mod setBg modClrScheme chgLayout">
        <pc:chgData name="Lane Willis" userId="S::lwillis@sebts.edu::6743b922-68bc-4b23-9bd3-73499945c9e2" providerId="AD" clId="Web-{B11380FE-37C2-323B-5003-F816D3CD6D0F}" dt="2024-02-26T20:24:27.451" v="264"/>
        <pc:sldMkLst>
          <pc:docMk/>
          <pc:sldMk cId="1920111014" sldId="256"/>
        </pc:sldMkLst>
        <pc:spChg chg="mod ord">
          <ac:chgData name="Lane Willis" userId="S::lwillis@sebts.edu::6743b922-68bc-4b23-9bd3-73499945c9e2" providerId="AD" clId="Web-{B11380FE-37C2-323B-5003-F816D3CD6D0F}" dt="2024-02-26T20:24:27.451" v="264"/>
          <ac:spMkLst>
            <pc:docMk/>
            <pc:sldMk cId="1920111014" sldId="256"/>
            <ac:spMk id="2" creationId="{00000000-0000-0000-0000-000000000000}"/>
          </ac:spMkLst>
        </pc:spChg>
        <pc:spChg chg="mod ord">
          <ac:chgData name="Lane Willis" userId="S::lwillis@sebts.edu::6743b922-68bc-4b23-9bd3-73499945c9e2" providerId="AD" clId="Web-{B11380FE-37C2-323B-5003-F816D3CD6D0F}" dt="2024-02-26T20:24:27.451" v="264"/>
          <ac:spMkLst>
            <pc:docMk/>
            <pc:sldMk cId="1920111014" sldId="256"/>
            <ac:spMk id="3" creationId="{00000000-0000-0000-0000-000000000000}"/>
          </ac:spMkLst>
        </pc:spChg>
        <pc:spChg chg="add">
          <ac:chgData name="Lane Willis" userId="S::lwillis@sebts.edu::6743b922-68bc-4b23-9bd3-73499945c9e2" providerId="AD" clId="Web-{B11380FE-37C2-323B-5003-F816D3CD6D0F}" dt="2024-02-26T20:24:27.451" v="264"/>
          <ac:spMkLst>
            <pc:docMk/>
            <pc:sldMk cId="1920111014" sldId="256"/>
            <ac:spMk id="9" creationId="{64F97EC1-3569-4A79-9DB8-CC79407DFFE2}"/>
          </ac:spMkLst>
        </pc:spChg>
        <pc:spChg chg="add">
          <ac:chgData name="Lane Willis" userId="S::lwillis@sebts.edu::6743b922-68bc-4b23-9bd3-73499945c9e2" providerId="AD" clId="Web-{B11380FE-37C2-323B-5003-F816D3CD6D0F}" dt="2024-02-26T20:24:27.451" v="264"/>
          <ac:spMkLst>
            <pc:docMk/>
            <pc:sldMk cId="1920111014" sldId="256"/>
            <ac:spMk id="11" creationId="{13E08444-43C3-4332-B02D-F2DBC8C1DBD5}"/>
          </ac:spMkLst>
        </pc:spChg>
        <pc:picChg chg="add">
          <ac:chgData name="Lane Willis" userId="S::lwillis@sebts.edu::6743b922-68bc-4b23-9bd3-73499945c9e2" providerId="AD" clId="Web-{B11380FE-37C2-323B-5003-F816D3CD6D0F}" dt="2024-02-26T20:24:27.451" v="264"/>
          <ac:picMkLst>
            <pc:docMk/>
            <pc:sldMk cId="1920111014" sldId="256"/>
            <ac:picMk id="5" creationId="{ACB38F99-9CFC-B784-664A-2C8AE80C6A11}"/>
          </ac:picMkLst>
        </pc:picChg>
        <pc:cxnChg chg="add">
          <ac:chgData name="Lane Willis" userId="S::lwillis@sebts.edu::6743b922-68bc-4b23-9bd3-73499945c9e2" providerId="AD" clId="Web-{B11380FE-37C2-323B-5003-F816D3CD6D0F}" dt="2024-02-26T20:24:27.451" v="264"/>
          <ac:cxnSpMkLst>
            <pc:docMk/>
            <pc:sldMk cId="1920111014" sldId="256"/>
            <ac:cxnSpMk id="13" creationId="{4D848F31-B9E9-4B45-86EB-66A7D70D487A}"/>
          </ac:cxnSpMkLst>
        </pc:cxnChg>
      </pc:sldChg>
      <pc:sldChg chg="modSp mod modClrScheme chgLayout">
        <pc:chgData name="Lane Willis" userId="S::lwillis@sebts.edu::6743b922-68bc-4b23-9bd3-73499945c9e2" providerId="AD" clId="Web-{B11380FE-37C2-323B-5003-F816D3CD6D0F}" dt="2024-02-26T20:22:56.601" v="256" actId="20577"/>
        <pc:sldMkLst>
          <pc:docMk/>
          <pc:sldMk cId="2128536031" sldId="257"/>
        </pc:sldMkLst>
        <pc:spChg chg="mod ord">
          <ac:chgData name="Lane Willis" userId="S::lwillis@sebts.edu::6743b922-68bc-4b23-9bd3-73499945c9e2" providerId="AD" clId="Web-{B11380FE-37C2-323B-5003-F816D3CD6D0F}" dt="2024-02-26T20:19:21.337" v="163"/>
          <ac:spMkLst>
            <pc:docMk/>
            <pc:sldMk cId="2128536031" sldId="257"/>
            <ac:spMk id="13" creationId="{00000000-0000-0000-0000-000000000000}"/>
          </ac:spMkLst>
        </pc:spChg>
        <pc:spChg chg="mod ord">
          <ac:chgData name="Lane Willis" userId="S::lwillis@sebts.edu::6743b922-68bc-4b23-9bd3-73499945c9e2" providerId="AD" clId="Web-{B11380FE-37C2-323B-5003-F816D3CD6D0F}" dt="2024-02-26T20:22:56.601" v="256" actId="20577"/>
          <ac:spMkLst>
            <pc:docMk/>
            <pc:sldMk cId="2128536031" sldId="257"/>
            <ac:spMk id="14" creationId="{00000000-0000-0000-0000-000000000000}"/>
          </ac:spMkLst>
        </pc:spChg>
      </pc:sldChg>
      <pc:sldChg chg="addSp modSp mod setBg modClrScheme chgLayout">
        <pc:chgData name="Lane Willis" userId="S::lwillis@sebts.edu::6743b922-68bc-4b23-9bd3-73499945c9e2" providerId="AD" clId="Web-{B11380FE-37C2-323B-5003-F816D3CD6D0F}" dt="2024-02-26T20:25:01.968" v="266"/>
        <pc:sldMkLst>
          <pc:docMk/>
          <pc:sldMk cId="2215894925" sldId="261"/>
        </pc:sldMkLst>
        <pc:spChg chg="mod ord">
          <ac:chgData name="Lane Willis" userId="S::lwillis@sebts.edu::6743b922-68bc-4b23-9bd3-73499945c9e2" providerId="AD" clId="Web-{B11380FE-37C2-323B-5003-F816D3CD6D0F}" dt="2024-02-26T20:25:01.968" v="266"/>
          <ac:spMkLst>
            <pc:docMk/>
            <pc:sldMk cId="2215894925" sldId="261"/>
            <ac:spMk id="2" creationId="{00000000-0000-0000-0000-000000000000}"/>
          </ac:spMkLst>
        </pc:spChg>
        <pc:spChg chg="add">
          <ac:chgData name="Lane Willis" userId="S::lwillis@sebts.edu::6743b922-68bc-4b23-9bd3-73499945c9e2" providerId="AD" clId="Web-{B11380FE-37C2-323B-5003-F816D3CD6D0F}" dt="2024-02-26T20:25:01.968" v="266"/>
          <ac:spMkLst>
            <pc:docMk/>
            <pc:sldMk cId="2215894925" sldId="261"/>
            <ac:spMk id="8" creationId="{C75470D1-A9BC-450A-94B8-E09E222C0CFB}"/>
          </ac:spMkLst>
        </pc:spChg>
        <pc:spChg chg="add">
          <ac:chgData name="Lane Willis" userId="S::lwillis@sebts.edu::6743b922-68bc-4b23-9bd3-73499945c9e2" providerId="AD" clId="Web-{B11380FE-37C2-323B-5003-F816D3CD6D0F}" dt="2024-02-26T20:25:01.968" v="266"/>
          <ac:spMkLst>
            <pc:docMk/>
            <pc:sldMk cId="2215894925" sldId="261"/>
            <ac:spMk id="10" creationId="{942E14E0-E6CB-444C-97C0-D67DA9F4D07E}"/>
          </ac:spMkLst>
        </pc:spChg>
        <pc:spChg chg="add">
          <ac:chgData name="Lane Willis" userId="S::lwillis@sebts.edu::6743b922-68bc-4b23-9bd3-73499945c9e2" providerId="AD" clId="Web-{B11380FE-37C2-323B-5003-F816D3CD6D0F}" dt="2024-02-26T20:25:01.968" v="266"/>
          <ac:spMkLst>
            <pc:docMk/>
            <pc:sldMk cId="2215894925" sldId="261"/>
            <ac:spMk id="12" creationId="{B37D29E2-7609-4210-93A1-BFB7944C0FD8}"/>
          </ac:spMkLst>
        </pc:spChg>
        <pc:spChg chg="add">
          <ac:chgData name="Lane Willis" userId="S::lwillis@sebts.edu::6743b922-68bc-4b23-9bd3-73499945c9e2" providerId="AD" clId="Web-{B11380FE-37C2-323B-5003-F816D3CD6D0F}" dt="2024-02-26T20:25:01.968" v="266"/>
          <ac:spMkLst>
            <pc:docMk/>
            <pc:sldMk cId="2215894925" sldId="261"/>
            <ac:spMk id="14" creationId="{363B6ECA-5FD8-454D-ABC3-C4ACC15AF971}"/>
          </ac:spMkLst>
        </pc:spChg>
        <pc:picChg chg="add">
          <ac:chgData name="Lane Willis" userId="S::lwillis@sebts.edu::6743b922-68bc-4b23-9bd3-73499945c9e2" providerId="AD" clId="Web-{B11380FE-37C2-323B-5003-F816D3CD6D0F}" dt="2024-02-26T20:25:01.968" v="266"/>
          <ac:picMkLst>
            <pc:docMk/>
            <pc:sldMk cId="2215894925" sldId="261"/>
            <ac:picMk id="4" creationId="{FCABB802-5A79-B94D-42FA-2884D1140F03}"/>
          </ac:picMkLst>
        </pc:picChg>
        <pc:cxnChg chg="add">
          <ac:chgData name="Lane Willis" userId="S::lwillis@sebts.edu::6743b922-68bc-4b23-9bd3-73499945c9e2" providerId="AD" clId="Web-{B11380FE-37C2-323B-5003-F816D3CD6D0F}" dt="2024-02-26T20:25:01.968" v="266"/>
          <ac:cxnSpMkLst>
            <pc:docMk/>
            <pc:sldMk cId="2215894925" sldId="261"/>
            <ac:cxnSpMk id="16" creationId="{0887B8F6-F933-4DC0-BBB7-EE99DB8AA4B7}"/>
          </ac:cxnSpMkLst>
        </pc:cxnChg>
      </pc:sldChg>
      <pc:sldChg chg="modSp mod modClrScheme chgLayout">
        <pc:chgData name="Lane Willis" userId="S::lwillis@sebts.edu::6743b922-68bc-4b23-9bd3-73499945c9e2" providerId="AD" clId="Web-{B11380FE-37C2-323B-5003-F816D3CD6D0F}" dt="2024-02-26T20:19:21.337" v="163"/>
        <pc:sldMkLst>
          <pc:docMk/>
          <pc:sldMk cId="2692830552" sldId="270"/>
        </pc:sldMkLst>
        <pc:spChg chg="mod ord">
          <ac:chgData name="Lane Willis" userId="S::lwillis@sebts.edu::6743b922-68bc-4b23-9bd3-73499945c9e2" providerId="AD" clId="Web-{B11380FE-37C2-323B-5003-F816D3CD6D0F}" dt="2024-02-26T20:19:21.337" v="163"/>
          <ac:spMkLst>
            <pc:docMk/>
            <pc:sldMk cId="2692830552" sldId="270"/>
            <ac:spMk id="13" creationId="{00000000-0000-0000-0000-000000000000}"/>
          </ac:spMkLst>
        </pc:spChg>
        <pc:spChg chg="mod ord">
          <ac:chgData name="Lane Willis" userId="S::lwillis@sebts.edu::6743b922-68bc-4b23-9bd3-73499945c9e2" providerId="AD" clId="Web-{B11380FE-37C2-323B-5003-F816D3CD6D0F}" dt="2024-02-26T20:19:21.337" v="163"/>
          <ac:spMkLst>
            <pc:docMk/>
            <pc:sldMk cId="2692830552" sldId="270"/>
            <ac:spMk id="14" creationId="{00000000-0000-0000-0000-000000000000}"/>
          </ac:spMkLst>
        </pc:spChg>
      </pc:sldChg>
      <pc:sldChg chg="modSp mod modClrScheme chgLayout">
        <pc:chgData name="Lane Willis" userId="S::lwillis@sebts.edu::6743b922-68bc-4b23-9bd3-73499945c9e2" providerId="AD" clId="Web-{B11380FE-37C2-323B-5003-F816D3CD6D0F}" dt="2024-02-26T20:19:21.337" v="163"/>
        <pc:sldMkLst>
          <pc:docMk/>
          <pc:sldMk cId="2609966837" sldId="271"/>
        </pc:sldMkLst>
        <pc:spChg chg="mod ord">
          <ac:chgData name="Lane Willis" userId="S::lwillis@sebts.edu::6743b922-68bc-4b23-9bd3-73499945c9e2" providerId="AD" clId="Web-{B11380FE-37C2-323B-5003-F816D3CD6D0F}" dt="2024-02-26T20:19:21.337" v="163"/>
          <ac:spMkLst>
            <pc:docMk/>
            <pc:sldMk cId="2609966837" sldId="271"/>
            <ac:spMk id="13" creationId="{00000000-0000-0000-0000-000000000000}"/>
          </ac:spMkLst>
        </pc:spChg>
        <pc:spChg chg="mod ord">
          <ac:chgData name="Lane Willis" userId="S::lwillis@sebts.edu::6743b922-68bc-4b23-9bd3-73499945c9e2" providerId="AD" clId="Web-{B11380FE-37C2-323B-5003-F816D3CD6D0F}" dt="2024-02-26T20:19:21.337" v="163"/>
          <ac:spMkLst>
            <pc:docMk/>
            <pc:sldMk cId="2609966837" sldId="271"/>
            <ac:spMk id="14" creationId="{00000000-0000-0000-0000-000000000000}"/>
          </ac:spMkLst>
        </pc:spChg>
      </pc:sldChg>
      <pc:sldChg chg="addSp delSp modSp mod modClrScheme chgLayout">
        <pc:chgData name="Lane Willis" userId="S::lwillis@sebts.edu::6743b922-68bc-4b23-9bd3-73499945c9e2" providerId="AD" clId="Web-{B11380FE-37C2-323B-5003-F816D3CD6D0F}" dt="2024-02-26T20:19:21.337" v="163"/>
        <pc:sldMkLst>
          <pc:docMk/>
          <pc:sldMk cId="4253155070" sldId="272"/>
        </pc:sldMkLst>
        <pc:spChg chg="mod">
          <ac:chgData name="Lane Willis" userId="S::lwillis@sebts.edu::6743b922-68bc-4b23-9bd3-73499945c9e2" providerId="AD" clId="Web-{B11380FE-37C2-323B-5003-F816D3CD6D0F}" dt="2024-02-26T20:11:52.543" v="110" actId="20577"/>
          <ac:spMkLst>
            <pc:docMk/>
            <pc:sldMk cId="4253155070" sldId="272"/>
            <ac:spMk id="2" creationId="{E0CFF19F-D275-A61E-FEF6-556EFAC0A213}"/>
          </ac:spMkLst>
        </pc:spChg>
        <pc:spChg chg="add del mod">
          <ac:chgData name="Lane Willis" userId="S::lwillis@sebts.edu::6743b922-68bc-4b23-9bd3-73499945c9e2" providerId="AD" clId="Web-{B11380FE-37C2-323B-5003-F816D3CD6D0F}" dt="2024-02-26T20:11:15.634" v="106"/>
          <ac:spMkLst>
            <pc:docMk/>
            <pc:sldMk cId="4253155070" sldId="272"/>
            <ac:spMk id="3" creationId="{517230BD-6F7D-E0EF-7D23-084BBFD84516}"/>
          </ac:spMkLst>
        </pc:spChg>
        <pc:spChg chg="mod ord">
          <ac:chgData name="Lane Willis" userId="S::lwillis@sebts.edu::6743b922-68bc-4b23-9bd3-73499945c9e2" providerId="AD" clId="Web-{B11380FE-37C2-323B-5003-F816D3CD6D0F}" dt="2024-02-26T20:19:21.337" v="163"/>
          <ac:spMkLst>
            <pc:docMk/>
            <pc:sldMk cId="4253155070" sldId="272"/>
            <ac:spMk id="14" creationId="{00000000-0000-0000-0000-000000000000}"/>
          </ac:spMkLst>
        </pc:spChg>
      </pc:sldChg>
      <pc:sldChg chg="addSp modSp mod setBg modClrScheme chgLayout">
        <pc:chgData name="Lane Willis" userId="S::lwillis@sebts.edu::6743b922-68bc-4b23-9bd3-73499945c9e2" providerId="AD" clId="Web-{B11380FE-37C2-323B-5003-F816D3CD6D0F}" dt="2024-02-26T20:24:34.123" v="265"/>
        <pc:sldMkLst>
          <pc:docMk/>
          <pc:sldMk cId="3914554449" sldId="273"/>
        </pc:sldMkLst>
        <pc:spChg chg="mod ord">
          <ac:chgData name="Lane Willis" userId="S::lwillis@sebts.edu::6743b922-68bc-4b23-9bd3-73499945c9e2" providerId="AD" clId="Web-{B11380FE-37C2-323B-5003-F816D3CD6D0F}" dt="2024-02-26T20:24:34.123" v="265"/>
          <ac:spMkLst>
            <pc:docMk/>
            <pc:sldMk cId="3914554449" sldId="273"/>
            <ac:spMk id="13" creationId="{00000000-0000-0000-0000-000000000000}"/>
          </ac:spMkLst>
        </pc:spChg>
        <pc:spChg chg="mod ord">
          <ac:chgData name="Lane Willis" userId="S::lwillis@sebts.edu::6743b922-68bc-4b23-9bd3-73499945c9e2" providerId="AD" clId="Web-{B11380FE-37C2-323B-5003-F816D3CD6D0F}" dt="2024-02-26T20:24:34.123" v="265"/>
          <ac:spMkLst>
            <pc:docMk/>
            <pc:sldMk cId="3914554449" sldId="273"/>
            <ac:spMk id="14" creationId="{00000000-0000-0000-0000-000000000000}"/>
          </ac:spMkLst>
        </pc:spChg>
        <pc:spChg chg="add">
          <ac:chgData name="Lane Willis" userId="S::lwillis@sebts.edu::6743b922-68bc-4b23-9bd3-73499945c9e2" providerId="AD" clId="Web-{B11380FE-37C2-323B-5003-F816D3CD6D0F}" dt="2024-02-26T20:24:34.123" v="265"/>
          <ac:spMkLst>
            <pc:docMk/>
            <pc:sldMk cId="3914554449" sldId="273"/>
            <ac:spMk id="20" creationId="{60C2BF78-EE5B-49C7-ADD9-58CDBD13E3AA}"/>
          </ac:spMkLst>
        </pc:spChg>
        <pc:picChg chg="add">
          <ac:chgData name="Lane Willis" userId="S::lwillis@sebts.edu::6743b922-68bc-4b23-9bd3-73499945c9e2" providerId="AD" clId="Web-{B11380FE-37C2-323B-5003-F816D3CD6D0F}" dt="2024-02-26T20:24:34.123" v="265"/>
          <ac:picMkLst>
            <pc:docMk/>
            <pc:sldMk cId="3914554449" sldId="273"/>
            <ac:picMk id="16" creationId="{44347994-3562-63E0-0F07-68E43DD3A003}"/>
          </ac:picMkLst>
        </pc:picChg>
      </pc:sldChg>
      <pc:sldChg chg="modSp mod modClrScheme chgLayout">
        <pc:chgData name="Lane Willis" userId="S::lwillis@sebts.edu::6743b922-68bc-4b23-9bd3-73499945c9e2" providerId="AD" clId="Web-{B11380FE-37C2-323B-5003-F816D3CD6D0F}" dt="2024-02-26T20:19:21.337" v="163"/>
        <pc:sldMkLst>
          <pc:docMk/>
          <pc:sldMk cId="1825853703" sldId="274"/>
        </pc:sldMkLst>
        <pc:spChg chg="mod ord">
          <ac:chgData name="Lane Willis" userId="S::lwillis@sebts.edu::6743b922-68bc-4b23-9bd3-73499945c9e2" providerId="AD" clId="Web-{B11380FE-37C2-323B-5003-F816D3CD6D0F}" dt="2024-02-26T20:19:21.337" v="163"/>
          <ac:spMkLst>
            <pc:docMk/>
            <pc:sldMk cId="1825853703" sldId="274"/>
            <ac:spMk id="13" creationId="{00000000-0000-0000-0000-000000000000}"/>
          </ac:spMkLst>
        </pc:spChg>
        <pc:spChg chg="mod ord">
          <ac:chgData name="Lane Willis" userId="S::lwillis@sebts.edu::6743b922-68bc-4b23-9bd3-73499945c9e2" providerId="AD" clId="Web-{B11380FE-37C2-323B-5003-F816D3CD6D0F}" dt="2024-02-26T20:19:21.337" v="163"/>
          <ac:spMkLst>
            <pc:docMk/>
            <pc:sldMk cId="1825853703" sldId="274"/>
            <ac:spMk id="14" creationId="{00000000-0000-0000-0000-000000000000}"/>
          </ac:spMkLst>
        </pc:spChg>
      </pc:sldChg>
      <pc:sldChg chg="modSp mod modClrScheme chgLayout">
        <pc:chgData name="Lane Willis" userId="S::lwillis@sebts.edu::6743b922-68bc-4b23-9bd3-73499945c9e2" providerId="AD" clId="Web-{B11380FE-37C2-323B-5003-F816D3CD6D0F}" dt="2024-02-26T20:19:21.337" v="163"/>
        <pc:sldMkLst>
          <pc:docMk/>
          <pc:sldMk cId="1315284439" sldId="275"/>
        </pc:sldMkLst>
        <pc:spChg chg="mod ord">
          <ac:chgData name="Lane Willis" userId="S::lwillis@sebts.edu::6743b922-68bc-4b23-9bd3-73499945c9e2" providerId="AD" clId="Web-{B11380FE-37C2-323B-5003-F816D3CD6D0F}" dt="2024-02-26T20:19:21.337" v="163"/>
          <ac:spMkLst>
            <pc:docMk/>
            <pc:sldMk cId="1315284439" sldId="275"/>
            <ac:spMk id="13" creationId="{00000000-0000-0000-0000-000000000000}"/>
          </ac:spMkLst>
        </pc:spChg>
        <pc:spChg chg="mod ord">
          <ac:chgData name="Lane Willis" userId="S::lwillis@sebts.edu::6743b922-68bc-4b23-9bd3-73499945c9e2" providerId="AD" clId="Web-{B11380FE-37C2-323B-5003-F816D3CD6D0F}" dt="2024-02-26T20:19:21.337" v="163"/>
          <ac:spMkLst>
            <pc:docMk/>
            <pc:sldMk cId="1315284439" sldId="275"/>
            <ac:spMk id="14" creationId="{00000000-0000-0000-0000-000000000000}"/>
          </ac:spMkLst>
        </pc:spChg>
      </pc:sldChg>
      <pc:sldChg chg="addSp delSp modSp mod setBg modClrScheme chgLayout">
        <pc:chgData name="Lane Willis" userId="S::lwillis@sebts.edu::6743b922-68bc-4b23-9bd3-73499945c9e2" providerId="AD" clId="Web-{B11380FE-37C2-323B-5003-F816D3CD6D0F}" dt="2024-02-26T20:26:06.488" v="269"/>
        <pc:sldMkLst>
          <pc:docMk/>
          <pc:sldMk cId="1749522902" sldId="276"/>
        </pc:sldMkLst>
        <pc:spChg chg="mod ord">
          <ac:chgData name="Lane Willis" userId="S::lwillis@sebts.edu::6743b922-68bc-4b23-9bd3-73499945c9e2" providerId="AD" clId="Web-{B11380FE-37C2-323B-5003-F816D3CD6D0F}" dt="2024-02-26T20:26:06.488" v="269"/>
          <ac:spMkLst>
            <pc:docMk/>
            <pc:sldMk cId="1749522902" sldId="276"/>
            <ac:spMk id="13" creationId="{00000000-0000-0000-0000-000000000000}"/>
          </ac:spMkLst>
        </pc:spChg>
        <pc:spChg chg="del mod ord">
          <ac:chgData name="Lane Willis" userId="S::lwillis@sebts.edu::6743b922-68bc-4b23-9bd3-73499945c9e2" providerId="AD" clId="Web-{B11380FE-37C2-323B-5003-F816D3CD6D0F}" dt="2024-02-26T20:26:06.488" v="269"/>
          <ac:spMkLst>
            <pc:docMk/>
            <pc:sldMk cId="1749522902" sldId="276"/>
            <ac:spMk id="14" creationId="{00000000-0000-0000-0000-000000000000}"/>
          </ac:spMkLst>
        </pc:spChg>
        <pc:spChg chg="add">
          <ac:chgData name="Lane Willis" userId="S::lwillis@sebts.edu::6743b922-68bc-4b23-9bd3-73499945c9e2" providerId="AD" clId="Web-{B11380FE-37C2-323B-5003-F816D3CD6D0F}" dt="2024-02-26T20:26:06.488" v="269"/>
          <ac:spMkLst>
            <pc:docMk/>
            <pc:sldMk cId="1749522902" sldId="276"/>
            <ac:spMk id="20" creationId="{876248C8-0720-48AB-91BA-5F530BB41E5E}"/>
          </ac:spMkLst>
        </pc:spChg>
        <pc:spChg chg="add">
          <ac:chgData name="Lane Willis" userId="S::lwillis@sebts.edu::6743b922-68bc-4b23-9bd3-73499945c9e2" providerId="AD" clId="Web-{B11380FE-37C2-323B-5003-F816D3CD6D0F}" dt="2024-02-26T20:26:06.488" v="269"/>
          <ac:spMkLst>
            <pc:docMk/>
            <pc:sldMk cId="1749522902" sldId="276"/>
            <ac:spMk id="22" creationId="{523BEDA7-D0B8-4802-8168-92452653BC9F}"/>
          </ac:spMkLst>
        </pc:spChg>
        <pc:spChg chg="add">
          <ac:chgData name="Lane Willis" userId="S::lwillis@sebts.edu::6743b922-68bc-4b23-9bd3-73499945c9e2" providerId="AD" clId="Web-{B11380FE-37C2-323B-5003-F816D3CD6D0F}" dt="2024-02-26T20:26:06.488" v="269"/>
          <ac:spMkLst>
            <pc:docMk/>
            <pc:sldMk cId="1749522902" sldId="276"/>
            <ac:spMk id="24" creationId="{D2EFF34B-7B1A-4F9D-8CEE-A40962BC7C21}"/>
          </ac:spMkLst>
        </pc:spChg>
        <pc:graphicFrameChg chg="add">
          <ac:chgData name="Lane Willis" userId="S::lwillis@sebts.edu::6743b922-68bc-4b23-9bd3-73499945c9e2" providerId="AD" clId="Web-{B11380FE-37C2-323B-5003-F816D3CD6D0F}" dt="2024-02-26T20:26:06.488" v="269"/>
          <ac:graphicFrameMkLst>
            <pc:docMk/>
            <pc:sldMk cId="1749522902" sldId="276"/>
            <ac:graphicFrameMk id="16" creationId="{74924BCC-0A87-6A66-2BCC-40DFE9946404}"/>
          </ac:graphicFrameMkLst>
        </pc:graphicFrameChg>
      </pc:sldChg>
      <pc:sldChg chg="addSp delSp modSp mod setBg modClrScheme chgLayout">
        <pc:chgData name="Lane Willis" userId="S::lwillis@sebts.edu::6743b922-68bc-4b23-9bd3-73499945c9e2" providerId="AD" clId="Web-{B11380FE-37C2-323B-5003-F816D3CD6D0F}" dt="2024-02-26T20:21:24.658" v="175"/>
        <pc:sldMkLst>
          <pc:docMk/>
          <pc:sldMk cId="4060036390" sldId="277"/>
        </pc:sldMkLst>
        <pc:spChg chg="mod ord">
          <ac:chgData name="Lane Willis" userId="S::lwillis@sebts.edu::6743b922-68bc-4b23-9bd3-73499945c9e2" providerId="AD" clId="Web-{B11380FE-37C2-323B-5003-F816D3CD6D0F}" dt="2024-02-26T20:21:24.658" v="175"/>
          <ac:spMkLst>
            <pc:docMk/>
            <pc:sldMk cId="4060036390" sldId="277"/>
            <ac:spMk id="13" creationId="{00000000-0000-0000-0000-000000000000}"/>
          </ac:spMkLst>
        </pc:spChg>
        <pc:spChg chg="del mod ord">
          <ac:chgData name="Lane Willis" userId="S::lwillis@sebts.edu::6743b922-68bc-4b23-9bd3-73499945c9e2" providerId="AD" clId="Web-{B11380FE-37C2-323B-5003-F816D3CD6D0F}" dt="2024-02-26T20:21:24.658" v="175"/>
          <ac:spMkLst>
            <pc:docMk/>
            <pc:sldMk cId="4060036390" sldId="277"/>
            <ac:spMk id="14" creationId="{00000000-0000-0000-0000-000000000000}"/>
          </ac:spMkLst>
        </pc:spChg>
        <pc:spChg chg="add">
          <ac:chgData name="Lane Willis" userId="S::lwillis@sebts.edu::6743b922-68bc-4b23-9bd3-73499945c9e2" providerId="AD" clId="Web-{B11380FE-37C2-323B-5003-F816D3CD6D0F}" dt="2024-02-26T20:21:24.658" v="175"/>
          <ac:spMkLst>
            <pc:docMk/>
            <pc:sldMk cId="4060036390" sldId="277"/>
            <ac:spMk id="20" creationId="{876248C8-0720-48AB-91BA-5F530BB41E5E}"/>
          </ac:spMkLst>
        </pc:spChg>
        <pc:spChg chg="add">
          <ac:chgData name="Lane Willis" userId="S::lwillis@sebts.edu::6743b922-68bc-4b23-9bd3-73499945c9e2" providerId="AD" clId="Web-{B11380FE-37C2-323B-5003-F816D3CD6D0F}" dt="2024-02-26T20:21:24.658" v="175"/>
          <ac:spMkLst>
            <pc:docMk/>
            <pc:sldMk cId="4060036390" sldId="277"/>
            <ac:spMk id="22" creationId="{523BEDA7-D0B8-4802-8168-92452653BC9F}"/>
          </ac:spMkLst>
        </pc:spChg>
        <pc:spChg chg="add">
          <ac:chgData name="Lane Willis" userId="S::lwillis@sebts.edu::6743b922-68bc-4b23-9bd3-73499945c9e2" providerId="AD" clId="Web-{B11380FE-37C2-323B-5003-F816D3CD6D0F}" dt="2024-02-26T20:21:24.658" v="175"/>
          <ac:spMkLst>
            <pc:docMk/>
            <pc:sldMk cId="4060036390" sldId="277"/>
            <ac:spMk id="24" creationId="{D2EFF34B-7B1A-4F9D-8CEE-A40962BC7C21}"/>
          </ac:spMkLst>
        </pc:spChg>
        <pc:graphicFrameChg chg="add">
          <ac:chgData name="Lane Willis" userId="S::lwillis@sebts.edu::6743b922-68bc-4b23-9bd3-73499945c9e2" providerId="AD" clId="Web-{B11380FE-37C2-323B-5003-F816D3CD6D0F}" dt="2024-02-26T20:21:24.658" v="175"/>
          <ac:graphicFrameMkLst>
            <pc:docMk/>
            <pc:sldMk cId="4060036390" sldId="277"/>
            <ac:graphicFrameMk id="16" creationId="{E7B5AD49-53B0-7B27-9CAE-3C65C3DFD456}"/>
          </ac:graphicFrameMkLst>
        </pc:graphicFrameChg>
      </pc:sldChg>
      <pc:sldChg chg="addSp delSp modSp mod setBg modClrScheme chgLayout">
        <pc:chgData name="Lane Willis" userId="S::lwillis@sebts.edu::6743b922-68bc-4b23-9bd3-73499945c9e2" providerId="AD" clId="Web-{B11380FE-37C2-323B-5003-F816D3CD6D0F}" dt="2024-02-26T20:25:51.393" v="268"/>
        <pc:sldMkLst>
          <pc:docMk/>
          <pc:sldMk cId="2502785364" sldId="278"/>
        </pc:sldMkLst>
        <pc:spChg chg="mod ord">
          <ac:chgData name="Lane Willis" userId="S::lwillis@sebts.edu::6743b922-68bc-4b23-9bd3-73499945c9e2" providerId="AD" clId="Web-{B11380FE-37C2-323B-5003-F816D3CD6D0F}" dt="2024-02-26T20:25:13" v="267"/>
          <ac:spMkLst>
            <pc:docMk/>
            <pc:sldMk cId="2502785364" sldId="278"/>
            <ac:spMk id="13" creationId="{00000000-0000-0000-0000-000000000000}"/>
          </ac:spMkLst>
        </pc:spChg>
        <pc:spChg chg="del mod ord">
          <ac:chgData name="Lane Willis" userId="S::lwillis@sebts.edu::6743b922-68bc-4b23-9bd3-73499945c9e2" providerId="AD" clId="Web-{B11380FE-37C2-323B-5003-F816D3CD6D0F}" dt="2024-02-26T20:25:13" v="267"/>
          <ac:spMkLst>
            <pc:docMk/>
            <pc:sldMk cId="2502785364" sldId="278"/>
            <ac:spMk id="14" creationId="{00000000-0000-0000-0000-000000000000}"/>
          </ac:spMkLst>
        </pc:spChg>
        <pc:spChg chg="add">
          <ac:chgData name="Lane Willis" userId="S::lwillis@sebts.edu::6743b922-68bc-4b23-9bd3-73499945c9e2" providerId="AD" clId="Web-{B11380FE-37C2-323B-5003-F816D3CD6D0F}" dt="2024-02-26T20:25:13" v="267"/>
          <ac:spMkLst>
            <pc:docMk/>
            <pc:sldMk cId="2502785364" sldId="278"/>
            <ac:spMk id="20" creationId="{876248C8-0720-48AB-91BA-5F530BB41E5E}"/>
          </ac:spMkLst>
        </pc:spChg>
        <pc:spChg chg="add">
          <ac:chgData name="Lane Willis" userId="S::lwillis@sebts.edu::6743b922-68bc-4b23-9bd3-73499945c9e2" providerId="AD" clId="Web-{B11380FE-37C2-323B-5003-F816D3CD6D0F}" dt="2024-02-26T20:25:13" v="267"/>
          <ac:spMkLst>
            <pc:docMk/>
            <pc:sldMk cId="2502785364" sldId="278"/>
            <ac:spMk id="22" creationId="{523BEDA7-D0B8-4802-8168-92452653BC9F}"/>
          </ac:spMkLst>
        </pc:spChg>
        <pc:spChg chg="add">
          <ac:chgData name="Lane Willis" userId="S::lwillis@sebts.edu::6743b922-68bc-4b23-9bd3-73499945c9e2" providerId="AD" clId="Web-{B11380FE-37C2-323B-5003-F816D3CD6D0F}" dt="2024-02-26T20:25:13" v="267"/>
          <ac:spMkLst>
            <pc:docMk/>
            <pc:sldMk cId="2502785364" sldId="278"/>
            <ac:spMk id="24" creationId="{D2EFF34B-7B1A-4F9D-8CEE-A40962BC7C21}"/>
          </ac:spMkLst>
        </pc:spChg>
        <pc:graphicFrameChg chg="add modGraphic">
          <ac:chgData name="Lane Willis" userId="S::lwillis@sebts.edu::6743b922-68bc-4b23-9bd3-73499945c9e2" providerId="AD" clId="Web-{B11380FE-37C2-323B-5003-F816D3CD6D0F}" dt="2024-02-26T20:25:51.393" v="268"/>
          <ac:graphicFrameMkLst>
            <pc:docMk/>
            <pc:sldMk cId="2502785364" sldId="278"/>
            <ac:graphicFrameMk id="16" creationId="{62F8F299-ACA4-FB44-1339-5818CAAC98D6}"/>
          </ac:graphicFrameMkLst>
        </pc:graphicFrameChg>
      </pc:sldChg>
      <pc:sldChg chg="modSp mod modClrScheme chgLayout">
        <pc:chgData name="Lane Willis" userId="S::lwillis@sebts.edu::6743b922-68bc-4b23-9bd3-73499945c9e2" providerId="AD" clId="Web-{B11380FE-37C2-323B-5003-F816D3CD6D0F}" dt="2024-02-26T20:19:21.337" v="163"/>
        <pc:sldMkLst>
          <pc:docMk/>
          <pc:sldMk cId="2208728191" sldId="279"/>
        </pc:sldMkLst>
        <pc:spChg chg="mod ord">
          <ac:chgData name="Lane Willis" userId="S::lwillis@sebts.edu::6743b922-68bc-4b23-9bd3-73499945c9e2" providerId="AD" clId="Web-{B11380FE-37C2-323B-5003-F816D3CD6D0F}" dt="2024-02-26T20:19:21.337" v="163"/>
          <ac:spMkLst>
            <pc:docMk/>
            <pc:sldMk cId="2208728191" sldId="279"/>
            <ac:spMk id="14" creationId="{00000000-0000-0000-0000-000000000000}"/>
          </ac:spMkLst>
        </pc:spChg>
      </pc:sldChg>
      <pc:sldChg chg="addSp delSp modSp mod setBg modClrScheme chgLayout">
        <pc:chgData name="Lane Willis" userId="S::lwillis@sebts.edu::6743b922-68bc-4b23-9bd3-73499945c9e2" providerId="AD" clId="Web-{B11380FE-37C2-323B-5003-F816D3CD6D0F}" dt="2024-02-26T20:21:15.360" v="174"/>
        <pc:sldMkLst>
          <pc:docMk/>
          <pc:sldMk cId="123471905" sldId="280"/>
        </pc:sldMkLst>
        <pc:spChg chg="mod ord">
          <ac:chgData name="Lane Willis" userId="S::lwillis@sebts.edu::6743b922-68bc-4b23-9bd3-73499945c9e2" providerId="AD" clId="Web-{B11380FE-37C2-323B-5003-F816D3CD6D0F}" dt="2024-02-26T20:21:15.360" v="174"/>
          <ac:spMkLst>
            <pc:docMk/>
            <pc:sldMk cId="123471905" sldId="280"/>
            <ac:spMk id="13" creationId="{00000000-0000-0000-0000-000000000000}"/>
          </ac:spMkLst>
        </pc:spChg>
        <pc:spChg chg="del mod ord">
          <ac:chgData name="Lane Willis" userId="S::lwillis@sebts.edu::6743b922-68bc-4b23-9bd3-73499945c9e2" providerId="AD" clId="Web-{B11380FE-37C2-323B-5003-F816D3CD6D0F}" dt="2024-02-26T20:21:15.360" v="174"/>
          <ac:spMkLst>
            <pc:docMk/>
            <pc:sldMk cId="123471905" sldId="280"/>
            <ac:spMk id="14" creationId="{00000000-0000-0000-0000-000000000000}"/>
          </ac:spMkLst>
        </pc:spChg>
        <pc:spChg chg="add">
          <ac:chgData name="Lane Willis" userId="S::lwillis@sebts.edu::6743b922-68bc-4b23-9bd3-73499945c9e2" providerId="AD" clId="Web-{B11380FE-37C2-323B-5003-F816D3CD6D0F}" dt="2024-02-26T20:21:15.360" v="174"/>
          <ac:spMkLst>
            <pc:docMk/>
            <pc:sldMk cId="123471905" sldId="280"/>
            <ac:spMk id="20" creationId="{876248C8-0720-48AB-91BA-5F530BB41E5E}"/>
          </ac:spMkLst>
        </pc:spChg>
        <pc:spChg chg="add">
          <ac:chgData name="Lane Willis" userId="S::lwillis@sebts.edu::6743b922-68bc-4b23-9bd3-73499945c9e2" providerId="AD" clId="Web-{B11380FE-37C2-323B-5003-F816D3CD6D0F}" dt="2024-02-26T20:21:15.360" v="174"/>
          <ac:spMkLst>
            <pc:docMk/>
            <pc:sldMk cId="123471905" sldId="280"/>
            <ac:spMk id="22" creationId="{523BEDA7-D0B8-4802-8168-92452653BC9F}"/>
          </ac:spMkLst>
        </pc:spChg>
        <pc:spChg chg="add">
          <ac:chgData name="Lane Willis" userId="S::lwillis@sebts.edu::6743b922-68bc-4b23-9bd3-73499945c9e2" providerId="AD" clId="Web-{B11380FE-37C2-323B-5003-F816D3CD6D0F}" dt="2024-02-26T20:21:15.360" v="174"/>
          <ac:spMkLst>
            <pc:docMk/>
            <pc:sldMk cId="123471905" sldId="280"/>
            <ac:spMk id="24" creationId="{D2EFF34B-7B1A-4F9D-8CEE-A40962BC7C21}"/>
          </ac:spMkLst>
        </pc:spChg>
        <pc:graphicFrameChg chg="add">
          <ac:chgData name="Lane Willis" userId="S::lwillis@sebts.edu::6743b922-68bc-4b23-9bd3-73499945c9e2" providerId="AD" clId="Web-{B11380FE-37C2-323B-5003-F816D3CD6D0F}" dt="2024-02-26T20:21:15.360" v="174"/>
          <ac:graphicFrameMkLst>
            <pc:docMk/>
            <pc:sldMk cId="123471905" sldId="280"/>
            <ac:graphicFrameMk id="16" creationId="{278013A1-D52C-ECBA-BCF0-5CA9D33B86A9}"/>
          </ac:graphicFrameMkLst>
        </pc:graphicFrameChg>
      </pc:sldChg>
      <pc:sldChg chg="addSp delSp modSp mod modClrScheme chgLayout">
        <pc:chgData name="Lane Willis" userId="S::lwillis@sebts.edu::6743b922-68bc-4b23-9bd3-73499945c9e2" providerId="AD" clId="Web-{B11380FE-37C2-323B-5003-F816D3CD6D0F}" dt="2024-02-26T20:24:16.169" v="263" actId="1076"/>
        <pc:sldMkLst>
          <pc:docMk/>
          <pc:sldMk cId="1025303830" sldId="281"/>
        </pc:sldMkLst>
        <pc:spChg chg="add mod">
          <ac:chgData name="Lane Willis" userId="S::lwillis@sebts.edu::6743b922-68bc-4b23-9bd3-73499945c9e2" providerId="AD" clId="Web-{B11380FE-37C2-323B-5003-F816D3CD6D0F}" dt="2024-02-26T20:24:16.169" v="263" actId="1076"/>
          <ac:spMkLst>
            <pc:docMk/>
            <pc:sldMk cId="1025303830" sldId="281"/>
            <ac:spMk id="3" creationId="{5E969C6F-558C-FD56-370A-D528C9DA2F2F}"/>
          </ac:spMkLst>
        </pc:spChg>
        <pc:spChg chg="mod ord">
          <ac:chgData name="Lane Willis" userId="S::lwillis@sebts.edu::6743b922-68bc-4b23-9bd3-73499945c9e2" providerId="AD" clId="Web-{B11380FE-37C2-323B-5003-F816D3CD6D0F}" dt="2024-02-26T20:19:21.337" v="163"/>
          <ac:spMkLst>
            <pc:docMk/>
            <pc:sldMk cId="1025303830" sldId="281"/>
            <ac:spMk id="13" creationId="{00000000-0000-0000-0000-000000000000}"/>
          </ac:spMkLst>
        </pc:spChg>
        <pc:spChg chg="del mod ord">
          <ac:chgData name="Lane Willis" userId="S::lwillis@sebts.edu::6743b922-68bc-4b23-9bd3-73499945c9e2" providerId="AD" clId="Web-{B11380FE-37C2-323B-5003-F816D3CD6D0F}" dt="2024-02-26T20:23:30.681" v="257"/>
          <ac:spMkLst>
            <pc:docMk/>
            <pc:sldMk cId="1025303830" sldId="281"/>
            <ac:spMk id="14" creationId="{00000000-0000-0000-0000-000000000000}"/>
          </ac:spMkLst>
        </pc:spChg>
        <pc:graphicFrameChg chg="add mod">
          <ac:chgData name="Lane Willis" userId="S::lwillis@sebts.edu::6743b922-68bc-4b23-9bd3-73499945c9e2" providerId="AD" clId="Web-{B11380FE-37C2-323B-5003-F816D3CD6D0F}" dt="2024-02-26T20:24:09.231" v="260" actId="1076"/>
          <ac:graphicFrameMkLst>
            <pc:docMk/>
            <pc:sldMk cId="1025303830" sldId="281"/>
            <ac:graphicFrameMk id="16" creationId="{0860B451-F079-1F59-5F28-55FBC4D7ED13}"/>
          </ac:graphicFrameMkLst>
        </pc:graphicFrameChg>
      </pc:sldChg>
      <pc:sldChg chg="addSp delSp modSp mod setBg modClrScheme chgLayout">
        <pc:chgData name="Lane Willis" userId="S::lwillis@sebts.edu::6743b922-68bc-4b23-9bd3-73499945c9e2" providerId="AD" clId="Web-{B11380FE-37C2-323B-5003-F816D3CD6D0F}" dt="2024-02-26T20:20:47.374" v="173" actId="14100"/>
        <pc:sldMkLst>
          <pc:docMk/>
          <pc:sldMk cId="263704049" sldId="282"/>
        </pc:sldMkLst>
        <pc:spChg chg="add mod">
          <ac:chgData name="Lane Willis" userId="S::lwillis@sebts.edu::6743b922-68bc-4b23-9bd3-73499945c9e2" providerId="AD" clId="Web-{B11380FE-37C2-323B-5003-F816D3CD6D0F}" dt="2024-02-26T20:20:19.810" v="169" actId="1076"/>
          <ac:spMkLst>
            <pc:docMk/>
            <pc:sldMk cId="263704049" sldId="282"/>
            <ac:spMk id="3" creationId="{37C26D80-2D59-BB01-80C2-96059ECB135D}"/>
          </ac:spMkLst>
        </pc:spChg>
        <pc:spChg chg="mod ord">
          <ac:chgData name="Lane Willis" userId="S::lwillis@sebts.edu::6743b922-68bc-4b23-9bd3-73499945c9e2" providerId="AD" clId="Web-{B11380FE-37C2-323B-5003-F816D3CD6D0F}" dt="2024-02-26T20:19:54.386" v="165"/>
          <ac:spMkLst>
            <pc:docMk/>
            <pc:sldMk cId="263704049" sldId="282"/>
            <ac:spMk id="13" creationId="{00000000-0000-0000-0000-000000000000}"/>
          </ac:spMkLst>
        </pc:spChg>
        <pc:spChg chg="add mod">
          <ac:chgData name="Lane Willis" userId="S::lwillis@sebts.edu::6743b922-68bc-4b23-9bd3-73499945c9e2" providerId="AD" clId="Web-{B11380FE-37C2-323B-5003-F816D3CD6D0F}" dt="2024-02-26T20:20:47.374" v="173" actId="14100"/>
          <ac:spMkLst>
            <pc:docMk/>
            <pc:sldMk cId="263704049" sldId="282"/>
            <ac:spMk id="14" creationId="{00000000-0000-0000-0000-000000000000}"/>
          </ac:spMkLst>
        </pc:spChg>
        <pc:spChg chg="del mod ord replId">
          <ac:chgData name="Lane Willis" userId="S::lwillis@sebts.edu::6743b922-68bc-4b23-9bd3-73499945c9e2" providerId="AD" clId="Web-{B11380FE-37C2-323B-5003-F816D3CD6D0F}" dt="2024-02-26T20:19:54.386" v="165"/>
          <ac:spMkLst>
            <pc:docMk/>
            <pc:sldMk cId="263704049" sldId="282"/>
            <ac:spMk id="16" creationId="{00000000-0000-0000-0000-000000000000}"/>
          </ac:spMkLst>
        </pc:spChg>
        <pc:spChg chg="add">
          <ac:chgData name="Lane Willis" userId="S::lwillis@sebts.edu::6743b922-68bc-4b23-9bd3-73499945c9e2" providerId="AD" clId="Web-{B11380FE-37C2-323B-5003-F816D3CD6D0F}" dt="2024-02-26T20:19:54.386" v="165"/>
          <ac:spMkLst>
            <pc:docMk/>
            <pc:sldMk cId="263704049" sldId="282"/>
            <ac:spMk id="19" creationId="{30B3D270-B19D-4DB8-BD3C-3E707485B515}"/>
          </ac:spMkLst>
        </pc:spChg>
        <pc:spChg chg="add">
          <ac:chgData name="Lane Willis" userId="S::lwillis@sebts.edu::6743b922-68bc-4b23-9bd3-73499945c9e2" providerId="AD" clId="Web-{B11380FE-37C2-323B-5003-F816D3CD6D0F}" dt="2024-02-26T20:19:54.386" v="165"/>
          <ac:spMkLst>
            <pc:docMk/>
            <pc:sldMk cId="263704049" sldId="282"/>
            <ac:spMk id="21" creationId="{49BDAF94-B52E-4307-B54C-EF413086FC77}"/>
          </ac:spMkLst>
        </pc:spChg>
      </pc:sldChg>
      <pc:sldMasterChg chg="del delSldLayout">
        <pc:chgData name="Lane Willis" userId="S::lwillis@sebts.edu::6743b922-68bc-4b23-9bd3-73499945c9e2" providerId="AD" clId="Web-{B11380FE-37C2-323B-5003-F816D3CD6D0F}" dt="2024-02-26T20:19:21.337" v="163"/>
        <pc:sldMasterMkLst>
          <pc:docMk/>
          <pc:sldMasterMk cId="2718059455" sldId="2147483672"/>
        </pc:sldMasterMkLst>
        <pc:sldLayoutChg chg="del">
          <pc:chgData name="Lane Willis" userId="S::lwillis@sebts.edu::6743b922-68bc-4b23-9bd3-73499945c9e2" providerId="AD" clId="Web-{B11380FE-37C2-323B-5003-F816D3CD6D0F}" dt="2024-02-26T20:19:21.337" v="163"/>
          <pc:sldLayoutMkLst>
            <pc:docMk/>
            <pc:sldMasterMk cId="2718059455" sldId="2147483672"/>
            <pc:sldLayoutMk cId="1068651482" sldId="2147483673"/>
          </pc:sldLayoutMkLst>
        </pc:sldLayoutChg>
        <pc:sldLayoutChg chg="del">
          <pc:chgData name="Lane Willis" userId="S::lwillis@sebts.edu::6743b922-68bc-4b23-9bd3-73499945c9e2" providerId="AD" clId="Web-{B11380FE-37C2-323B-5003-F816D3CD6D0F}" dt="2024-02-26T20:19:21.337" v="163"/>
          <pc:sldLayoutMkLst>
            <pc:docMk/>
            <pc:sldMasterMk cId="2718059455" sldId="2147483672"/>
            <pc:sldLayoutMk cId="4044871558" sldId="2147483674"/>
          </pc:sldLayoutMkLst>
        </pc:sldLayoutChg>
        <pc:sldLayoutChg chg="del">
          <pc:chgData name="Lane Willis" userId="S::lwillis@sebts.edu::6743b922-68bc-4b23-9bd3-73499945c9e2" providerId="AD" clId="Web-{B11380FE-37C2-323B-5003-F816D3CD6D0F}" dt="2024-02-26T20:19:21.337" v="163"/>
          <pc:sldLayoutMkLst>
            <pc:docMk/>
            <pc:sldMasterMk cId="2718059455" sldId="2147483672"/>
            <pc:sldLayoutMk cId="871008501" sldId="2147483675"/>
          </pc:sldLayoutMkLst>
        </pc:sldLayoutChg>
        <pc:sldLayoutChg chg="del">
          <pc:chgData name="Lane Willis" userId="S::lwillis@sebts.edu::6743b922-68bc-4b23-9bd3-73499945c9e2" providerId="AD" clId="Web-{B11380FE-37C2-323B-5003-F816D3CD6D0F}" dt="2024-02-26T20:19:21.337" v="163"/>
          <pc:sldLayoutMkLst>
            <pc:docMk/>
            <pc:sldMasterMk cId="2718059455" sldId="2147483672"/>
            <pc:sldLayoutMk cId="1868265513" sldId="2147483676"/>
          </pc:sldLayoutMkLst>
        </pc:sldLayoutChg>
        <pc:sldLayoutChg chg="del">
          <pc:chgData name="Lane Willis" userId="S::lwillis@sebts.edu::6743b922-68bc-4b23-9bd3-73499945c9e2" providerId="AD" clId="Web-{B11380FE-37C2-323B-5003-F816D3CD6D0F}" dt="2024-02-26T20:19:21.337" v="163"/>
          <pc:sldLayoutMkLst>
            <pc:docMk/>
            <pc:sldMasterMk cId="2718059455" sldId="2147483672"/>
            <pc:sldLayoutMk cId="2675428522" sldId="2147483677"/>
          </pc:sldLayoutMkLst>
        </pc:sldLayoutChg>
        <pc:sldLayoutChg chg="del">
          <pc:chgData name="Lane Willis" userId="S::lwillis@sebts.edu::6743b922-68bc-4b23-9bd3-73499945c9e2" providerId="AD" clId="Web-{B11380FE-37C2-323B-5003-F816D3CD6D0F}" dt="2024-02-26T20:19:21.337" v="163"/>
          <pc:sldLayoutMkLst>
            <pc:docMk/>
            <pc:sldMasterMk cId="2718059455" sldId="2147483672"/>
            <pc:sldLayoutMk cId="1890875417" sldId="2147483678"/>
          </pc:sldLayoutMkLst>
        </pc:sldLayoutChg>
        <pc:sldLayoutChg chg="del">
          <pc:chgData name="Lane Willis" userId="S::lwillis@sebts.edu::6743b922-68bc-4b23-9bd3-73499945c9e2" providerId="AD" clId="Web-{B11380FE-37C2-323B-5003-F816D3CD6D0F}" dt="2024-02-26T20:19:21.337" v="163"/>
          <pc:sldLayoutMkLst>
            <pc:docMk/>
            <pc:sldMasterMk cId="2718059455" sldId="2147483672"/>
            <pc:sldLayoutMk cId="2613432059" sldId="2147483679"/>
          </pc:sldLayoutMkLst>
        </pc:sldLayoutChg>
        <pc:sldLayoutChg chg="del">
          <pc:chgData name="Lane Willis" userId="S::lwillis@sebts.edu::6743b922-68bc-4b23-9bd3-73499945c9e2" providerId="AD" clId="Web-{B11380FE-37C2-323B-5003-F816D3CD6D0F}" dt="2024-02-26T20:19:21.337" v="163"/>
          <pc:sldLayoutMkLst>
            <pc:docMk/>
            <pc:sldMasterMk cId="2718059455" sldId="2147483672"/>
            <pc:sldLayoutMk cId="2461699936" sldId="2147483680"/>
          </pc:sldLayoutMkLst>
        </pc:sldLayoutChg>
        <pc:sldLayoutChg chg="del">
          <pc:chgData name="Lane Willis" userId="S::lwillis@sebts.edu::6743b922-68bc-4b23-9bd3-73499945c9e2" providerId="AD" clId="Web-{B11380FE-37C2-323B-5003-F816D3CD6D0F}" dt="2024-02-26T20:19:21.337" v="163"/>
          <pc:sldLayoutMkLst>
            <pc:docMk/>
            <pc:sldMasterMk cId="2718059455" sldId="2147483672"/>
            <pc:sldLayoutMk cId="2819491286" sldId="2147483681"/>
          </pc:sldLayoutMkLst>
        </pc:sldLayoutChg>
        <pc:sldLayoutChg chg="del">
          <pc:chgData name="Lane Willis" userId="S::lwillis@sebts.edu::6743b922-68bc-4b23-9bd3-73499945c9e2" providerId="AD" clId="Web-{B11380FE-37C2-323B-5003-F816D3CD6D0F}" dt="2024-02-26T20:19:21.337" v="163"/>
          <pc:sldLayoutMkLst>
            <pc:docMk/>
            <pc:sldMasterMk cId="2718059455" sldId="2147483672"/>
            <pc:sldLayoutMk cId="3010309889" sldId="2147483682"/>
          </pc:sldLayoutMkLst>
        </pc:sldLayoutChg>
        <pc:sldLayoutChg chg="del">
          <pc:chgData name="Lane Willis" userId="S::lwillis@sebts.edu::6743b922-68bc-4b23-9bd3-73499945c9e2" providerId="AD" clId="Web-{B11380FE-37C2-323B-5003-F816D3CD6D0F}" dt="2024-02-26T20:19:21.337" v="163"/>
          <pc:sldLayoutMkLst>
            <pc:docMk/>
            <pc:sldMasterMk cId="2718059455" sldId="2147483672"/>
            <pc:sldLayoutMk cId="2927647606" sldId="2147483683"/>
          </pc:sldLayoutMkLst>
        </pc:sldLayoutChg>
      </pc:sldMasterChg>
      <pc:sldMasterChg chg="add modTransition addSldLayout modSldLayout">
        <pc:chgData name="Lane Willis" userId="S::lwillis@sebts.edu::6743b922-68bc-4b23-9bd3-73499945c9e2" providerId="AD" clId="Web-{B11380FE-37C2-323B-5003-F816D3CD6D0F}" dt="2024-02-26T20:19:21.337" v="163"/>
        <pc:sldMasterMkLst>
          <pc:docMk/>
          <pc:sldMasterMk cId="192306298" sldId="2147483684"/>
        </pc:sldMasterMkLst>
        <pc:sldLayoutChg chg="add mod replId">
          <pc:chgData name="Lane Willis" userId="S::lwillis@sebts.edu::6743b922-68bc-4b23-9bd3-73499945c9e2" providerId="AD" clId="Web-{B11380FE-37C2-323B-5003-F816D3CD6D0F}" dt="2024-02-26T20:19:21.337" v="163"/>
          <pc:sldLayoutMkLst>
            <pc:docMk/>
            <pc:sldMasterMk cId="192306298" sldId="2147483684"/>
            <pc:sldLayoutMk cId="1501814605" sldId="2147483685"/>
          </pc:sldLayoutMkLst>
        </pc:sldLayoutChg>
        <pc:sldLayoutChg chg="add mod replId">
          <pc:chgData name="Lane Willis" userId="S::lwillis@sebts.edu::6743b922-68bc-4b23-9bd3-73499945c9e2" providerId="AD" clId="Web-{B11380FE-37C2-323B-5003-F816D3CD6D0F}" dt="2024-02-26T20:19:21.337" v="163"/>
          <pc:sldLayoutMkLst>
            <pc:docMk/>
            <pc:sldMasterMk cId="192306298" sldId="2147483684"/>
            <pc:sldLayoutMk cId="1934567640" sldId="2147483686"/>
          </pc:sldLayoutMkLst>
        </pc:sldLayoutChg>
        <pc:sldLayoutChg chg="add mod replId">
          <pc:chgData name="Lane Willis" userId="S::lwillis@sebts.edu::6743b922-68bc-4b23-9bd3-73499945c9e2" providerId="AD" clId="Web-{B11380FE-37C2-323B-5003-F816D3CD6D0F}" dt="2024-02-26T20:19:21.337" v="163"/>
          <pc:sldLayoutMkLst>
            <pc:docMk/>
            <pc:sldMasterMk cId="192306298" sldId="2147483684"/>
            <pc:sldLayoutMk cId="364427956" sldId="2147483687"/>
          </pc:sldLayoutMkLst>
        </pc:sldLayoutChg>
        <pc:sldLayoutChg chg="add mod replId">
          <pc:chgData name="Lane Willis" userId="S::lwillis@sebts.edu::6743b922-68bc-4b23-9bd3-73499945c9e2" providerId="AD" clId="Web-{B11380FE-37C2-323B-5003-F816D3CD6D0F}" dt="2024-02-26T20:19:21.337" v="163"/>
          <pc:sldLayoutMkLst>
            <pc:docMk/>
            <pc:sldMasterMk cId="192306298" sldId="2147483684"/>
            <pc:sldLayoutMk cId="3772382767" sldId="2147483688"/>
          </pc:sldLayoutMkLst>
        </pc:sldLayoutChg>
        <pc:sldLayoutChg chg="add mod replId">
          <pc:chgData name="Lane Willis" userId="S::lwillis@sebts.edu::6743b922-68bc-4b23-9bd3-73499945c9e2" providerId="AD" clId="Web-{B11380FE-37C2-323B-5003-F816D3CD6D0F}" dt="2024-02-26T20:19:21.337" v="163"/>
          <pc:sldLayoutMkLst>
            <pc:docMk/>
            <pc:sldMasterMk cId="192306298" sldId="2147483684"/>
            <pc:sldLayoutMk cId="315018125" sldId="2147483689"/>
          </pc:sldLayoutMkLst>
        </pc:sldLayoutChg>
        <pc:sldLayoutChg chg="add mod replId">
          <pc:chgData name="Lane Willis" userId="S::lwillis@sebts.edu::6743b922-68bc-4b23-9bd3-73499945c9e2" providerId="AD" clId="Web-{B11380FE-37C2-323B-5003-F816D3CD6D0F}" dt="2024-02-26T20:19:21.337" v="163"/>
          <pc:sldLayoutMkLst>
            <pc:docMk/>
            <pc:sldMasterMk cId="192306298" sldId="2147483684"/>
            <pc:sldLayoutMk cId="1281730185" sldId="2147483690"/>
          </pc:sldLayoutMkLst>
        </pc:sldLayoutChg>
        <pc:sldLayoutChg chg="add mod replId">
          <pc:chgData name="Lane Willis" userId="S::lwillis@sebts.edu::6743b922-68bc-4b23-9bd3-73499945c9e2" providerId="AD" clId="Web-{B11380FE-37C2-323B-5003-F816D3CD6D0F}" dt="2024-02-26T20:19:21.337" v="163"/>
          <pc:sldLayoutMkLst>
            <pc:docMk/>
            <pc:sldMasterMk cId="192306298" sldId="2147483684"/>
            <pc:sldLayoutMk cId="2850860134" sldId="2147483691"/>
          </pc:sldLayoutMkLst>
        </pc:sldLayoutChg>
        <pc:sldLayoutChg chg="add mod replId">
          <pc:chgData name="Lane Willis" userId="S::lwillis@sebts.edu::6743b922-68bc-4b23-9bd3-73499945c9e2" providerId="AD" clId="Web-{B11380FE-37C2-323B-5003-F816D3CD6D0F}" dt="2024-02-26T20:19:21.337" v="163"/>
          <pc:sldLayoutMkLst>
            <pc:docMk/>
            <pc:sldMasterMk cId="192306298" sldId="2147483684"/>
            <pc:sldLayoutMk cId="2575521060" sldId="2147483692"/>
          </pc:sldLayoutMkLst>
        </pc:sldLayoutChg>
        <pc:sldLayoutChg chg="add mod replId">
          <pc:chgData name="Lane Willis" userId="S::lwillis@sebts.edu::6743b922-68bc-4b23-9bd3-73499945c9e2" providerId="AD" clId="Web-{B11380FE-37C2-323B-5003-F816D3CD6D0F}" dt="2024-02-26T20:19:21.337" v="163"/>
          <pc:sldLayoutMkLst>
            <pc:docMk/>
            <pc:sldMasterMk cId="192306298" sldId="2147483684"/>
            <pc:sldLayoutMk cId="923529082" sldId="2147483693"/>
          </pc:sldLayoutMkLst>
        </pc:sldLayoutChg>
        <pc:sldLayoutChg chg="add mod replId">
          <pc:chgData name="Lane Willis" userId="S::lwillis@sebts.edu::6743b922-68bc-4b23-9bd3-73499945c9e2" providerId="AD" clId="Web-{B11380FE-37C2-323B-5003-F816D3CD6D0F}" dt="2024-02-26T20:19:21.337" v="163"/>
          <pc:sldLayoutMkLst>
            <pc:docMk/>
            <pc:sldMasterMk cId="192306298" sldId="2147483684"/>
            <pc:sldLayoutMk cId="1666970704" sldId="2147483694"/>
          </pc:sldLayoutMkLst>
        </pc:sldLayoutChg>
        <pc:sldLayoutChg chg="add mod replId">
          <pc:chgData name="Lane Willis" userId="S::lwillis@sebts.edu::6743b922-68bc-4b23-9bd3-73499945c9e2" providerId="AD" clId="Web-{B11380FE-37C2-323B-5003-F816D3CD6D0F}" dt="2024-02-26T20:19:21.337" v="163"/>
          <pc:sldLayoutMkLst>
            <pc:docMk/>
            <pc:sldMasterMk cId="192306298" sldId="2147483684"/>
            <pc:sldLayoutMk cId="1150434427" sldId="2147483695"/>
          </pc:sldLayoutMkLst>
        </pc:sldLayoutChg>
      </pc:sldMasterChg>
    </pc:docChg>
  </pc:docChgLst>
  <pc:docChgLst>
    <pc:chgData name="Lane Willis" userId="S::lwillis@sebts.edu::6743b922-68bc-4b23-9bd3-73499945c9e2" providerId="AD" clId="Web-{AEC4B491-A27C-5CCC-A4F0-F78CBE77DE0B}"/>
    <pc:docChg chg="addSld delSld modSld sldOrd">
      <pc:chgData name="Lane Willis" userId="S::lwillis@sebts.edu::6743b922-68bc-4b23-9bd3-73499945c9e2" providerId="AD" clId="Web-{AEC4B491-A27C-5CCC-A4F0-F78CBE77DE0B}" dt="2024-02-26T20:06:59.823" v="1245" actId="20577"/>
      <pc:docMkLst>
        <pc:docMk/>
      </pc:docMkLst>
      <pc:sldChg chg="modSp">
        <pc:chgData name="Lane Willis" userId="S::lwillis@sebts.edu::6743b922-68bc-4b23-9bd3-73499945c9e2" providerId="AD" clId="Web-{AEC4B491-A27C-5CCC-A4F0-F78CBE77DE0B}" dt="2024-02-26T18:59:00.474" v="1128" actId="20577"/>
        <pc:sldMkLst>
          <pc:docMk/>
          <pc:sldMk cId="1920111014" sldId="256"/>
        </pc:sldMkLst>
        <pc:spChg chg="mod">
          <ac:chgData name="Lane Willis" userId="S::lwillis@sebts.edu::6743b922-68bc-4b23-9bd3-73499945c9e2" providerId="AD" clId="Web-{AEC4B491-A27C-5CCC-A4F0-F78CBE77DE0B}" dt="2024-02-26T18:59:00.474" v="1128" actId="20577"/>
          <ac:spMkLst>
            <pc:docMk/>
            <pc:sldMk cId="1920111014" sldId="256"/>
            <ac:spMk id="2" creationId="{00000000-0000-0000-0000-000000000000}"/>
          </ac:spMkLst>
        </pc:spChg>
        <pc:spChg chg="mod">
          <ac:chgData name="Lane Willis" userId="S::lwillis@sebts.edu::6743b922-68bc-4b23-9bd3-73499945c9e2" providerId="AD" clId="Web-{AEC4B491-A27C-5CCC-A4F0-F78CBE77DE0B}" dt="2024-02-26T16:49:04.241" v="89" actId="20577"/>
          <ac:spMkLst>
            <pc:docMk/>
            <pc:sldMk cId="1920111014" sldId="256"/>
            <ac:spMk id="3" creationId="{00000000-0000-0000-0000-000000000000}"/>
          </ac:spMkLst>
        </pc:spChg>
      </pc:sldChg>
      <pc:sldChg chg="modSp ord">
        <pc:chgData name="Lane Willis" userId="S::lwillis@sebts.edu::6743b922-68bc-4b23-9bd3-73499945c9e2" providerId="AD" clId="Web-{AEC4B491-A27C-5CCC-A4F0-F78CBE77DE0B}" dt="2024-02-26T19:20:26.113" v="1167"/>
        <pc:sldMkLst>
          <pc:docMk/>
          <pc:sldMk cId="2128536031" sldId="257"/>
        </pc:sldMkLst>
        <pc:spChg chg="mod">
          <ac:chgData name="Lane Willis" userId="S::lwillis@sebts.edu::6743b922-68bc-4b23-9bd3-73499945c9e2" providerId="AD" clId="Web-{AEC4B491-A27C-5CCC-A4F0-F78CBE77DE0B}" dt="2024-02-26T18:30:33.135" v="512" actId="20577"/>
          <ac:spMkLst>
            <pc:docMk/>
            <pc:sldMk cId="2128536031" sldId="257"/>
            <ac:spMk id="13" creationId="{00000000-0000-0000-0000-000000000000}"/>
          </ac:spMkLst>
        </pc:spChg>
        <pc:spChg chg="mod">
          <ac:chgData name="Lane Willis" userId="S::lwillis@sebts.edu::6743b922-68bc-4b23-9bd3-73499945c9e2" providerId="AD" clId="Web-{AEC4B491-A27C-5CCC-A4F0-F78CBE77DE0B}" dt="2024-02-26T18:40:55.584" v="812" actId="20577"/>
          <ac:spMkLst>
            <pc:docMk/>
            <pc:sldMk cId="2128536031" sldId="257"/>
            <ac:spMk id="14" creationId="{00000000-0000-0000-0000-000000000000}"/>
          </ac:spMkLst>
        </pc:spChg>
      </pc:sldChg>
      <pc:sldChg chg="del">
        <pc:chgData name="Lane Willis" userId="S::lwillis@sebts.edu::6743b922-68bc-4b23-9bd3-73499945c9e2" providerId="AD" clId="Web-{AEC4B491-A27C-5CCC-A4F0-F78CBE77DE0B}" dt="2024-02-26T16:50:07.806" v="104"/>
        <pc:sldMkLst>
          <pc:docMk/>
          <pc:sldMk cId="3847750985" sldId="258"/>
        </pc:sldMkLst>
      </pc:sldChg>
      <pc:sldChg chg="del">
        <pc:chgData name="Lane Willis" userId="S::lwillis@sebts.edu::6743b922-68bc-4b23-9bd3-73499945c9e2" providerId="AD" clId="Web-{AEC4B491-A27C-5CCC-A4F0-F78CBE77DE0B}" dt="2024-02-26T16:52:52.342" v="133"/>
        <pc:sldMkLst>
          <pc:docMk/>
          <pc:sldMk cId="4135151317" sldId="260"/>
        </pc:sldMkLst>
      </pc:sldChg>
      <pc:sldChg chg="modSp ord">
        <pc:chgData name="Lane Willis" userId="S::lwillis@sebts.edu::6743b922-68bc-4b23-9bd3-73499945c9e2" providerId="AD" clId="Web-{AEC4B491-A27C-5CCC-A4F0-F78CBE77DE0B}" dt="2024-02-26T16:51:53.246" v="128" actId="1076"/>
        <pc:sldMkLst>
          <pc:docMk/>
          <pc:sldMk cId="2215894925" sldId="261"/>
        </pc:sldMkLst>
        <pc:spChg chg="mod">
          <ac:chgData name="Lane Willis" userId="S::lwillis@sebts.edu::6743b922-68bc-4b23-9bd3-73499945c9e2" providerId="AD" clId="Web-{AEC4B491-A27C-5CCC-A4F0-F78CBE77DE0B}" dt="2024-02-26T16:51:53.246" v="128" actId="1076"/>
          <ac:spMkLst>
            <pc:docMk/>
            <pc:sldMk cId="2215894925" sldId="261"/>
            <ac:spMk id="2" creationId="{00000000-0000-0000-0000-000000000000}"/>
          </ac:spMkLst>
        </pc:spChg>
      </pc:sldChg>
      <pc:sldChg chg="del">
        <pc:chgData name="Lane Willis" userId="S::lwillis@sebts.edu::6743b922-68bc-4b23-9bd3-73499945c9e2" providerId="AD" clId="Web-{AEC4B491-A27C-5CCC-A4F0-F78CBE77DE0B}" dt="2024-02-26T16:52:48.670" v="132"/>
        <pc:sldMkLst>
          <pc:docMk/>
          <pc:sldMk cId="465021443" sldId="262"/>
        </pc:sldMkLst>
      </pc:sldChg>
      <pc:sldChg chg="del">
        <pc:chgData name="Lane Willis" userId="S::lwillis@sebts.edu::6743b922-68bc-4b23-9bd3-73499945c9e2" providerId="AD" clId="Web-{AEC4B491-A27C-5CCC-A4F0-F78CBE77DE0B}" dt="2024-02-26T16:52:20.075" v="129"/>
        <pc:sldMkLst>
          <pc:docMk/>
          <pc:sldMk cId="1797304117" sldId="263"/>
        </pc:sldMkLst>
      </pc:sldChg>
      <pc:sldChg chg="del">
        <pc:chgData name="Lane Willis" userId="S::lwillis@sebts.edu::6743b922-68bc-4b23-9bd3-73499945c9e2" providerId="AD" clId="Web-{AEC4B491-A27C-5CCC-A4F0-F78CBE77DE0B}" dt="2024-02-26T16:50:00.290" v="103"/>
        <pc:sldMkLst>
          <pc:docMk/>
          <pc:sldMk cId="1160959328" sldId="266"/>
        </pc:sldMkLst>
      </pc:sldChg>
      <pc:sldChg chg="del">
        <pc:chgData name="Lane Willis" userId="S::lwillis@sebts.edu::6743b922-68bc-4b23-9bd3-73499945c9e2" providerId="AD" clId="Web-{AEC4B491-A27C-5CCC-A4F0-F78CBE77DE0B}" dt="2024-02-26T16:52:26.451" v="130"/>
        <pc:sldMkLst>
          <pc:docMk/>
          <pc:sldMk cId="3965807363" sldId="267"/>
        </pc:sldMkLst>
      </pc:sldChg>
      <pc:sldChg chg="del">
        <pc:chgData name="Lane Willis" userId="S::lwillis@sebts.edu::6743b922-68bc-4b23-9bd3-73499945c9e2" providerId="AD" clId="Web-{AEC4B491-A27C-5CCC-A4F0-F78CBE77DE0B}" dt="2024-02-26T16:52:29.623" v="131"/>
        <pc:sldMkLst>
          <pc:docMk/>
          <pc:sldMk cId="223730991" sldId="268"/>
        </pc:sldMkLst>
      </pc:sldChg>
      <pc:sldChg chg="del">
        <pc:chgData name="Lane Willis" userId="S::lwillis@sebts.edu::6743b922-68bc-4b23-9bd3-73499945c9e2" providerId="AD" clId="Web-{AEC4B491-A27C-5CCC-A4F0-F78CBE77DE0B}" dt="2024-02-26T18:48:38.307" v="1001"/>
        <pc:sldMkLst>
          <pc:docMk/>
          <pc:sldMk cId="1989555738" sldId="269"/>
        </pc:sldMkLst>
      </pc:sldChg>
      <pc:sldChg chg="modSp add ord replId">
        <pc:chgData name="Lane Willis" userId="S::lwillis@sebts.edu::6743b922-68bc-4b23-9bd3-73499945c9e2" providerId="AD" clId="Web-{AEC4B491-A27C-5CCC-A4F0-F78CBE77DE0B}" dt="2024-02-26T18:42:36.885" v="869" actId="20577"/>
        <pc:sldMkLst>
          <pc:docMk/>
          <pc:sldMk cId="2692830552" sldId="270"/>
        </pc:sldMkLst>
        <pc:spChg chg="mod">
          <ac:chgData name="Lane Willis" userId="S::lwillis@sebts.edu::6743b922-68bc-4b23-9bd3-73499945c9e2" providerId="AD" clId="Web-{AEC4B491-A27C-5CCC-A4F0-F78CBE77DE0B}" dt="2024-02-26T16:50:30.806" v="110" actId="20577"/>
          <ac:spMkLst>
            <pc:docMk/>
            <pc:sldMk cId="2692830552" sldId="270"/>
            <ac:spMk id="13" creationId="{00000000-0000-0000-0000-000000000000}"/>
          </ac:spMkLst>
        </pc:spChg>
        <pc:spChg chg="mod">
          <ac:chgData name="Lane Willis" userId="S::lwillis@sebts.edu::6743b922-68bc-4b23-9bd3-73499945c9e2" providerId="AD" clId="Web-{AEC4B491-A27C-5CCC-A4F0-F78CBE77DE0B}" dt="2024-02-26T18:42:36.885" v="869" actId="20577"/>
          <ac:spMkLst>
            <pc:docMk/>
            <pc:sldMk cId="2692830552" sldId="270"/>
            <ac:spMk id="14" creationId="{00000000-0000-0000-0000-000000000000}"/>
          </ac:spMkLst>
        </pc:spChg>
      </pc:sldChg>
      <pc:sldChg chg="add del replId">
        <pc:chgData name="Lane Willis" userId="S::lwillis@sebts.edu::6743b922-68bc-4b23-9bd3-73499945c9e2" providerId="AD" clId="Web-{AEC4B491-A27C-5CCC-A4F0-F78CBE77DE0B}" dt="2024-02-26T16:50:45.323" v="112"/>
        <pc:sldMkLst>
          <pc:docMk/>
          <pc:sldMk cId="1056520363" sldId="271"/>
        </pc:sldMkLst>
      </pc:sldChg>
      <pc:sldChg chg="modSp add replId">
        <pc:chgData name="Lane Willis" userId="S::lwillis@sebts.edu::6743b922-68bc-4b23-9bd3-73499945c9e2" providerId="AD" clId="Web-{AEC4B491-A27C-5CCC-A4F0-F78CBE77DE0B}" dt="2024-02-26T19:20:45.004" v="1181" actId="20577"/>
        <pc:sldMkLst>
          <pc:docMk/>
          <pc:sldMk cId="2609966837" sldId="271"/>
        </pc:sldMkLst>
        <pc:spChg chg="mod">
          <ac:chgData name="Lane Willis" userId="S::lwillis@sebts.edu::6743b922-68bc-4b23-9bd3-73499945c9e2" providerId="AD" clId="Web-{AEC4B491-A27C-5CCC-A4F0-F78CBE77DE0B}" dt="2024-02-26T19:20:45.004" v="1181" actId="20577"/>
          <ac:spMkLst>
            <pc:docMk/>
            <pc:sldMk cId="2609966837" sldId="271"/>
            <ac:spMk id="13" creationId="{00000000-0000-0000-0000-000000000000}"/>
          </ac:spMkLst>
        </pc:spChg>
        <pc:spChg chg="mod">
          <ac:chgData name="Lane Willis" userId="S::lwillis@sebts.edu::6743b922-68bc-4b23-9bd3-73499945c9e2" providerId="AD" clId="Web-{AEC4B491-A27C-5CCC-A4F0-F78CBE77DE0B}" dt="2024-02-26T19:20:18.035" v="1166" actId="20577"/>
          <ac:spMkLst>
            <pc:docMk/>
            <pc:sldMk cId="2609966837" sldId="271"/>
            <ac:spMk id="14" creationId="{00000000-0000-0000-0000-000000000000}"/>
          </ac:spMkLst>
        </pc:spChg>
      </pc:sldChg>
      <pc:sldChg chg="addSp delSp modSp add replId">
        <pc:chgData name="Lane Willis" userId="S::lwillis@sebts.edu::6743b922-68bc-4b23-9bd3-73499945c9e2" providerId="AD" clId="Web-{AEC4B491-A27C-5CCC-A4F0-F78CBE77DE0B}" dt="2024-02-26T20:04:07.380" v="1196" actId="20577"/>
        <pc:sldMkLst>
          <pc:docMk/>
          <pc:sldMk cId="4253155070" sldId="272"/>
        </pc:sldMkLst>
        <pc:spChg chg="add mod">
          <ac:chgData name="Lane Willis" userId="S::lwillis@sebts.edu::6743b922-68bc-4b23-9bd3-73499945c9e2" providerId="AD" clId="Web-{AEC4B491-A27C-5CCC-A4F0-F78CBE77DE0B}" dt="2024-02-26T20:04:07.380" v="1196" actId="20577"/>
          <ac:spMkLst>
            <pc:docMk/>
            <pc:sldMk cId="4253155070" sldId="272"/>
            <ac:spMk id="2" creationId="{E0CFF19F-D275-A61E-FEF6-556EFAC0A213}"/>
          </ac:spMkLst>
        </pc:spChg>
        <pc:spChg chg="del mod">
          <ac:chgData name="Lane Willis" userId="S::lwillis@sebts.edu::6743b922-68bc-4b23-9bd3-73499945c9e2" providerId="AD" clId="Web-{AEC4B491-A27C-5CCC-A4F0-F78CBE77DE0B}" dt="2024-02-26T18:54:57.151" v="1019"/>
          <ac:spMkLst>
            <pc:docMk/>
            <pc:sldMk cId="4253155070" sldId="272"/>
            <ac:spMk id="13" creationId="{00000000-0000-0000-0000-000000000000}"/>
          </ac:spMkLst>
        </pc:spChg>
        <pc:spChg chg="mod">
          <ac:chgData name="Lane Willis" userId="S::lwillis@sebts.edu::6743b922-68bc-4b23-9bd3-73499945c9e2" providerId="AD" clId="Web-{AEC4B491-A27C-5CCC-A4F0-F78CBE77DE0B}" dt="2024-02-26T18:57:28.220" v="1125" actId="20577"/>
          <ac:spMkLst>
            <pc:docMk/>
            <pc:sldMk cId="4253155070" sldId="272"/>
            <ac:spMk id="14" creationId="{00000000-0000-0000-0000-000000000000}"/>
          </ac:spMkLst>
        </pc:spChg>
      </pc:sldChg>
      <pc:sldChg chg="modSp add ord replId">
        <pc:chgData name="Lane Willis" userId="S::lwillis@sebts.edu::6743b922-68bc-4b23-9bd3-73499945c9e2" providerId="AD" clId="Web-{AEC4B491-A27C-5CCC-A4F0-F78CBE77DE0B}" dt="2024-02-26T18:40:31.567" v="808" actId="20577"/>
        <pc:sldMkLst>
          <pc:docMk/>
          <pc:sldMk cId="3914554449" sldId="273"/>
        </pc:sldMkLst>
        <pc:spChg chg="mod">
          <ac:chgData name="Lane Willis" userId="S::lwillis@sebts.edu::6743b922-68bc-4b23-9bd3-73499945c9e2" providerId="AD" clId="Web-{AEC4B491-A27C-5CCC-A4F0-F78CBE77DE0B}" dt="2024-02-26T18:31:12.512" v="523" actId="20577"/>
          <ac:spMkLst>
            <pc:docMk/>
            <pc:sldMk cId="3914554449" sldId="273"/>
            <ac:spMk id="13" creationId="{00000000-0000-0000-0000-000000000000}"/>
          </ac:spMkLst>
        </pc:spChg>
        <pc:spChg chg="mod">
          <ac:chgData name="Lane Willis" userId="S::lwillis@sebts.edu::6743b922-68bc-4b23-9bd3-73499945c9e2" providerId="AD" clId="Web-{AEC4B491-A27C-5CCC-A4F0-F78CBE77DE0B}" dt="2024-02-26T18:40:31.567" v="808" actId="20577"/>
          <ac:spMkLst>
            <pc:docMk/>
            <pc:sldMk cId="3914554449" sldId="273"/>
            <ac:spMk id="14" creationId="{00000000-0000-0000-0000-000000000000}"/>
          </ac:spMkLst>
        </pc:spChg>
      </pc:sldChg>
      <pc:sldChg chg="modSp add replId">
        <pc:chgData name="Lane Willis" userId="S::lwillis@sebts.edu::6743b922-68bc-4b23-9bd3-73499945c9e2" providerId="AD" clId="Web-{AEC4B491-A27C-5CCC-A4F0-F78CBE77DE0B}" dt="2024-02-26T18:40:22.926" v="807" actId="20577"/>
        <pc:sldMkLst>
          <pc:docMk/>
          <pc:sldMk cId="1825853703" sldId="274"/>
        </pc:sldMkLst>
        <pc:spChg chg="mod">
          <ac:chgData name="Lane Willis" userId="S::lwillis@sebts.edu::6743b922-68bc-4b23-9bd3-73499945c9e2" providerId="AD" clId="Web-{AEC4B491-A27C-5CCC-A4F0-F78CBE77DE0B}" dt="2024-02-26T18:33:40.956" v="718" actId="20577"/>
          <ac:spMkLst>
            <pc:docMk/>
            <pc:sldMk cId="1825853703" sldId="274"/>
            <ac:spMk id="13" creationId="{00000000-0000-0000-0000-000000000000}"/>
          </ac:spMkLst>
        </pc:spChg>
        <pc:spChg chg="mod">
          <ac:chgData name="Lane Willis" userId="S::lwillis@sebts.edu::6743b922-68bc-4b23-9bd3-73499945c9e2" providerId="AD" clId="Web-{AEC4B491-A27C-5CCC-A4F0-F78CBE77DE0B}" dt="2024-02-26T18:40:22.926" v="807" actId="20577"/>
          <ac:spMkLst>
            <pc:docMk/>
            <pc:sldMk cId="1825853703" sldId="274"/>
            <ac:spMk id="14" creationId="{00000000-0000-0000-0000-000000000000}"/>
          </ac:spMkLst>
        </pc:spChg>
      </pc:sldChg>
      <pc:sldChg chg="modSp add ord replId">
        <pc:chgData name="Lane Willis" userId="S::lwillis@sebts.edu::6743b922-68bc-4b23-9bd3-73499945c9e2" providerId="AD" clId="Web-{AEC4B491-A27C-5CCC-A4F0-F78CBE77DE0B}" dt="2024-02-26T18:47:24.022" v="989" actId="20577"/>
        <pc:sldMkLst>
          <pc:docMk/>
          <pc:sldMk cId="1315284439" sldId="275"/>
        </pc:sldMkLst>
        <pc:spChg chg="mod">
          <ac:chgData name="Lane Willis" userId="S::lwillis@sebts.edu::6743b922-68bc-4b23-9bd3-73499945c9e2" providerId="AD" clId="Web-{AEC4B491-A27C-5CCC-A4F0-F78CBE77DE0B}" dt="2024-02-26T18:45:16.189" v="881" actId="20577"/>
          <ac:spMkLst>
            <pc:docMk/>
            <pc:sldMk cId="1315284439" sldId="275"/>
            <ac:spMk id="13" creationId="{00000000-0000-0000-0000-000000000000}"/>
          </ac:spMkLst>
        </pc:spChg>
        <pc:spChg chg="mod">
          <ac:chgData name="Lane Willis" userId="S::lwillis@sebts.edu::6743b922-68bc-4b23-9bd3-73499945c9e2" providerId="AD" clId="Web-{AEC4B491-A27C-5CCC-A4F0-F78CBE77DE0B}" dt="2024-02-26T18:47:24.022" v="989" actId="20577"/>
          <ac:spMkLst>
            <pc:docMk/>
            <pc:sldMk cId="1315284439" sldId="275"/>
            <ac:spMk id="14" creationId="{00000000-0000-0000-0000-000000000000}"/>
          </ac:spMkLst>
        </pc:spChg>
      </pc:sldChg>
      <pc:sldChg chg="modSp add replId">
        <pc:chgData name="Lane Willis" userId="S::lwillis@sebts.edu::6743b922-68bc-4b23-9bd3-73499945c9e2" providerId="AD" clId="Web-{AEC4B491-A27C-5CCC-A4F0-F78CBE77DE0B}" dt="2024-02-26T18:47:30.413" v="990" actId="20577"/>
        <pc:sldMkLst>
          <pc:docMk/>
          <pc:sldMk cId="1749522902" sldId="276"/>
        </pc:sldMkLst>
        <pc:spChg chg="mod">
          <ac:chgData name="Lane Willis" userId="S::lwillis@sebts.edu::6743b922-68bc-4b23-9bd3-73499945c9e2" providerId="AD" clId="Web-{AEC4B491-A27C-5CCC-A4F0-F78CBE77DE0B}" dt="2024-02-26T18:45:38.799" v="902" actId="20577"/>
          <ac:spMkLst>
            <pc:docMk/>
            <pc:sldMk cId="1749522902" sldId="276"/>
            <ac:spMk id="13" creationId="{00000000-0000-0000-0000-000000000000}"/>
          </ac:spMkLst>
        </pc:spChg>
        <pc:spChg chg="mod">
          <ac:chgData name="Lane Willis" userId="S::lwillis@sebts.edu::6743b922-68bc-4b23-9bd3-73499945c9e2" providerId="AD" clId="Web-{AEC4B491-A27C-5CCC-A4F0-F78CBE77DE0B}" dt="2024-02-26T18:47:30.413" v="990" actId="20577"/>
          <ac:spMkLst>
            <pc:docMk/>
            <pc:sldMk cId="1749522902" sldId="276"/>
            <ac:spMk id="14" creationId="{00000000-0000-0000-0000-000000000000}"/>
          </ac:spMkLst>
        </pc:spChg>
      </pc:sldChg>
      <pc:sldChg chg="modSp add ord replId">
        <pc:chgData name="Lane Willis" userId="S::lwillis@sebts.edu::6743b922-68bc-4b23-9bd3-73499945c9e2" providerId="AD" clId="Web-{AEC4B491-A27C-5CCC-A4F0-F78CBE77DE0B}" dt="2024-02-26T18:47:15.741" v="988" actId="20577"/>
        <pc:sldMkLst>
          <pc:docMk/>
          <pc:sldMk cId="4060036390" sldId="277"/>
        </pc:sldMkLst>
        <pc:spChg chg="mod">
          <ac:chgData name="Lane Willis" userId="S::lwillis@sebts.edu::6743b922-68bc-4b23-9bd3-73499945c9e2" providerId="AD" clId="Web-{AEC4B491-A27C-5CCC-A4F0-F78CBE77DE0B}" dt="2024-02-26T18:46:49.865" v="956" actId="20577"/>
          <ac:spMkLst>
            <pc:docMk/>
            <pc:sldMk cId="4060036390" sldId="277"/>
            <ac:spMk id="13" creationId="{00000000-0000-0000-0000-000000000000}"/>
          </ac:spMkLst>
        </pc:spChg>
        <pc:spChg chg="mod">
          <ac:chgData name="Lane Willis" userId="S::lwillis@sebts.edu::6743b922-68bc-4b23-9bd3-73499945c9e2" providerId="AD" clId="Web-{AEC4B491-A27C-5CCC-A4F0-F78CBE77DE0B}" dt="2024-02-26T18:47:15.741" v="988" actId="20577"/>
          <ac:spMkLst>
            <pc:docMk/>
            <pc:sldMk cId="4060036390" sldId="277"/>
            <ac:spMk id="14" creationId="{00000000-0000-0000-0000-000000000000}"/>
          </ac:spMkLst>
        </pc:spChg>
      </pc:sldChg>
      <pc:sldChg chg="modSp add replId">
        <pc:chgData name="Lane Willis" userId="S::lwillis@sebts.edu::6743b922-68bc-4b23-9bd3-73499945c9e2" providerId="AD" clId="Web-{AEC4B491-A27C-5CCC-A4F0-F78CBE77DE0B}" dt="2024-02-26T18:49:06.777" v="1012" actId="20577"/>
        <pc:sldMkLst>
          <pc:docMk/>
          <pc:sldMk cId="2502785364" sldId="278"/>
        </pc:sldMkLst>
        <pc:spChg chg="mod">
          <ac:chgData name="Lane Willis" userId="S::lwillis@sebts.edu::6743b922-68bc-4b23-9bd3-73499945c9e2" providerId="AD" clId="Web-{AEC4B491-A27C-5CCC-A4F0-F78CBE77DE0B}" dt="2024-02-26T18:48:48.620" v="1003" actId="20577"/>
          <ac:spMkLst>
            <pc:docMk/>
            <pc:sldMk cId="2502785364" sldId="278"/>
            <ac:spMk id="13" creationId="{00000000-0000-0000-0000-000000000000}"/>
          </ac:spMkLst>
        </pc:spChg>
        <pc:spChg chg="mod">
          <ac:chgData name="Lane Willis" userId="S::lwillis@sebts.edu::6743b922-68bc-4b23-9bd3-73499945c9e2" providerId="AD" clId="Web-{AEC4B491-A27C-5CCC-A4F0-F78CBE77DE0B}" dt="2024-02-26T18:49:06.777" v="1012" actId="20577"/>
          <ac:spMkLst>
            <pc:docMk/>
            <pc:sldMk cId="2502785364" sldId="278"/>
            <ac:spMk id="14" creationId="{00000000-0000-0000-0000-000000000000}"/>
          </ac:spMkLst>
        </pc:spChg>
      </pc:sldChg>
      <pc:sldChg chg="modSp add ord replId">
        <pc:chgData name="Lane Willis" userId="S::lwillis@sebts.edu::6743b922-68bc-4b23-9bd3-73499945c9e2" providerId="AD" clId="Web-{AEC4B491-A27C-5CCC-A4F0-F78CBE77DE0B}" dt="2024-02-26T20:03:50.254" v="1191" actId="20577"/>
        <pc:sldMkLst>
          <pc:docMk/>
          <pc:sldMk cId="2208728191" sldId="279"/>
        </pc:sldMkLst>
        <pc:spChg chg="mod">
          <ac:chgData name="Lane Willis" userId="S::lwillis@sebts.edu::6743b922-68bc-4b23-9bd3-73499945c9e2" providerId="AD" clId="Web-{AEC4B491-A27C-5CCC-A4F0-F78CBE77DE0B}" dt="2024-02-26T20:03:50.254" v="1191" actId="20577"/>
          <ac:spMkLst>
            <pc:docMk/>
            <pc:sldMk cId="2208728191" sldId="279"/>
            <ac:spMk id="2" creationId="{E0CFF19F-D275-A61E-FEF6-556EFAC0A213}"/>
          </ac:spMkLst>
        </pc:spChg>
      </pc:sldChg>
      <pc:sldChg chg="modSp add replId">
        <pc:chgData name="Lane Willis" userId="S::lwillis@sebts.edu::6743b922-68bc-4b23-9bd3-73499945c9e2" providerId="AD" clId="Web-{AEC4B491-A27C-5CCC-A4F0-F78CBE77DE0B}" dt="2024-02-26T20:04:58.413" v="1233" actId="20577"/>
        <pc:sldMkLst>
          <pc:docMk/>
          <pc:sldMk cId="123471905" sldId="280"/>
        </pc:sldMkLst>
        <pc:spChg chg="mod">
          <ac:chgData name="Lane Willis" userId="S::lwillis@sebts.edu::6743b922-68bc-4b23-9bd3-73499945c9e2" providerId="AD" clId="Web-{AEC4B491-A27C-5CCC-A4F0-F78CBE77DE0B}" dt="2024-02-26T20:04:34.662" v="1209" actId="20577"/>
          <ac:spMkLst>
            <pc:docMk/>
            <pc:sldMk cId="123471905" sldId="280"/>
            <ac:spMk id="13" creationId="{00000000-0000-0000-0000-000000000000}"/>
          </ac:spMkLst>
        </pc:spChg>
        <pc:spChg chg="mod">
          <ac:chgData name="Lane Willis" userId="S::lwillis@sebts.edu::6743b922-68bc-4b23-9bd3-73499945c9e2" providerId="AD" clId="Web-{AEC4B491-A27C-5CCC-A4F0-F78CBE77DE0B}" dt="2024-02-26T20:04:58.413" v="1233" actId="20577"/>
          <ac:spMkLst>
            <pc:docMk/>
            <pc:sldMk cId="123471905" sldId="280"/>
            <ac:spMk id="14" creationId="{00000000-0000-0000-0000-000000000000}"/>
          </ac:spMkLst>
        </pc:spChg>
      </pc:sldChg>
      <pc:sldChg chg="modSp add replId">
        <pc:chgData name="Lane Willis" userId="S::lwillis@sebts.edu::6743b922-68bc-4b23-9bd3-73499945c9e2" providerId="AD" clId="Web-{AEC4B491-A27C-5CCC-A4F0-F78CBE77DE0B}" dt="2024-02-26T20:06:01.040" v="1242" actId="20577"/>
        <pc:sldMkLst>
          <pc:docMk/>
          <pc:sldMk cId="1025303830" sldId="281"/>
        </pc:sldMkLst>
        <pc:spChg chg="mod">
          <ac:chgData name="Lane Willis" userId="S::lwillis@sebts.edu::6743b922-68bc-4b23-9bd3-73499945c9e2" providerId="AD" clId="Web-{AEC4B491-A27C-5CCC-A4F0-F78CBE77DE0B}" dt="2024-02-26T20:05:05.772" v="1235" actId="20577"/>
          <ac:spMkLst>
            <pc:docMk/>
            <pc:sldMk cId="1025303830" sldId="281"/>
            <ac:spMk id="13" creationId="{00000000-0000-0000-0000-000000000000}"/>
          </ac:spMkLst>
        </pc:spChg>
        <pc:spChg chg="mod">
          <ac:chgData name="Lane Willis" userId="S::lwillis@sebts.edu::6743b922-68bc-4b23-9bd3-73499945c9e2" providerId="AD" clId="Web-{AEC4B491-A27C-5CCC-A4F0-F78CBE77DE0B}" dt="2024-02-26T20:06:01.040" v="1242" actId="20577"/>
          <ac:spMkLst>
            <pc:docMk/>
            <pc:sldMk cId="1025303830" sldId="281"/>
            <ac:spMk id="14" creationId="{00000000-0000-0000-0000-000000000000}"/>
          </ac:spMkLst>
        </pc:spChg>
      </pc:sldChg>
      <pc:sldChg chg="modSp add replId">
        <pc:chgData name="Lane Willis" userId="S::lwillis@sebts.edu::6743b922-68bc-4b23-9bd3-73499945c9e2" providerId="AD" clId="Web-{AEC4B491-A27C-5CCC-A4F0-F78CBE77DE0B}" dt="2024-02-26T20:06:59.823" v="1245" actId="20577"/>
        <pc:sldMkLst>
          <pc:docMk/>
          <pc:sldMk cId="263704049" sldId="282"/>
        </pc:sldMkLst>
        <pc:spChg chg="mod">
          <ac:chgData name="Lane Willis" userId="S::lwillis@sebts.edu::6743b922-68bc-4b23-9bd3-73499945c9e2" providerId="AD" clId="Web-{AEC4B491-A27C-5CCC-A4F0-F78CBE77DE0B}" dt="2024-02-26T20:05:53.149" v="1241" actId="20577"/>
          <ac:spMkLst>
            <pc:docMk/>
            <pc:sldMk cId="263704049" sldId="282"/>
            <ac:spMk id="13" creationId="{00000000-0000-0000-0000-000000000000}"/>
          </ac:spMkLst>
        </pc:spChg>
        <pc:spChg chg="mod">
          <ac:chgData name="Lane Willis" userId="S::lwillis@sebts.edu::6743b922-68bc-4b23-9bd3-73499945c9e2" providerId="AD" clId="Web-{AEC4B491-A27C-5CCC-A4F0-F78CBE77DE0B}" dt="2024-02-26T20:06:59.823" v="1245" actId="20577"/>
          <ac:spMkLst>
            <pc:docMk/>
            <pc:sldMk cId="263704049" sldId="282"/>
            <ac:spMk id="16" creationId="{00000000-0000-0000-0000-000000000000}"/>
          </ac:spMkLst>
        </pc:spChg>
      </pc:sldChg>
    </pc:docChg>
  </pc:docChgLst>
  <pc:docChgLst>
    <pc:chgData name="Lane Willis" userId="6743b922-68bc-4b23-9bd3-73499945c9e2" providerId="ADAL" clId="{10590B19-4230-4B29-88CE-9F476D3B6C3B}"/>
    <pc:docChg chg="undo custSel addSld delSld modSld sldOrd">
      <pc:chgData name="Lane Willis" userId="6743b922-68bc-4b23-9bd3-73499945c9e2" providerId="ADAL" clId="{10590B19-4230-4B29-88CE-9F476D3B6C3B}" dt="2024-03-04T21:41:49.238" v="363" actId="2696"/>
      <pc:docMkLst>
        <pc:docMk/>
      </pc:docMkLst>
      <pc:sldChg chg="modSp mod">
        <pc:chgData name="Lane Willis" userId="6743b922-68bc-4b23-9bd3-73499945c9e2" providerId="ADAL" clId="{10590B19-4230-4B29-88CE-9F476D3B6C3B}" dt="2024-03-04T21:40:12.848" v="254" actId="20577"/>
        <pc:sldMkLst>
          <pc:docMk/>
          <pc:sldMk cId="1825853703" sldId="274"/>
        </pc:sldMkLst>
        <pc:spChg chg="mod">
          <ac:chgData name="Lane Willis" userId="6743b922-68bc-4b23-9bd3-73499945c9e2" providerId="ADAL" clId="{10590B19-4230-4B29-88CE-9F476D3B6C3B}" dt="2024-03-04T21:40:12.848" v="254" actId="20577"/>
          <ac:spMkLst>
            <pc:docMk/>
            <pc:sldMk cId="1825853703" sldId="274"/>
            <ac:spMk id="13" creationId="{00000000-0000-0000-0000-000000000000}"/>
          </ac:spMkLst>
        </pc:spChg>
        <pc:spChg chg="mod">
          <ac:chgData name="Lane Willis" userId="6743b922-68bc-4b23-9bd3-73499945c9e2" providerId="ADAL" clId="{10590B19-4230-4B29-88CE-9F476D3B6C3B}" dt="2024-03-04T21:39:51.355" v="251" actId="1076"/>
          <ac:spMkLst>
            <pc:docMk/>
            <pc:sldMk cId="1825853703" sldId="274"/>
            <ac:spMk id="14" creationId="{00000000-0000-0000-0000-000000000000}"/>
          </ac:spMkLst>
        </pc:spChg>
      </pc:sldChg>
      <pc:sldChg chg="ord">
        <pc:chgData name="Lane Willis" userId="6743b922-68bc-4b23-9bd3-73499945c9e2" providerId="ADAL" clId="{10590B19-4230-4B29-88CE-9F476D3B6C3B}" dt="2024-03-04T21:39:57.232" v="253"/>
        <pc:sldMkLst>
          <pc:docMk/>
          <pc:sldMk cId="3419011345" sldId="284"/>
        </pc:sldMkLst>
      </pc:sldChg>
      <pc:sldChg chg="del">
        <pc:chgData name="Lane Willis" userId="6743b922-68bc-4b23-9bd3-73499945c9e2" providerId="ADAL" clId="{10590B19-4230-4B29-88CE-9F476D3B6C3B}" dt="2024-03-04T21:41:49.238" v="363" actId="2696"/>
        <pc:sldMkLst>
          <pc:docMk/>
          <pc:sldMk cId="3953358388" sldId="286"/>
        </pc:sldMkLst>
      </pc:sldChg>
      <pc:sldChg chg="addSp delSp modSp new mod setBg">
        <pc:chgData name="Lane Willis" userId="6743b922-68bc-4b23-9bd3-73499945c9e2" providerId="ADAL" clId="{10590B19-4230-4B29-88CE-9F476D3B6C3B}" dt="2024-03-04T21:36:52.426" v="25" actId="26606"/>
        <pc:sldMkLst>
          <pc:docMk/>
          <pc:sldMk cId="1719085150" sldId="287"/>
        </pc:sldMkLst>
        <pc:spChg chg="mod">
          <ac:chgData name="Lane Willis" userId="6743b922-68bc-4b23-9bd3-73499945c9e2" providerId="ADAL" clId="{10590B19-4230-4B29-88CE-9F476D3B6C3B}" dt="2024-03-04T21:36:52.426" v="25" actId="26606"/>
          <ac:spMkLst>
            <pc:docMk/>
            <pc:sldMk cId="1719085150" sldId="287"/>
            <ac:spMk id="2" creationId="{AB7239D9-E108-8D1A-F3FF-25300DF9266B}"/>
          </ac:spMkLst>
        </pc:spChg>
        <pc:spChg chg="del">
          <ac:chgData name="Lane Willis" userId="6743b922-68bc-4b23-9bd3-73499945c9e2" providerId="ADAL" clId="{10590B19-4230-4B29-88CE-9F476D3B6C3B}" dt="2024-03-04T21:36:15.643" v="1" actId="931"/>
          <ac:spMkLst>
            <pc:docMk/>
            <pc:sldMk cId="1719085150" sldId="287"/>
            <ac:spMk id="3" creationId="{4BB98EFD-D0D0-C5B0-D5CB-470F41CA1D2A}"/>
          </ac:spMkLst>
        </pc:spChg>
        <pc:spChg chg="add del">
          <ac:chgData name="Lane Willis" userId="6743b922-68bc-4b23-9bd3-73499945c9e2" providerId="ADAL" clId="{10590B19-4230-4B29-88CE-9F476D3B6C3B}" dt="2024-03-04T21:36:49.403" v="22" actId="26606"/>
          <ac:spMkLst>
            <pc:docMk/>
            <pc:sldMk cId="1719085150" sldId="287"/>
            <ac:spMk id="10" creationId="{5D5E0904-721C-4D68-9EB8-1C9752E329A7}"/>
          </ac:spMkLst>
        </pc:spChg>
        <pc:spChg chg="add del">
          <ac:chgData name="Lane Willis" userId="6743b922-68bc-4b23-9bd3-73499945c9e2" providerId="ADAL" clId="{10590B19-4230-4B29-88CE-9F476D3B6C3B}" dt="2024-03-04T21:36:49.403" v="22" actId="26606"/>
          <ac:spMkLst>
            <pc:docMk/>
            <pc:sldMk cId="1719085150" sldId="287"/>
            <ac:spMk id="12" creationId="{B298ECBA-3258-45DF-8FD4-7581736BCCBC}"/>
          </ac:spMkLst>
        </pc:spChg>
        <pc:spChg chg="add del">
          <ac:chgData name="Lane Willis" userId="6743b922-68bc-4b23-9bd3-73499945c9e2" providerId="ADAL" clId="{10590B19-4230-4B29-88CE-9F476D3B6C3B}" dt="2024-03-04T21:36:49.403" v="22" actId="26606"/>
          <ac:spMkLst>
            <pc:docMk/>
            <pc:sldMk cId="1719085150" sldId="287"/>
            <ac:spMk id="14" creationId="{B62BF453-BD82-4B90-9FE7-51703133806E}"/>
          </ac:spMkLst>
        </pc:spChg>
        <pc:spChg chg="add del">
          <ac:chgData name="Lane Willis" userId="6743b922-68bc-4b23-9bd3-73499945c9e2" providerId="ADAL" clId="{10590B19-4230-4B29-88CE-9F476D3B6C3B}" dt="2024-03-04T21:36:49.403" v="22" actId="26606"/>
          <ac:spMkLst>
            <pc:docMk/>
            <pc:sldMk cId="1719085150" sldId="287"/>
            <ac:spMk id="16" creationId="{072366D3-9B5C-42E1-9906-77FF6BB55EAB}"/>
          </ac:spMkLst>
        </pc:spChg>
        <pc:spChg chg="add del">
          <ac:chgData name="Lane Willis" userId="6743b922-68bc-4b23-9bd3-73499945c9e2" providerId="ADAL" clId="{10590B19-4230-4B29-88CE-9F476D3B6C3B}" dt="2024-03-04T21:36:49.403" v="22" actId="26606"/>
          <ac:spMkLst>
            <pc:docMk/>
            <pc:sldMk cId="1719085150" sldId="287"/>
            <ac:spMk id="18" creationId="{121F5E60-4E89-4B16-A245-12BD9935998D}"/>
          </ac:spMkLst>
        </pc:spChg>
        <pc:spChg chg="add del">
          <ac:chgData name="Lane Willis" userId="6743b922-68bc-4b23-9bd3-73499945c9e2" providerId="ADAL" clId="{10590B19-4230-4B29-88CE-9F476D3B6C3B}" dt="2024-03-04T21:36:52.418" v="24" actId="26606"/>
          <ac:spMkLst>
            <pc:docMk/>
            <pc:sldMk cId="1719085150" sldId="287"/>
            <ac:spMk id="20" creationId="{5D5E0904-721C-4D68-9EB8-1C9752E329A7}"/>
          </ac:spMkLst>
        </pc:spChg>
        <pc:spChg chg="add del">
          <ac:chgData name="Lane Willis" userId="6743b922-68bc-4b23-9bd3-73499945c9e2" providerId="ADAL" clId="{10590B19-4230-4B29-88CE-9F476D3B6C3B}" dt="2024-03-04T21:36:52.418" v="24" actId="26606"/>
          <ac:spMkLst>
            <pc:docMk/>
            <pc:sldMk cId="1719085150" sldId="287"/>
            <ac:spMk id="21" creationId="{E2C05438-8975-4783-BCC7-9A4F0BD17978}"/>
          </ac:spMkLst>
        </pc:spChg>
        <pc:spChg chg="add del">
          <ac:chgData name="Lane Willis" userId="6743b922-68bc-4b23-9bd3-73499945c9e2" providerId="ADAL" clId="{10590B19-4230-4B29-88CE-9F476D3B6C3B}" dt="2024-03-04T21:36:52.418" v="24" actId="26606"/>
          <ac:spMkLst>
            <pc:docMk/>
            <pc:sldMk cId="1719085150" sldId="287"/>
            <ac:spMk id="22" creationId="{DF0ACCC9-A5C0-44FC-9472-E3E4BF4B41A7}"/>
          </ac:spMkLst>
        </pc:spChg>
        <pc:spChg chg="add del">
          <ac:chgData name="Lane Willis" userId="6743b922-68bc-4b23-9bd3-73499945c9e2" providerId="ADAL" clId="{10590B19-4230-4B29-88CE-9F476D3B6C3B}" dt="2024-03-04T21:36:52.418" v="24" actId="26606"/>
          <ac:spMkLst>
            <pc:docMk/>
            <pc:sldMk cId="1719085150" sldId="287"/>
            <ac:spMk id="23" creationId="{E8B8E8AE-1882-46F3-94E7-A2A39149475C}"/>
          </ac:spMkLst>
        </pc:spChg>
        <pc:spChg chg="add del">
          <ac:chgData name="Lane Willis" userId="6743b922-68bc-4b23-9bd3-73499945c9e2" providerId="ADAL" clId="{10590B19-4230-4B29-88CE-9F476D3B6C3B}" dt="2024-03-04T21:36:52.418" v="24" actId="26606"/>
          <ac:spMkLst>
            <pc:docMk/>
            <pc:sldMk cId="1719085150" sldId="287"/>
            <ac:spMk id="24" creationId="{F5AE0C4B-4D5E-48B0-929B-038F7E948410}"/>
          </ac:spMkLst>
        </pc:spChg>
        <pc:spChg chg="add">
          <ac:chgData name="Lane Willis" userId="6743b922-68bc-4b23-9bd3-73499945c9e2" providerId="ADAL" clId="{10590B19-4230-4B29-88CE-9F476D3B6C3B}" dt="2024-03-04T21:36:52.426" v="25" actId="26606"/>
          <ac:spMkLst>
            <pc:docMk/>
            <pc:sldMk cId="1719085150" sldId="287"/>
            <ac:spMk id="26" creationId="{5D5E0904-721C-4D68-9EB8-1C9752E329A7}"/>
          </ac:spMkLst>
        </pc:spChg>
        <pc:spChg chg="add">
          <ac:chgData name="Lane Willis" userId="6743b922-68bc-4b23-9bd3-73499945c9e2" providerId="ADAL" clId="{10590B19-4230-4B29-88CE-9F476D3B6C3B}" dt="2024-03-04T21:36:52.426" v="25" actId="26606"/>
          <ac:spMkLst>
            <pc:docMk/>
            <pc:sldMk cId="1719085150" sldId="287"/>
            <ac:spMk id="27" creationId="{B298ECBA-3258-45DF-8FD4-7581736BCCBC}"/>
          </ac:spMkLst>
        </pc:spChg>
        <pc:spChg chg="add">
          <ac:chgData name="Lane Willis" userId="6743b922-68bc-4b23-9bd3-73499945c9e2" providerId="ADAL" clId="{10590B19-4230-4B29-88CE-9F476D3B6C3B}" dt="2024-03-04T21:36:52.426" v="25" actId="26606"/>
          <ac:spMkLst>
            <pc:docMk/>
            <pc:sldMk cId="1719085150" sldId="287"/>
            <ac:spMk id="28" creationId="{B62BF453-BD82-4B90-9FE7-51703133806E}"/>
          </ac:spMkLst>
        </pc:spChg>
        <pc:spChg chg="add">
          <ac:chgData name="Lane Willis" userId="6743b922-68bc-4b23-9bd3-73499945c9e2" providerId="ADAL" clId="{10590B19-4230-4B29-88CE-9F476D3B6C3B}" dt="2024-03-04T21:36:52.426" v="25" actId="26606"/>
          <ac:spMkLst>
            <pc:docMk/>
            <pc:sldMk cId="1719085150" sldId="287"/>
            <ac:spMk id="29" creationId="{072366D3-9B5C-42E1-9906-77FF6BB55EAB}"/>
          </ac:spMkLst>
        </pc:spChg>
        <pc:spChg chg="add">
          <ac:chgData name="Lane Willis" userId="6743b922-68bc-4b23-9bd3-73499945c9e2" providerId="ADAL" clId="{10590B19-4230-4B29-88CE-9F476D3B6C3B}" dt="2024-03-04T21:36:52.426" v="25" actId="26606"/>
          <ac:spMkLst>
            <pc:docMk/>
            <pc:sldMk cId="1719085150" sldId="287"/>
            <ac:spMk id="30" creationId="{121F5E60-4E89-4B16-A245-12BD9935998D}"/>
          </ac:spMkLst>
        </pc:spChg>
        <pc:picChg chg="add mod">
          <ac:chgData name="Lane Willis" userId="6743b922-68bc-4b23-9bd3-73499945c9e2" providerId="ADAL" clId="{10590B19-4230-4B29-88CE-9F476D3B6C3B}" dt="2024-03-04T21:36:52.426" v="25" actId="26606"/>
          <ac:picMkLst>
            <pc:docMk/>
            <pc:sldMk cId="1719085150" sldId="287"/>
            <ac:picMk id="5" creationId="{82605E89-DBF5-0420-3890-EF558FBFEAB8}"/>
          </ac:picMkLst>
        </pc:picChg>
      </pc:sldChg>
      <pc:sldChg chg="modSp add mod ord">
        <pc:chgData name="Lane Willis" userId="6743b922-68bc-4b23-9bd3-73499945c9e2" providerId="ADAL" clId="{10590B19-4230-4B29-88CE-9F476D3B6C3B}" dt="2024-03-04T21:41:32.320" v="362" actId="20577"/>
        <pc:sldMkLst>
          <pc:docMk/>
          <pc:sldMk cId="1324952240" sldId="288"/>
        </pc:sldMkLst>
        <pc:spChg chg="mod">
          <ac:chgData name="Lane Willis" userId="6743b922-68bc-4b23-9bd3-73499945c9e2" providerId="ADAL" clId="{10590B19-4230-4B29-88CE-9F476D3B6C3B}" dt="2024-03-04T21:40:23.647" v="264" actId="20577"/>
          <ac:spMkLst>
            <pc:docMk/>
            <pc:sldMk cId="1324952240" sldId="288"/>
            <ac:spMk id="13" creationId="{2D1DDC7E-13D4-C89E-E495-11181A490993}"/>
          </ac:spMkLst>
        </pc:spChg>
        <pc:spChg chg="mod">
          <ac:chgData name="Lane Willis" userId="6743b922-68bc-4b23-9bd3-73499945c9e2" providerId="ADAL" clId="{10590B19-4230-4B29-88CE-9F476D3B6C3B}" dt="2024-03-04T21:41:32.320" v="362" actId="20577"/>
          <ac:spMkLst>
            <pc:docMk/>
            <pc:sldMk cId="1324952240" sldId="288"/>
            <ac:spMk id="14" creationId="{E074578E-4169-483D-1560-01E797C6AF14}"/>
          </ac:spMkLst>
        </pc:spChg>
      </pc:sldChg>
    </pc:docChg>
  </pc:docChgLst>
  <pc:docChgLst>
    <pc:chgData name="Lane Willis" userId="S::lwillis@sebts.edu::6743b922-68bc-4b23-9bd3-73499945c9e2" providerId="AD" clId="Web-{F4ABAB58-EF43-5F2C-BDF2-A2B13048058C}"/>
    <pc:docChg chg="addSld delSld modSld sldOrd">
      <pc:chgData name="Lane Willis" userId="S::lwillis@sebts.edu::6743b922-68bc-4b23-9bd3-73499945c9e2" providerId="AD" clId="Web-{F4ABAB58-EF43-5F2C-BDF2-A2B13048058C}" dt="2024-03-14T18:18:37.842" v="41"/>
      <pc:docMkLst>
        <pc:docMk/>
      </pc:docMkLst>
      <pc:sldChg chg="modSp">
        <pc:chgData name="Lane Willis" userId="S::lwillis@sebts.edu::6743b922-68bc-4b23-9bd3-73499945c9e2" providerId="AD" clId="Web-{F4ABAB58-EF43-5F2C-BDF2-A2B13048058C}" dt="2024-03-14T16:06:49.739" v="38" actId="20577"/>
        <pc:sldMkLst>
          <pc:docMk/>
          <pc:sldMk cId="2692830552" sldId="270"/>
        </pc:sldMkLst>
        <pc:spChg chg="mod">
          <ac:chgData name="Lane Willis" userId="S::lwillis@sebts.edu::6743b922-68bc-4b23-9bd3-73499945c9e2" providerId="AD" clId="Web-{F4ABAB58-EF43-5F2C-BDF2-A2B13048058C}" dt="2024-03-14T16:06:49.739" v="38" actId="20577"/>
          <ac:spMkLst>
            <pc:docMk/>
            <pc:sldMk cId="2692830552" sldId="270"/>
            <ac:spMk id="14" creationId="{00000000-0000-0000-0000-000000000000}"/>
          </ac:spMkLst>
        </pc:spChg>
      </pc:sldChg>
      <pc:sldChg chg="add del">
        <pc:chgData name="Lane Willis" userId="S::lwillis@sebts.edu::6743b922-68bc-4b23-9bd3-73499945c9e2" providerId="AD" clId="Web-{F4ABAB58-EF43-5F2C-BDF2-A2B13048058C}" dt="2024-03-14T18:18:37.842" v="41"/>
        <pc:sldMkLst>
          <pc:docMk/>
          <pc:sldMk cId="123471905" sldId="280"/>
        </pc:sldMkLst>
      </pc:sldChg>
      <pc:sldChg chg="del ord">
        <pc:chgData name="Lane Willis" userId="S::lwillis@sebts.edu::6743b922-68bc-4b23-9bd3-73499945c9e2" providerId="AD" clId="Web-{F4ABAB58-EF43-5F2C-BDF2-A2B13048058C}" dt="2024-03-14T16:06:06.488" v="16"/>
        <pc:sldMkLst>
          <pc:docMk/>
          <pc:sldMk cId="764186349" sldId="303"/>
        </pc:sldMkLst>
      </pc:sldChg>
      <pc:sldChg chg="delSp modSp new del">
        <pc:chgData name="Lane Willis" userId="S::lwillis@sebts.edu::6743b922-68bc-4b23-9bd3-73499945c9e2" providerId="AD" clId="Web-{F4ABAB58-EF43-5F2C-BDF2-A2B13048058C}" dt="2024-03-14T16:06:56.489" v="39"/>
        <pc:sldMkLst>
          <pc:docMk/>
          <pc:sldMk cId="3232434155" sldId="305"/>
        </pc:sldMkLst>
        <pc:spChg chg="del">
          <ac:chgData name="Lane Willis" userId="S::lwillis@sebts.edu::6743b922-68bc-4b23-9bd3-73499945c9e2" providerId="AD" clId="Web-{F4ABAB58-EF43-5F2C-BDF2-A2B13048058C}" dt="2024-03-14T16:04:46.485" v="5"/>
          <ac:spMkLst>
            <pc:docMk/>
            <pc:sldMk cId="3232434155" sldId="305"/>
            <ac:spMk id="2" creationId="{1E251753-CF35-D7F4-AF8B-D45B80A86AF6}"/>
          </ac:spMkLst>
        </pc:spChg>
        <pc:spChg chg="mod">
          <ac:chgData name="Lane Willis" userId="S::lwillis@sebts.edu::6743b922-68bc-4b23-9bd3-73499945c9e2" providerId="AD" clId="Web-{F4ABAB58-EF43-5F2C-BDF2-A2B13048058C}" dt="2024-03-14T16:05:15.095" v="6" actId="20577"/>
          <ac:spMkLst>
            <pc:docMk/>
            <pc:sldMk cId="3232434155" sldId="305"/>
            <ac:spMk id="3" creationId="{DDC84662-C41F-0A12-46B7-528CDDDF388F}"/>
          </ac:spMkLst>
        </pc:spChg>
      </pc:sldChg>
    </pc:docChg>
  </pc:docChgLst>
  <pc:docChgLst>
    <pc:chgData name="Lane Willis" userId="S::lwillis@sebts.edu::6743b922-68bc-4b23-9bd3-73499945c9e2" providerId="AD" clId="Web-{7BC8897E-90FC-7D93-E350-3D1DFDCC50FB}"/>
    <pc:docChg chg="addSld modSld">
      <pc:chgData name="Lane Willis" userId="S::lwillis@sebts.edu::6743b922-68bc-4b23-9bd3-73499945c9e2" providerId="AD" clId="Web-{7BC8897E-90FC-7D93-E350-3D1DFDCC50FB}" dt="2024-03-07T15:33:30.138" v="233" actId="20577"/>
      <pc:docMkLst>
        <pc:docMk/>
      </pc:docMkLst>
      <pc:sldChg chg="modSp">
        <pc:chgData name="Lane Willis" userId="S::lwillis@sebts.edu::6743b922-68bc-4b23-9bd3-73499945c9e2" providerId="AD" clId="Web-{7BC8897E-90FC-7D93-E350-3D1DFDCC50FB}" dt="2024-03-07T15:33:30.138" v="233" actId="20577"/>
        <pc:sldMkLst>
          <pc:docMk/>
          <pc:sldMk cId="1315284439" sldId="275"/>
        </pc:sldMkLst>
        <pc:spChg chg="mod">
          <ac:chgData name="Lane Willis" userId="S::lwillis@sebts.edu::6743b922-68bc-4b23-9bd3-73499945c9e2" providerId="AD" clId="Web-{7BC8897E-90FC-7D93-E350-3D1DFDCC50FB}" dt="2024-03-07T15:25:22.435" v="102" actId="20577"/>
          <ac:spMkLst>
            <pc:docMk/>
            <pc:sldMk cId="1315284439" sldId="275"/>
            <ac:spMk id="13" creationId="{00000000-0000-0000-0000-000000000000}"/>
          </ac:spMkLst>
        </pc:spChg>
        <pc:spChg chg="mod">
          <ac:chgData name="Lane Willis" userId="S::lwillis@sebts.edu::6743b922-68bc-4b23-9bd3-73499945c9e2" providerId="AD" clId="Web-{7BC8897E-90FC-7D93-E350-3D1DFDCC50FB}" dt="2024-03-07T15:33:30.138" v="233" actId="20577"/>
          <ac:spMkLst>
            <pc:docMk/>
            <pc:sldMk cId="1315284439" sldId="275"/>
            <ac:spMk id="14" creationId="{00000000-0000-0000-0000-000000000000}"/>
          </ac:spMkLst>
        </pc:spChg>
      </pc:sldChg>
      <pc:sldChg chg="modSp">
        <pc:chgData name="Lane Willis" userId="S::lwillis@sebts.edu::6743b922-68bc-4b23-9bd3-73499945c9e2" providerId="AD" clId="Web-{7BC8897E-90FC-7D93-E350-3D1DFDCC50FB}" dt="2024-03-07T15:25:02.403" v="98" actId="20577"/>
        <pc:sldMkLst>
          <pc:docMk/>
          <pc:sldMk cId="4060036390" sldId="277"/>
        </pc:sldMkLst>
        <pc:graphicFrameChg chg="modGraphic">
          <ac:chgData name="Lane Willis" userId="S::lwillis@sebts.edu::6743b922-68bc-4b23-9bd3-73499945c9e2" providerId="AD" clId="Web-{7BC8897E-90FC-7D93-E350-3D1DFDCC50FB}" dt="2024-03-07T15:25:02.403" v="98" actId="20577"/>
          <ac:graphicFrameMkLst>
            <pc:docMk/>
            <pc:sldMk cId="4060036390" sldId="277"/>
            <ac:graphicFrameMk id="16" creationId="{E7B5AD49-53B0-7B27-9CAE-3C65C3DFD456}"/>
          </ac:graphicFrameMkLst>
        </pc:graphicFrameChg>
      </pc:sldChg>
      <pc:sldChg chg="modSp">
        <pc:chgData name="Lane Willis" userId="S::lwillis@sebts.edu::6743b922-68bc-4b23-9bd3-73499945c9e2" providerId="AD" clId="Web-{7BC8897E-90FC-7D93-E350-3D1DFDCC50FB}" dt="2024-03-07T14:11:01.930" v="14" actId="20577"/>
        <pc:sldMkLst>
          <pc:docMk/>
          <pc:sldMk cId="4174239998" sldId="290"/>
        </pc:sldMkLst>
        <pc:graphicFrameChg chg="modGraphic">
          <ac:chgData name="Lane Willis" userId="S::lwillis@sebts.edu::6743b922-68bc-4b23-9bd3-73499945c9e2" providerId="AD" clId="Web-{7BC8897E-90FC-7D93-E350-3D1DFDCC50FB}" dt="2024-03-07T14:11:01.930" v="14" actId="20577"/>
          <ac:graphicFrameMkLst>
            <pc:docMk/>
            <pc:sldMk cId="4174239998" sldId="290"/>
            <ac:graphicFrameMk id="16" creationId="{0860B451-F079-1F59-5F28-55FBC4D7ED13}"/>
          </ac:graphicFrameMkLst>
        </pc:graphicFrameChg>
      </pc:sldChg>
      <pc:sldChg chg="add replId">
        <pc:chgData name="Lane Willis" userId="S::lwillis@sebts.edu::6743b922-68bc-4b23-9bd3-73499945c9e2" providerId="AD" clId="Web-{7BC8897E-90FC-7D93-E350-3D1DFDCC50FB}" dt="2024-03-07T15:25:16.607" v="99"/>
        <pc:sldMkLst>
          <pc:docMk/>
          <pc:sldMk cId="575645113" sldId="297"/>
        </pc:sldMkLst>
      </pc:sldChg>
    </pc:docChg>
  </pc:docChgLst>
  <pc:docChgLst>
    <pc:chgData name="Lane Willis" userId="S::lwillis@sebts.edu::6743b922-68bc-4b23-9bd3-73499945c9e2" providerId="AD" clId="Web-{589612D7-18E6-4220-607D-C01C1653FFEB}"/>
    <pc:docChg chg="modSld">
      <pc:chgData name="Lane Willis" userId="S::lwillis@sebts.edu::6743b922-68bc-4b23-9bd3-73499945c9e2" providerId="AD" clId="Web-{589612D7-18E6-4220-607D-C01C1653FFEB}" dt="2024-03-13T19:30:47.300" v="33" actId="20577"/>
      <pc:docMkLst>
        <pc:docMk/>
      </pc:docMkLst>
      <pc:sldChg chg="modSp">
        <pc:chgData name="Lane Willis" userId="S::lwillis@sebts.edu::6743b922-68bc-4b23-9bd3-73499945c9e2" providerId="AD" clId="Web-{589612D7-18E6-4220-607D-C01C1653FFEB}" dt="2024-03-13T18:22:23.499" v="18" actId="1076"/>
        <pc:sldMkLst>
          <pc:docMk/>
          <pc:sldMk cId="263704049" sldId="282"/>
        </pc:sldMkLst>
        <pc:spChg chg="mod">
          <ac:chgData name="Lane Willis" userId="S::lwillis@sebts.edu::6743b922-68bc-4b23-9bd3-73499945c9e2" providerId="AD" clId="Web-{589612D7-18E6-4220-607D-C01C1653FFEB}" dt="2024-03-13T18:22:23.499" v="18" actId="1076"/>
          <ac:spMkLst>
            <pc:docMk/>
            <pc:sldMk cId="263704049" sldId="282"/>
            <ac:spMk id="14" creationId="{00000000-0000-0000-0000-000000000000}"/>
          </ac:spMkLst>
        </pc:spChg>
      </pc:sldChg>
      <pc:sldChg chg="modAnim">
        <pc:chgData name="Lane Willis" userId="S::lwillis@sebts.edu::6743b922-68bc-4b23-9bd3-73499945c9e2" providerId="AD" clId="Web-{589612D7-18E6-4220-607D-C01C1653FFEB}" dt="2024-03-13T17:20:05.451" v="0"/>
        <pc:sldMkLst>
          <pc:docMk/>
          <pc:sldMk cId="575645113" sldId="297"/>
        </pc:sldMkLst>
      </pc:sldChg>
      <pc:sldChg chg="modSp">
        <pc:chgData name="Lane Willis" userId="S::lwillis@sebts.edu::6743b922-68bc-4b23-9bd3-73499945c9e2" providerId="AD" clId="Web-{589612D7-18E6-4220-607D-C01C1653FFEB}" dt="2024-03-13T19:30:47.300" v="33" actId="20577"/>
        <pc:sldMkLst>
          <pc:docMk/>
          <pc:sldMk cId="499743908" sldId="299"/>
        </pc:sldMkLst>
        <pc:graphicFrameChg chg="modGraphic">
          <ac:chgData name="Lane Willis" userId="S::lwillis@sebts.edu::6743b922-68bc-4b23-9bd3-73499945c9e2" providerId="AD" clId="Web-{589612D7-18E6-4220-607D-C01C1653FFEB}" dt="2024-03-13T19:30:47.300" v="33" actId="20577"/>
          <ac:graphicFrameMkLst>
            <pc:docMk/>
            <pc:sldMk cId="499743908" sldId="299"/>
            <ac:graphicFrameMk id="16" creationId="{376C2188-2FA7-BF29-70D9-4AA94110CB04}"/>
          </ac:graphicFrameMkLst>
        </pc:graphicFrameChg>
      </pc:sldChg>
      <pc:sldChg chg="modSp">
        <pc:chgData name="Lane Willis" userId="S::lwillis@sebts.edu::6743b922-68bc-4b23-9bd3-73499945c9e2" providerId="AD" clId="Web-{589612D7-18E6-4220-607D-C01C1653FFEB}" dt="2024-03-13T17:46:12.500" v="16" actId="20577"/>
        <pc:sldMkLst>
          <pc:docMk/>
          <pc:sldMk cId="2807912128" sldId="300"/>
        </pc:sldMkLst>
        <pc:graphicFrameChg chg="modGraphic">
          <ac:chgData name="Lane Willis" userId="S::lwillis@sebts.edu::6743b922-68bc-4b23-9bd3-73499945c9e2" providerId="AD" clId="Web-{589612D7-18E6-4220-607D-C01C1653FFEB}" dt="2024-03-13T17:46:12.500" v="16" actId="20577"/>
          <ac:graphicFrameMkLst>
            <pc:docMk/>
            <pc:sldMk cId="2807912128" sldId="300"/>
            <ac:graphicFrameMk id="18" creationId="{6C2F0EA8-2EE6-160E-7328-D7AE49367FC3}"/>
          </ac:graphicFrameMkLst>
        </pc:graphicFrameChg>
      </pc:sldChg>
      <pc:sldChg chg="modSp modNotes">
        <pc:chgData name="Lane Willis" userId="S::lwillis@sebts.edu::6743b922-68bc-4b23-9bd3-73499945c9e2" providerId="AD" clId="Web-{589612D7-18E6-4220-607D-C01C1653FFEB}" dt="2024-03-13T18:40:41.099" v="28"/>
        <pc:sldMkLst>
          <pc:docMk/>
          <pc:sldMk cId="1487347472" sldId="301"/>
        </pc:sldMkLst>
        <pc:graphicFrameChg chg="modGraphic">
          <ac:chgData name="Lane Willis" userId="S::lwillis@sebts.edu::6743b922-68bc-4b23-9bd3-73499945c9e2" providerId="AD" clId="Web-{589612D7-18E6-4220-607D-C01C1653FFEB}" dt="2024-03-13T18:29:10.794" v="25" actId="20577"/>
          <ac:graphicFrameMkLst>
            <pc:docMk/>
            <pc:sldMk cId="1487347472" sldId="301"/>
            <ac:graphicFrameMk id="16" creationId="{B417E2B6-2684-F258-C1C6-1CC84C876CFD}"/>
          </ac:graphicFrameMkLst>
        </pc:graphicFrameChg>
      </pc:sldChg>
    </pc:docChg>
  </pc:docChgLst>
  <pc:docChgLst>
    <pc:chgData name="Lane Willis" userId="S::lwillis@sebts.edu::6743b922-68bc-4b23-9bd3-73499945c9e2" providerId="AD" clId="Web-{73AE9BFC-9206-7318-70C6-D6B8A4926899}"/>
    <pc:docChg chg="modSld">
      <pc:chgData name="Lane Willis" userId="S::lwillis@sebts.edu::6743b922-68bc-4b23-9bd3-73499945c9e2" providerId="AD" clId="Web-{73AE9BFC-9206-7318-70C6-D6B8A4926899}" dt="2024-03-13T17:18:50.777" v="0"/>
      <pc:docMkLst>
        <pc:docMk/>
      </pc:docMkLst>
      <pc:sldChg chg="modAnim">
        <pc:chgData name="Lane Willis" userId="S::lwillis@sebts.edu::6743b922-68bc-4b23-9bd3-73499945c9e2" providerId="AD" clId="Web-{73AE9BFC-9206-7318-70C6-D6B8A4926899}" dt="2024-03-13T17:18:50.777" v="0"/>
        <pc:sldMkLst>
          <pc:docMk/>
          <pc:sldMk cId="299904531" sldId="304"/>
        </pc:sldMkLst>
      </pc:sldChg>
    </pc:docChg>
  </pc:docChgLst>
  <pc:docChgLst>
    <pc:chgData name="Lane Willis" userId="S::lwillis@sebts.edu::6743b922-68bc-4b23-9bd3-73499945c9e2" providerId="AD" clId="Web-{A9DC824A-FAFC-415C-A0BC-6E4958AF8061}"/>
    <pc:docChg chg="modSld">
      <pc:chgData name="Lane Willis" userId="S::lwillis@sebts.edu::6743b922-68bc-4b23-9bd3-73499945c9e2" providerId="AD" clId="Web-{A9DC824A-FAFC-415C-A0BC-6E4958AF8061}" dt="2024-02-26T16:47:44.719" v="1" actId="20577"/>
      <pc:docMkLst>
        <pc:docMk/>
      </pc:docMkLst>
      <pc:sldChg chg="modSp">
        <pc:chgData name="Lane Willis" userId="S::lwillis@sebts.edu::6743b922-68bc-4b23-9bd3-73499945c9e2" providerId="AD" clId="Web-{A9DC824A-FAFC-415C-A0BC-6E4958AF8061}" dt="2024-02-26T16:47:44.719" v="1" actId="20577"/>
        <pc:sldMkLst>
          <pc:docMk/>
          <pc:sldMk cId="3847750985" sldId="258"/>
        </pc:sldMkLst>
        <pc:spChg chg="mod">
          <ac:chgData name="Lane Willis" userId="S::lwillis@sebts.edu::6743b922-68bc-4b23-9bd3-73499945c9e2" providerId="AD" clId="Web-{A9DC824A-FAFC-415C-A0BC-6E4958AF8061}" dt="2024-02-26T16:47:44.719" v="1" actId="20577"/>
          <ac:spMkLst>
            <pc:docMk/>
            <pc:sldMk cId="3847750985" sldId="258"/>
            <ac:spMk id="2" creationId="{00000000-0000-0000-0000-000000000000}"/>
          </ac:spMkLst>
        </pc:spChg>
      </pc:sldChg>
    </pc:docChg>
  </pc:docChgLst>
  <pc:docChgLst>
    <pc:chgData name="Lane Willis" userId="S::lwillis@sebts.edu::6743b922-68bc-4b23-9bd3-73499945c9e2" providerId="AD" clId="Web-{4F3706F8-EE37-5728-309F-CBB070BD3241}"/>
    <pc:docChg chg="addSld delSld modSld">
      <pc:chgData name="Lane Willis" userId="S::lwillis@sebts.edu::6743b922-68bc-4b23-9bd3-73499945c9e2" providerId="AD" clId="Web-{4F3706F8-EE37-5728-309F-CBB070BD3241}" dt="2024-03-06T19:41:01.660" v="174" actId="20577"/>
      <pc:docMkLst>
        <pc:docMk/>
      </pc:docMkLst>
      <pc:sldChg chg="addSp delSp modSp">
        <pc:chgData name="Lane Willis" userId="S::lwillis@sebts.edu::6743b922-68bc-4b23-9bd3-73499945c9e2" providerId="AD" clId="Web-{4F3706F8-EE37-5728-309F-CBB070BD3241}" dt="2024-03-06T19:41:01.660" v="174" actId="20577"/>
        <pc:sldMkLst>
          <pc:docMk/>
          <pc:sldMk cId="2502785364" sldId="278"/>
        </pc:sldMkLst>
        <pc:spChg chg="mod">
          <ac:chgData name="Lane Willis" userId="S::lwillis@sebts.edu::6743b922-68bc-4b23-9bd3-73499945c9e2" providerId="AD" clId="Web-{4F3706F8-EE37-5728-309F-CBB070BD3241}" dt="2024-03-06T16:20:54.678" v="3" actId="20577"/>
          <ac:spMkLst>
            <pc:docMk/>
            <pc:sldMk cId="2502785364" sldId="278"/>
            <ac:spMk id="13" creationId="{00000000-0000-0000-0000-000000000000}"/>
          </ac:spMkLst>
        </pc:spChg>
        <pc:spChg chg="add del">
          <ac:chgData name="Lane Willis" userId="S::lwillis@sebts.edu::6743b922-68bc-4b23-9bd3-73499945c9e2" providerId="AD" clId="Web-{4F3706F8-EE37-5728-309F-CBB070BD3241}" dt="2024-03-06T16:25:49.128" v="55"/>
          <ac:spMkLst>
            <pc:docMk/>
            <pc:sldMk cId="2502785364" sldId="278"/>
            <ac:spMk id="563" creationId="{FB54534C-3443-A0DF-BFBC-BA77D42D024C}"/>
          </ac:spMkLst>
        </pc:spChg>
        <pc:graphicFrameChg chg="mod modGraphic">
          <ac:chgData name="Lane Willis" userId="S::lwillis@sebts.edu::6743b922-68bc-4b23-9bd3-73499945c9e2" providerId="AD" clId="Web-{4F3706F8-EE37-5728-309F-CBB070BD3241}" dt="2024-03-06T19:41:01.660" v="174" actId="20577"/>
          <ac:graphicFrameMkLst>
            <pc:docMk/>
            <pc:sldMk cId="2502785364" sldId="278"/>
            <ac:graphicFrameMk id="16" creationId="{62F8F299-ACA4-FB44-1339-5818CAAC98D6}"/>
          </ac:graphicFrameMkLst>
        </pc:graphicFrameChg>
      </pc:sldChg>
      <pc:sldChg chg="add replId">
        <pc:chgData name="Lane Willis" userId="S::lwillis@sebts.edu::6743b922-68bc-4b23-9bd3-73499945c9e2" providerId="AD" clId="Web-{4F3706F8-EE37-5728-309F-CBB070BD3241}" dt="2024-03-06T16:20:48.881" v="2"/>
        <pc:sldMkLst>
          <pc:docMk/>
          <pc:sldMk cId="893524687" sldId="295"/>
        </pc:sldMkLst>
      </pc:sldChg>
      <pc:sldChg chg="add del replId">
        <pc:chgData name="Lane Willis" userId="S::lwillis@sebts.edu::6743b922-68bc-4b23-9bd3-73499945c9e2" providerId="AD" clId="Web-{4F3706F8-EE37-5728-309F-CBB070BD3241}" dt="2024-03-06T16:20:37.037" v="1"/>
        <pc:sldMkLst>
          <pc:docMk/>
          <pc:sldMk cId="1646832477" sldId="295"/>
        </pc:sldMkLst>
      </pc:sldChg>
      <pc:sldChg chg="addSp delSp modSp add replId">
        <pc:chgData name="Lane Willis" userId="S::lwillis@sebts.edu::6743b922-68bc-4b23-9bd3-73499945c9e2" providerId="AD" clId="Web-{4F3706F8-EE37-5728-309F-CBB070BD3241}" dt="2024-03-06T19:25:04.341" v="165" actId="1076"/>
        <pc:sldMkLst>
          <pc:docMk/>
          <pc:sldMk cId="234499828" sldId="296"/>
        </pc:sldMkLst>
        <pc:spChg chg="del mod">
          <ac:chgData name="Lane Willis" userId="S::lwillis@sebts.edu::6743b922-68bc-4b23-9bd3-73499945c9e2" providerId="AD" clId="Web-{4F3706F8-EE37-5728-309F-CBB070BD3241}" dt="2024-03-06T19:23:36.948" v="127"/>
          <ac:spMkLst>
            <pc:docMk/>
            <pc:sldMk cId="234499828" sldId="296"/>
            <ac:spMk id="2" creationId="{E0CFF19F-D275-A61E-FEF6-556EFAC0A213}"/>
          </ac:spMkLst>
        </pc:spChg>
        <pc:spChg chg="add mod">
          <ac:chgData name="Lane Willis" userId="S::lwillis@sebts.edu::6743b922-68bc-4b23-9bd3-73499945c9e2" providerId="AD" clId="Web-{4F3706F8-EE37-5728-309F-CBB070BD3241}" dt="2024-03-06T19:25:04.341" v="165" actId="1076"/>
          <ac:spMkLst>
            <pc:docMk/>
            <pc:sldMk cId="234499828" sldId="296"/>
            <ac:spMk id="3" creationId="{EF33E658-9AC9-4D21-E798-970920D1F275}"/>
          </ac:spMkLst>
        </pc:spChg>
        <pc:spChg chg="mod">
          <ac:chgData name="Lane Willis" userId="S::lwillis@sebts.edu::6743b922-68bc-4b23-9bd3-73499945c9e2" providerId="AD" clId="Web-{4F3706F8-EE37-5728-309F-CBB070BD3241}" dt="2024-03-06T19:24:25.824" v="157" actId="20577"/>
          <ac:spMkLst>
            <pc:docMk/>
            <pc:sldMk cId="234499828" sldId="296"/>
            <ac:spMk id="14" creationId="{00000000-0000-0000-0000-000000000000}"/>
          </ac:spMkLst>
        </pc:spChg>
      </pc:sldChg>
    </pc:docChg>
  </pc:docChgLst>
  <pc:docChgLst>
    <pc:chgData name="Lane Willis" userId="6743b922-68bc-4b23-9bd3-73499945c9e2" providerId="ADAL" clId="{023C79D0-E165-4DE3-8834-8A0CA42902A1}"/>
    <pc:docChg chg="custSel modSld">
      <pc:chgData name="Lane Willis" userId="6743b922-68bc-4b23-9bd3-73499945c9e2" providerId="ADAL" clId="{023C79D0-E165-4DE3-8834-8A0CA42902A1}" dt="2024-03-15T02:27:44.436" v="49" actId="20577"/>
      <pc:docMkLst>
        <pc:docMk/>
      </pc:docMkLst>
      <pc:sldChg chg="modNotesTx">
        <pc:chgData name="Lane Willis" userId="6743b922-68bc-4b23-9bd3-73499945c9e2" providerId="ADAL" clId="{023C79D0-E165-4DE3-8834-8A0CA42902A1}" dt="2024-03-15T02:26:47.002" v="38" actId="5793"/>
        <pc:sldMkLst>
          <pc:docMk/>
          <pc:sldMk cId="1315284439" sldId="275"/>
        </pc:sldMkLst>
      </pc:sldChg>
      <pc:sldChg chg="modSp">
        <pc:chgData name="Lane Willis" userId="6743b922-68bc-4b23-9bd3-73499945c9e2" providerId="ADAL" clId="{023C79D0-E165-4DE3-8834-8A0CA42902A1}" dt="2024-03-15T02:26:08.182" v="8" actId="12100"/>
        <pc:sldMkLst>
          <pc:docMk/>
          <pc:sldMk cId="1749522902" sldId="276"/>
        </pc:sldMkLst>
        <pc:graphicFrameChg chg="mod">
          <ac:chgData name="Lane Willis" userId="6743b922-68bc-4b23-9bd3-73499945c9e2" providerId="ADAL" clId="{023C79D0-E165-4DE3-8834-8A0CA42902A1}" dt="2024-03-15T02:26:08.182" v="8" actId="12100"/>
          <ac:graphicFrameMkLst>
            <pc:docMk/>
            <pc:sldMk cId="1749522902" sldId="276"/>
            <ac:graphicFrameMk id="16" creationId="{74924BCC-0A87-6A66-2BCC-40DFE9946404}"/>
          </ac:graphicFrameMkLst>
        </pc:graphicFrameChg>
      </pc:sldChg>
      <pc:sldChg chg="modSp">
        <pc:chgData name="Lane Willis" userId="6743b922-68bc-4b23-9bd3-73499945c9e2" providerId="ADAL" clId="{023C79D0-E165-4DE3-8834-8A0CA42902A1}" dt="2024-03-15T02:27:34.958" v="39" actId="2711"/>
        <pc:sldMkLst>
          <pc:docMk/>
          <pc:sldMk cId="499743908" sldId="299"/>
        </pc:sldMkLst>
        <pc:graphicFrameChg chg="mod">
          <ac:chgData name="Lane Willis" userId="6743b922-68bc-4b23-9bd3-73499945c9e2" providerId="ADAL" clId="{023C79D0-E165-4DE3-8834-8A0CA42902A1}" dt="2024-03-15T02:27:34.958" v="39" actId="2711"/>
          <ac:graphicFrameMkLst>
            <pc:docMk/>
            <pc:sldMk cId="499743908" sldId="299"/>
            <ac:graphicFrameMk id="16" creationId="{376C2188-2FA7-BF29-70D9-4AA94110CB04}"/>
          </ac:graphicFrameMkLst>
        </pc:graphicFrameChg>
      </pc:sldChg>
      <pc:sldChg chg="modSp">
        <pc:chgData name="Lane Willis" userId="6743b922-68bc-4b23-9bd3-73499945c9e2" providerId="ADAL" clId="{023C79D0-E165-4DE3-8834-8A0CA42902A1}" dt="2024-03-15T02:27:44.436" v="49" actId="20577"/>
        <pc:sldMkLst>
          <pc:docMk/>
          <pc:sldMk cId="1487347472" sldId="301"/>
        </pc:sldMkLst>
        <pc:graphicFrameChg chg="mod">
          <ac:chgData name="Lane Willis" userId="6743b922-68bc-4b23-9bd3-73499945c9e2" providerId="ADAL" clId="{023C79D0-E165-4DE3-8834-8A0CA42902A1}" dt="2024-03-15T02:27:44.436" v="49" actId="20577"/>
          <ac:graphicFrameMkLst>
            <pc:docMk/>
            <pc:sldMk cId="1487347472" sldId="301"/>
            <ac:graphicFrameMk id="16" creationId="{B417E2B6-2684-F258-C1C6-1CC84C876CFD}"/>
          </ac:graphicFrameMkLst>
        </pc:graphicFrameChg>
      </pc:sldChg>
    </pc:docChg>
  </pc:docChgLst>
  <pc:docChgLst>
    <pc:chgData name="Lane Willis" userId="S::lwillis@sebts.edu::6743b922-68bc-4b23-9bd3-73499945c9e2" providerId="AD" clId="Web-{61C481B6-7C23-92FD-8543-0D6AE4E97B08}"/>
    <pc:docChg chg="addSld modSld">
      <pc:chgData name="Lane Willis" userId="S::lwillis@sebts.edu::6743b922-68bc-4b23-9bd3-73499945c9e2" providerId="AD" clId="Web-{61C481B6-7C23-92FD-8543-0D6AE4E97B08}" dt="2024-03-05T18:21:56.120" v="172" actId="20577"/>
      <pc:docMkLst>
        <pc:docMk/>
      </pc:docMkLst>
      <pc:sldChg chg="modSp">
        <pc:chgData name="Lane Willis" userId="S::lwillis@sebts.edu::6743b922-68bc-4b23-9bd3-73499945c9e2" providerId="AD" clId="Web-{61C481B6-7C23-92FD-8543-0D6AE4E97B08}" dt="2024-03-05T17:36:03.659" v="111" actId="20577"/>
        <pc:sldMkLst>
          <pc:docMk/>
          <pc:sldMk cId="4253155070" sldId="272"/>
        </pc:sldMkLst>
        <pc:spChg chg="mod">
          <ac:chgData name="Lane Willis" userId="S::lwillis@sebts.edu::6743b922-68bc-4b23-9bd3-73499945c9e2" providerId="AD" clId="Web-{61C481B6-7C23-92FD-8543-0D6AE4E97B08}" dt="2024-03-05T17:36:03.659" v="111" actId="20577"/>
          <ac:spMkLst>
            <pc:docMk/>
            <pc:sldMk cId="4253155070" sldId="272"/>
            <ac:spMk id="2" creationId="{E0CFF19F-D275-A61E-FEF6-556EFAC0A213}"/>
          </ac:spMkLst>
        </pc:spChg>
      </pc:sldChg>
      <pc:sldChg chg="addSp delSp modSp">
        <pc:chgData name="Lane Willis" userId="S::lwillis@sebts.edu::6743b922-68bc-4b23-9bd3-73499945c9e2" providerId="AD" clId="Web-{61C481B6-7C23-92FD-8543-0D6AE4E97B08}" dt="2024-03-05T17:35:19.470" v="96" actId="20577"/>
        <pc:sldMkLst>
          <pc:docMk/>
          <pc:sldMk cId="4060036390" sldId="277"/>
        </pc:sldMkLst>
        <pc:spChg chg="del">
          <ac:chgData name="Lane Willis" userId="S::lwillis@sebts.edu::6743b922-68bc-4b23-9bd3-73499945c9e2" providerId="AD" clId="Web-{61C481B6-7C23-92FD-8543-0D6AE4E97B08}" dt="2024-03-05T17:25:49.701" v="56"/>
          <ac:spMkLst>
            <pc:docMk/>
            <pc:sldMk cId="4060036390" sldId="277"/>
            <ac:spMk id="20" creationId="{876248C8-0720-48AB-91BA-5F530BB41E5E}"/>
          </ac:spMkLst>
        </pc:spChg>
        <pc:spChg chg="del">
          <ac:chgData name="Lane Willis" userId="S::lwillis@sebts.edu::6743b922-68bc-4b23-9bd3-73499945c9e2" providerId="AD" clId="Web-{61C481B6-7C23-92FD-8543-0D6AE4E97B08}" dt="2024-03-05T17:25:49.701" v="56"/>
          <ac:spMkLst>
            <pc:docMk/>
            <pc:sldMk cId="4060036390" sldId="277"/>
            <ac:spMk id="22" creationId="{523BEDA7-D0B8-4802-8168-92452653BC9F}"/>
          </ac:spMkLst>
        </pc:spChg>
        <pc:spChg chg="del">
          <ac:chgData name="Lane Willis" userId="S::lwillis@sebts.edu::6743b922-68bc-4b23-9bd3-73499945c9e2" providerId="AD" clId="Web-{61C481B6-7C23-92FD-8543-0D6AE4E97B08}" dt="2024-03-05T17:25:49.701" v="56"/>
          <ac:spMkLst>
            <pc:docMk/>
            <pc:sldMk cId="4060036390" sldId="277"/>
            <ac:spMk id="24" creationId="{D2EFF34B-7B1A-4F9D-8CEE-A40962BC7C21}"/>
          </ac:spMkLst>
        </pc:spChg>
        <pc:spChg chg="add">
          <ac:chgData name="Lane Willis" userId="S::lwillis@sebts.edu::6743b922-68bc-4b23-9bd3-73499945c9e2" providerId="AD" clId="Web-{61C481B6-7C23-92FD-8543-0D6AE4E97B08}" dt="2024-03-05T17:25:49.701" v="56"/>
          <ac:spMkLst>
            <pc:docMk/>
            <pc:sldMk cId="4060036390" sldId="277"/>
            <ac:spMk id="29" creationId="{876248C8-0720-48AB-91BA-5F530BB41E5E}"/>
          </ac:spMkLst>
        </pc:spChg>
        <pc:spChg chg="add">
          <ac:chgData name="Lane Willis" userId="S::lwillis@sebts.edu::6743b922-68bc-4b23-9bd3-73499945c9e2" providerId="AD" clId="Web-{61C481B6-7C23-92FD-8543-0D6AE4E97B08}" dt="2024-03-05T17:25:49.701" v="56"/>
          <ac:spMkLst>
            <pc:docMk/>
            <pc:sldMk cId="4060036390" sldId="277"/>
            <ac:spMk id="31" creationId="{523BEDA7-D0B8-4802-8168-92452653BC9F}"/>
          </ac:spMkLst>
        </pc:spChg>
        <pc:spChg chg="add">
          <ac:chgData name="Lane Willis" userId="S::lwillis@sebts.edu::6743b922-68bc-4b23-9bd3-73499945c9e2" providerId="AD" clId="Web-{61C481B6-7C23-92FD-8543-0D6AE4E97B08}" dt="2024-03-05T17:25:49.701" v="56"/>
          <ac:spMkLst>
            <pc:docMk/>
            <pc:sldMk cId="4060036390" sldId="277"/>
            <ac:spMk id="33" creationId="{D2EFF34B-7B1A-4F9D-8CEE-A40962BC7C21}"/>
          </ac:spMkLst>
        </pc:spChg>
        <pc:graphicFrameChg chg="mod modGraphic">
          <ac:chgData name="Lane Willis" userId="S::lwillis@sebts.edu::6743b922-68bc-4b23-9bd3-73499945c9e2" providerId="AD" clId="Web-{61C481B6-7C23-92FD-8543-0D6AE4E97B08}" dt="2024-03-05T17:35:19.470" v="96" actId="20577"/>
          <ac:graphicFrameMkLst>
            <pc:docMk/>
            <pc:sldMk cId="4060036390" sldId="277"/>
            <ac:graphicFrameMk id="16" creationId="{E7B5AD49-53B0-7B27-9CAE-3C65C3DFD456}"/>
          </ac:graphicFrameMkLst>
        </pc:graphicFrameChg>
      </pc:sldChg>
      <pc:sldChg chg="modSp">
        <pc:chgData name="Lane Willis" userId="S::lwillis@sebts.edu::6743b922-68bc-4b23-9bd3-73499945c9e2" providerId="AD" clId="Web-{61C481B6-7C23-92FD-8543-0D6AE4E97B08}" dt="2024-03-05T18:21:56.120" v="172" actId="20577"/>
        <pc:sldMkLst>
          <pc:docMk/>
          <pc:sldMk cId="1025303830" sldId="281"/>
        </pc:sldMkLst>
        <pc:spChg chg="mod">
          <ac:chgData name="Lane Willis" userId="S::lwillis@sebts.edu::6743b922-68bc-4b23-9bd3-73499945c9e2" providerId="AD" clId="Web-{61C481B6-7C23-92FD-8543-0D6AE4E97B08}" dt="2024-03-05T17:36:07.581" v="112" actId="20577"/>
          <ac:spMkLst>
            <pc:docMk/>
            <pc:sldMk cId="1025303830" sldId="281"/>
            <ac:spMk id="3" creationId="{5E969C6F-558C-FD56-370A-D528C9DA2F2F}"/>
          </ac:spMkLst>
        </pc:spChg>
        <pc:graphicFrameChg chg="modGraphic">
          <ac:chgData name="Lane Willis" userId="S::lwillis@sebts.edu::6743b922-68bc-4b23-9bd3-73499945c9e2" providerId="AD" clId="Web-{61C481B6-7C23-92FD-8543-0D6AE4E97B08}" dt="2024-03-05T18:21:56.120" v="172" actId="20577"/>
          <ac:graphicFrameMkLst>
            <pc:docMk/>
            <pc:sldMk cId="1025303830" sldId="281"/>
            <ac:graphicFrameMk id="16" creationId="{0860B451-F079-1F59-5F28-55FBC4D7ED13}"/>
          </ac:graphicFrameMkLst>
        </pc:graphicFrameChg>
      </pc:sldChg>
      <pc:sldChg chg="modSp add replId">
        <pc:chgData name="Lane Willis" userId="S::lwillis@sebts.edu::6743b922-68bc-4b23-9bd3-73499945c9e2" providerId="AD" clId="Web-{61C481B6-7C23-92FD-8543-0D6AE4E97B08}" dt="2024-03-05T18:21:39.260" v="170" actId="20577"/>
        <pc:sldMkLst>
          <pc:docMk/>
          <pc:sldMk cId="1320776205" sldId="289"/>
        </pc:sldMkLst>
        <pc:spChg chg="mod">
          <ac:chgData name="Lane Willis" userId="S::lwillis@sebts.edu::6743b922-68bc-4b23-9bd3-73499945c9e2" providerId="AD" clId="Web-{61C481B6-7C23-92FD-8543-0D6AE4E97B08}" dt="2024-03-05T17:35:43.861" v="108" actId="20577"/>
          <ac:spMkLst>
            <pc:docMk/>
            <pc:sldMk cId="1320776205" sldId="289"/>
            <ac:spMk id="13" creationId="{00000000-0000-0000-0000-000000000000}"/>
          </ac:spMkLst>
        </pc:spChg>
        <pc:graphicFrameChg chg="modGraphic">
          <ac:chgData name="Lane Willis" userId="S::lwillis@sebts.edu::6743b922-68bc-4b23-9bd3-73499945c9e2" providerId="AD" clId="Web-{61C481B6-7C23-92FD-8543-0D6AE4E97B08}" dt="2024-03-05T18:21:39.260" v="170" actId="20577"/>
          <ac:graphicFrameMkLst>
            <pc:docMk/>
            <pc:sldMk cId="1320776205" sldId="289"/>
            <ac:graphicFrameMk id="16" creationId="{0860B451-F079-1F59-5F28-55FBC4D7ED13}"/>
          </ac:graphicFrameMkLst>
        </pc:graphicFrameChg>
      </pc:sldChg>
      <pc:sldChg chg="modSp add replId">
        <pc:chgData name="Lane Willis" userId="S::lwillis@sebts.edu::6743b922-68bc-4b23-9bd3-73499945c9e2" providerId="AD" clId="Web-{61C481B6-7C23-92FD-8543-0D6AE4E97B08}" dt="2024-03-05T17:36:19.644" v="119" actId="20577"/>
        <pc:sldMkLst>
          <pc:docMk/>
          <pc:sldMk cId="4174239998" sldId="290"/>
        </pc:sldMkLst>
        <pc:spChg chg="mod">
          <ac:chgData name="Lane Willis" userId="S::lwillis@sebts.edu::6743b922-68bc-4b23-9bd3-73499945c9e2" providerId="AD" clId="Web-{61C481B6-7C23-92FD-8543-0D6AE4E97B08}" dt="2024-03-05T17:36:19.644" v="119" actId="20577"/>
          <ac:spMkLst>
            <pc:docMk/>
            <pc:sldMk cId="4174239998" sldId="290"/>
            <ac:spMk id="13" creationId="{00000000-0000-0000-0000-000000000000}"/>
          </ac:spMkLst>
        </pc:spChg>
      </pc:sldChg>
      <pc:sldChg chg="modSp add replId">
        <pc:chgData name="Lane Willis" userId="S::lwillis@sebts.edu::6743b922-68bc-4b23-9bd3-73499945c9e2" providerId="AD" clId="Web-{61C481B6-7C23-92FD-8543-0D6AE4E97B08}" dt="2024-03-05T17:36:34.597" v="125" actId="20577"/>
        <pc:sldMkLst>
          <pc:docMk/>
          <pc:sldMk cId="1155373442" sldId="291"/>
        </pc:sldMkLst>
        <pc:spChg chg="mod">
          <ac:chgData name="Lane Willis" userId="S::lwillis@sebts.edu::6743b922-68bc-4b23-9bd3-73499945c9e2" providerId="AD" clId="Web-{61C481B6-7C23-92FD-8543-0D6AE4E97B08}" dt="2024-03-05T17:36:34.597" v="125" actId="20577"/>
          <ac:spMkLst>
            <pc:docMk/>
            <pc:sldMk cId="1155373442" sldId="291"/>
            <ac:spMk id="13" creationId="{00000000-0000-0000-0000-000000000000}"/>
          </ac:spMkLst>
        </pc:spChg>
      </pc:sldChg>
    </pc:docChg>
  </pc:docChgLst>
  <pc:docChgLst>
    <pc:chgData name="Lane Willis" userId="S::lwillis@sebts.edu::6743b922-68bc-4b23-9bd3-73499945c9e2" providerId="AD" clId="Web-{5D670B80-0896-FB82-7E01-C548D4240EEC}"/>
    <pc:docChg chg="addSld delSld modSld">
      <pc:chgData name="Lane Willis" userId="S::lwillis@sebts.edu::6743b922-68bc-4b23-9bd3-73499945c9e2" providerId="AD" clId="Web-{5D670B80-0896-FB82-7E01-C548D4240EEC}" dt="2024-03-05T19:56:09.731" v="1698" actId="20577"/>
      <pc:docMkLst>
        <pc:docMk/>
      </pc:docMkLst>
      <pc:sldChg chg="modNotes">
        <pc:chgData name="Lane Willis" userId="S::lwillis@sebts.edu::6743b922-68bc-4b23-9bd3-73499945c9e2" providerId="AD" clId="Web-{5D670B80-0896-FB82-7E01-C548D4240EEC}" dt="2024-03-05T19:03:23.001" v="940"/>
        <pc:sldMkLst>
          <pc:docMk/>
          <pc:sldMk cId="2128536031" sldId="257"/>
        </pc:sldMkLst>
      </pc:sldChg>
      <pc:sldChg chg="modSp">
        <pc:chgData name="Lane Willis" userId="S::lwillis@sebts.edu::6743b922-68bc-4b23-9bd3-73499945c9e2" providerId="AD" clId="Web-{5D670B80-0896-FB82-7E01-C548D4240EEC}" dt="2024-03-05T19:08:46.749" v="1291" actId="14100"/>
        <pc:sldMkLst>
          <pc:docMk/>
          <pc:sldMk cId="2692830552" sldId="270"/>
        </pc:sldMkLst>
        <pc:spChg chg="mod">
          <ac:chgData name="Lane Willis" userId="S::lwillis@sebts.edu::6743b922-68bc-4b23-9bd3-73499945c9e2" providerId="AD" clId="Web-{5D670B80-0896-FB82-7E01-C548D4240EEC}" dt="2024-03-05T18:48:42.744" v="438" actId="20577"/>
          <ac:spMkLst>
            <pc:docMk/>
            <pc:sldMk cId="2692830552" sldId="270"/>
            <ac:spMk id="13" creationId="{00000000-0000-0000-0000-000000000000}"/>
          </ac:spMkLst>
        </pc:spChg>
        <pc:spChg chg="mod">
          <ac:chgData name="Lane Willis" userId="S::lwillis@sebts.edu::6743b922-68bc-4b23-9bd3-73499945c9e2" providerId="AD" clId="Web-{5D670B80-0896-FB82-7E01-C548D4240EEC}" dt="2024-03-05T19:08:46.749" v="1291" actId="14100"/>
          <ac:spMkLst>
            <pc:docMk/>
            <pc:sldMk cId="2692830552" sldId="270"/>
            <ac:spMk id="14" creationId="{00000000-0000-0000-0000-000000000000}"/>
          </ac:spMkLst>
        </pc:spChg>
      </pc:sldChg>
      <pc:sldChg chg="modSp modNotes">
        <pc:chgData name="Lane Willis" userId="S::lwillis@sebts.edu::6743b922-68bc-4b23-9bd3-73499945c9e2" providerId="AD" clId="Web-{5D670B80-0896-FB82-7E01-C548D4240EEC}" dt="2024-03-05T19:04:48.551" v="1087"/>
        <pc:sldMkLst>
          <pc:docMk/>
          <pc:sldMk cId="4253155070" sldId="272"/>
        </pc:sldMkLst>
        <pc:spChg chg="mod">
          <ac:chgData name="Lane Willis" userId="S::lwillis@sebts.edu::6743b922-68bc-4b23-9bd3-73499945c9e2" providerId="AD" clId="Web-{5D670B80-0896-FB82-7E01-C548D4240EEC}" dt="2024-03-05T18:24:42.916" v="36" actId="20577"/>
          <ac:spMkLst>
            <pc:docMk/>
            <pc:sldMk cId="4253155070" sldId="272"/>
            <ac:spMk id="2" creationId="{E0CFF19F-D275-A61E-FEF6-556EFAC0A213}"/>
          </ac:spMkLst>
        </pc:spChg>
        <pc:spChg chg="mod">
          <ac:chgData name="Lane Willis" userId="S::lwillis@sebts.edu::6743b922-68bc-4b23-9bd3-73499945c9e2" providerId="AD" clId="Web-{5D670B80-0896-FB82-7E01-C548D4240EEC}" dt="2024-03-05T19:00:07.351" v="834" actId="1076"/>
          <ac:spMkLst>
            <pc:docMk/>
            <pc:sldMk cId="4253155070" sldId="272"/>
            <ac:spMk id="14" creationId="{00000000-0000-0000-0000-000000000000}"/>
          </ac:spMkLst>
        </pc:spChg>
      </pc:sldChg>
      <pc:sldChg chg="addSp delSp modSp modNotes">
        <pc:chgData name="Lane Willis" userId="S::lwillis@sebts.edu::6743b922-68bc-4b23-9bd3-73499945c9e2" providerId="AD" clId="Web-{5D670B80-0896-FB82-7E01-C548D4240EEC}" dt="2024-03-05T19:06:51.353" v="1142"/>
        <pc:sldMkLst>
          <pc:docMk/>
          <pc:sldMk cId="3914554449" sldId="273"/>
        </pc:sldMkLst>
        <pc:spChg chg="add del mod">
          <ac:chgData name="Lane Willis" userId="S::lwillis@sebts.edu::6743b922-68bc-4b23-9bd3-73499945c9e2" providerId="AD" clId="Web-{5D670B80-0896-FB82-7E01-C548D4240EEC}" dt="2024-03-05T19:05:00.114" v="1089"/>
          <ac:spMkLst>
            <pc:docMk/>
            <pc:sldMk cId="3914554449" sldId="273"/>
            <ac:spMk id="3" creationId="{F1CBAF8A-4639-EF50-FB00-5E0B333FAF7C}"/>
          </ac:spMkLst>
        </pc:spChg>
        <pc:spChg chg="add del mod">
          <ac:chgData name="Lane Willis" userId="S::lwillis@sebts.edu::6743b922-68bc-4b23-9bd3-73499945c9e2" providerId="AD" clId="Web-{5D670B80-0896-FB82-7E01-C548D4240EEC}" dt="2024-03-05T19:05:28.772" v="1094"/>
          <ac:spMkLst>
            <pc:docMk/>
            <pc:sldMk cId="3914554449" sldId="273"/>
            <ac:spMk id="14" creationId="{00000000-0000-0000-0000-000000000000}"/>
          </ac:spMkLst>
        </pc:spChg>
      </pc:sldChg>
      <pc:sldChg chg="addSp modSp mod setBg addAnim modNotes">
        <pc:chgData name="Lane Willis" userId="S::lwillis@sebts.edu::6743b922-68bc-4b23-9bd3-73499945c9e2" providerId="AD" clId="Web-{5D670B80-0896-FB82-7E01-C548D4240EEC}" dt="2024-03-05T19:52:02.049" v="1696"/>
        <pc:sldMkLst>
          <pc:docMk/>
          <pc:sldMk cId="1825853703" sldId="274"/>
        </pc:sldMkLst>
        <pc:spChg chg="mod">
          <ac:chgData name="Lane Willis" userId="S::lwillis@sebts.edu::6743b922-68bc-4b23-9bd3-73499945c9e2" providerId="AD" clId="Web-{5D670B80-0896-FB82-7E01-C548D4240EEC}" dt="2024-03-05T18:56:52.265" v="832"/>
          <ac:spMkLst>
            <pc:docMk/>
            <pc:sldMk cId="1825853703" sldId="274"/>
            <ac:spMk id="13" creationId="{00000000-0000-0000-0000-000000000000}"/>
          </ac:spMkLst>
        </pc:spChg>
        <pc:spChg chg="mod">
          <ac:chgData name="Lane Willis" userId="S::lwillis@sebts.edu::6743b922-68bc-4b23-9bd3-73499945c9e2" providerId="AD" clId="Web-{5D670B80-0896-FB82-7E01-C548D4240EEC}" dt="2024-03-05T19:48:40.321" v="1602" actId="20577"/>
          <ac:spMkLst>
            <pc:docMk/>
            <pc:sldMk cId="1825853703" sldId="274"/>
            <ac:spMk id="14" creationId="{00000000-0000-0000-0000-000000000000}"/>
          </ac:spMkLst>
        </pc:spChg>
        <pc:picChg chg="add">
          <ac:chgData name="Lane Willis" userId="S::lwillis@sebts.edu::6743b922-68bc-4b23-9bd3-73499945c9e2" providerId="AD" clId="Web-{5D670B80-0896-FB82-7E01-C548D4240EEC}" dt="2024-03-05T18:56:52.265" v="832"/>
          <ac:picMkLst>
            <pc:docMk/>
            <pc:sldMk cId="1825853703" sldId="274"/>
            <ac:picMk id="16" creationId="{CFE7DDB7-6C46-D1C0-A377-00CA3EBCE72C}"/>
          </ac:picMkLst>
        </pc:picChg>
      </pc:sldChg>
      <pc:sldChg chg="modSp">
        <pc:chgData name="Lane Willis" userId="S::lwillis@sebts.edu::6743b922-68bc-4b23-9bd3-73499945c9e2" providerId="AD" clId="Web-{5D670B80-0896-FB82-7E01-C548D4240EEC}" dt="2024-03-05T18:47:01.114" v="429" actId="20577"/>
        <pc:sldMkLst>
          <pc:docMk/>
          <pc:sldMk cId="1749522902" sldId="276"/>
        </pc:sldMkLst>
        <pc:spChg chg="mod">
          <ac:chgData name="Lane Willis" userId="S::lwillis@sebts.edu::6743b922-68bc-4b23-9bd3-73499945c9e2" providerId="AD" clId="Web-{5D670B80-0896-FB82-7E01-C548D4240EEC}" dt="2024-03-05T18:47:01.114" v="429" actId="20577"/>
          <ac:spMkLst>
            <pc:docMk/>
            <pc:sldMk cId="1749522902" sldId="276"/>
            <ac:spMk id="13" creationId="{00000000-0000-0000-0000-000000000000}"/>
          </ac:spMkLst>
        </pc:spChg>
        <pc:graphicFrameChg chg="modGraphic">
          <ac:chgData name="Lane Willis" userId="S::lwillis@sebts.edu::6743b922-68bc-4b23-9bd3-73499945c9e2" providerId="AD" clId="Web-{5D670B80-0896-FB82-7E01-C548D4240EEC}" dt="2024-03-05T18:46:14.347" v="420" actId="20577"/>
          <ac:graphicFrameMkLst>
            <pc:docMk/>
            <pc:sldMk cId="1749522902" sldId="276"/>
            <ac:graphicFrameMk id="16" creationId="{74924BCC-0A87-6A66-2BCC-40DFE9946404}"/>
          </ac:graphicFrameMkLst>
        </pc:graphicFrameChg>
      </pc:sldChg>
      <pc:sldChg chg="modSp">
        <pc:chgData name="Lane Willis" userId="S::lwillis@sebts.edu::6743b922-68bc-4b23-9bd3-73499945c9e2" providerId="AD" clId="Web-{5D670B80-0896-FB82-7E01-C548D4240EEC}" dt="2024-03-05T19:56:09.731" v="1698" actId="20577"/>
        <pc:sldMkLst>
          <pc:docMk/>
          <pc:sldMk cId="2502785364" sldId="278"/>
        </pc:sldMkLst>
        <pc:spChg chg="mod">
          <ac:chgData name="Lane Willis" userId="S::lwillis@sebts.edu::6743b922-68bc-4b23-9bd3-73499945c9e2" providerId="AD" clId="Web-{5D670B80-0896-FB82-7E01-C548D4240EEC}" dt="2024-03-05T19:56:09.731" v="1698" actId="20577"/>
          <ac:spMkLst>
            <pc:docMk/>
            <pc:sldMk cId="2502785364" sldId="278"/>
            <ac:spMk id="13" creationId="{00000000-0000-0000-0000-000000000000}"/>
          </ac:spMkLst>
        </pc:spChg>
      </pc:sldChg>
      <pc:sldChg chg="modSp">
        <pc:chgData name="Lane Willis" userId="S::lwillis@sebts.edu::6743b922-68bc-4b23-9bd3-73499945c9e2" providerId="AD" clId="Web-{5D670B80-0896-FB82-7E01-C548D4240EEC}" dt="2024-03-05T18:23:41.773" v="14" actId="20577"/>
        <pc:sldMkLst>
          <pc:docMk/>
          <pc:sldMk cId="2208728191" sldId="279"/>
        </pc:sldMkLst>
        <pc:spChg chg="mod">
          <ac:chgData name="Lane Willis" userId="S::lwillis@sebts.edu::6743b922-68bc-4b23-9bd3-73499945c9e2" providerId="AD" clId="Web-{5D670B80-0896-FB82-7E01-C548D4240EEC}" dt="2024-03-05T18:23:41.773" v="14" actId="20577"/>
          <ac:spMkLst>
            <pc:docMk/>
            <pc:sldMk cId="2208728191" sldId="279"/>
            <ac:spMk id="2" creationId="{E0CFF19F-D275-A61E-FEF6-556EFAC0A213}"/>
          </ac:spMkLst>
        </pc:spChg>
      </pc:sldChg>
      <pc:sldChg chg="addSp modSp">
        <pc:chgData name="Lane Willis" userId="S::lwillis@sebts.edu::6743b922-68bc-4b23-9bd3-73499945c9e2" providerId="AD" clId="Web-{5D670B80-0896-FB82-7E01-C548D4240EEC}" dt="2024-03-05T18:45:34.392" v="410" actId="20577"/>
        <pc:sldMkLst>
          <pc:docMk/>
          <pc:sldMk cId="123471905" sldId="280"/>
        </pc:sldMkLst>
        <pc:spChg chg="add mod">
          <ac:chgData name="Lane Willis" userId="S::lwillis@sebts.edu::6743b922-68bc-4b23-9bd3-73499945c9e2" providerId="AD" clId="Web-{5D670B80-0896-FB82-7E01-C548D4240EEC}" dt="2024-03-05T18:45:34.392" v="410" actId="20577"/>
          <ac:spMkLst>
            <pc:docMk/>
            <pc:sldMk cId="123471905" sldId="280"/>
            <ac:spMk id="25" creationId="{8BECBA9D-BCB5-6C39-F221-4074FD1F13C4}"/>
          </ac:spMkLst>
        </pc:spChg>
      </pc:sldChg>
      <pc:sldChg chg="modSp">
        <pc:chgData name="Lane Willis" userId="S::lwillis@sebts.edu::6743b922-68bc-4b23-9bd3-73499945c9e2" providerId="AD" clId="Web-{5D670B80-0896-FB82-7E01-C548D4240EEC}" dt="2024-03-05T18:36:37.681" v="181" actId="20577"/>
        <pc:sldMkLst>
          <pc:docMk/>
          <pc:sldMk cId="263704049" sldId="282"/>
        </pc:sldMkLst>
        <pc:spChg chg="mod">
          <ac:chgData name="Lane Willis" userId="S::lwillis@sebts.edu::6743b922-68bc-4b23-9bd3-73499945c9e2" providerId="AD" clId="Web-{5D670B80-0896-FB82-7E01-C548D4240EEC}" dt="2024-03-05T18:36:37.681" v="181" actId="20577"/>
          <ac:spMkLst>
            <pc:docMk/>
            <pc:sldMk cId="263704049" sldId="282"/>
            <ac:spMk id="3" creationId="{37C26D80-2D59-BB01-80C2-96059ECB135D}"/>
          </ac:spMkLst>
        </pc:spChg>
      </pc:sldChg>
      <pc:sldChg chg="modSp modNotes">
        <pc:chgData name="Lane Willis" userId="S::lwillis@sebts.edu::6743b922-68bc-4b23-9bd3-73499945c9e2" providerId="AD" clId="Web-{5D670B80-0896-FB82-7E01-C548D4240EEC}" dt="2024-03-05T19:13:33.558" v="1543" actId="1076"/>
        <pc:sldMkLst>
          <pc:docMk/>
          <pc:sldMk cId="3419011345" sldId="284"/>
        </pc:sldMkLst>
        <pc:spChg chg="mod">
          <ac:chgData name="Lane Willis" userId="S::lwillis@sebts.edu::6743b922-68bc-4b23-9bd3-73499945c9e2" providerId="AD" clId="Web-{5D670B80-0896-FB82-7E01-C548D4240EEC}" dt="2024-03-05T19:13:33.558" v="1543" actId="1076"/>
          <ac:spMkLst>
            <pc:docMk/>
            <pc:sldMk cId="3419011345" sldId="284"/>
            <ac:spMk id="14" creationId="{00000000-0000-0000-0000-000000000000}"/>
          </ac:spMkLst>
        </pc:spChg>
      </pc:sldChg>
      <pc:sldChg chg="del">
        <pc:chgData name="Lane Willis" userId="S::lwillis@sebts.edu::6743b922-68bc-4b23-9bd3-73499945c9e2" providerId="AD" clId="Web-{5D670B80-0896-FB82-7E01-C548D4240EEC}" dt="2024-03-05T18:54:14.867" v="793"/>
        <pc:sldMkLst>
          <pc:docMk/>
          <pc:sldMk cId="3878588491" sldId="285"/>
        </pc:sldMkLst>
      </pc:sldChg>
      <pc:sldChg chg="modSp addAnim modNotes">
        <pc:chgData name="Lane Willis" userId="S::lwillis@sebts.edu::6743b922-68bc-4b23-9bd3-73499945c9e2" providerId="AD" clId="Web-{5D670B80-0896-FB82-7E01-C548D4240EEC}" dt="2024-03-05T19:11:37.116" v="1415"/>
        <pc:sldMkLst>
          <pc:docMk/>
          <pc:sldMk cId="1324952240" sldId="288"/>
        </pc:sldMkLst>
        <pc:spChg chg="mod">
          <ac:chgData name="Lane Willis" userId="S::lwillis@sebts.edu::6743b922-68bc-4b23-9bd3-73499945c9e2" providerId="AD" clId="Web-{5D670B80-0896-FB82-7E01-C548D4240EEC}" dt="2024-03-05T18:42:37.525" v="386" actId="20577"/>
          <ac:spMkLst>
            <pc:docMk/>
            <pc:sldMk cId="1324952240" sldId="288"/>
            <ac:spMk id="13" creationId="{2D1DDC7E-13D4-C89E-E495-11181A490993}"/>
          </ac:spMkLst>
        </pc:spChg>
      </pc:sldChg>
      <pc:sldChg chg="addSp delSp modSp mod setBg">
        <pc:chgData name="Lane Willis" userId="S::lwillis@sebts.edu::6743b922-68bc-4b23-9bd3-73499945c9e2" providerId="AD" clId="Web-{5D670B80-0896-FB82-7E01-C548D4240EEC}" dt="2024-03-05T18:29:05.537" v="86"/>
        <pc:sldMkLst>
          <pc:docMk/>
          <pc:sldMk cId="1320776205" sldId="289"/>
        </pc:sldMkLst>
        <pc:spChg chg="mod">
          <ac:chgData name="Lane Willis" userId="S::lwillis@sebts.edu::6743b922-68bc-4b23-9bd3-73499945c9e2" providerId="AD" clId="Web-{5D670B80-0896-FB82-7E01-C548D4240EEC}" dt="2024-03-05T18:29:05.537" v="86"/>
          <ac:spMkLst>
            <pc:docMk/>
            <pc:sldMk cId="1320776205" sldId="289"/>
            <ac:spMk id="3" creationId="{5E969C6F-558C-FD56-370A-D528C9DA2F2F}"/>
          </ac:spMkLst>
        </pc:spChg>
        <pc:spChg chg="mod">
          <ac:chgData name="Lane Willis" userId="S::lwillis@sebts.edu::6743b922-68bc-4b23-9bd3-73499945c9e2" providerId="AD" clId="Web-{5D670B80-0896-FB82-7E01-C548D4240EEC}" dt="2024-03-05T18:29:05.537" v="86"/>
          <ac:spMkLst>
            <pc:docMk/>
            <pc:sldMk cId="1320776205" sldId="289"/>
            <ac:spMk id="13" creationId="{00000000-0000-0000-0000-000000000000}"/>
          </ac:spMkLst>
        </pc:spChg>
        <pc:spChg chg="add del mod">
          <ac:chgData name="Lane Willis" userId="S::lwillis@sebts.edu::6743b922-68bc-4b23-9bd3-73499945c9e2" providerId="AD" clId="Web-{5D670B80-0896-FB82-7E01-C548D4240EEC}" dt="2024-03-05T18:28:50.567" v="83"/>
          <ac:spMkLst>
            <pc:docMk/>
            <pc:sldMk cId="1320776205" sldId="289"/>
            <ac:spMk id="63" creationId="{5BAACB36-D3BB-ECBF-0B8E-732F63E0BFB9}"/>
          </ac:spMkLst>
        </pc:spChg>
        <pc:spChg chg="add">
          <ac:chgData name="Lane Willis" userId="S::lwillis@sebts.edu::6743b922-68bc-4b23-9bd3-73499945c9e2" providerId="AD" clId="Web-{5D670B80-0896-FB82-7E01-C548D4240EEC}" dt="2024-03-05T18:29:05.537" v="86"/>
          <ac:spMkLst>
            <pc:docMk/>
            <pc:sldMk cId="1320776205" sldId="289"/>
            <ac:spMk id="70" creationId="{876248C8-0720-48AB-91BA-5F530BB41E5E}"/>
          </ac:spMkLst>
        </pc:spChg>
        <pc:spChg chg="add">
          <ac:chgData name="Lane Willis" userId="S::lwillis@sebts.edu::6743b922-68bc-4b23-9bd3-73499945c9e2" providerId="AD" clId="Web-{5D670B80-0896-FB82-7E01-C548D4240EEC}" dt="2024-03-05T18:29:05.537" v="86"/>
          <ac:spMkLst>
            <pc:docMk/>
            <pc:sldMk cId="1320776205" sldId="289"/>
            <ac:spMk id="72" creationId="{523BEDA7-D0B8-4802-8168-92452653BC9F}"/>
          </ac:spMkLst>
        </pc:spChg>
        <pc:spChg chg="add">
          <ac:chgData name="Lane Willis" userId="S::lwillis@sebts.edu::6743b922-68bc-4b23-9bd3-73499945c9e2" providerId="AD" clId="Web-{5D670B80-0896-FB82-7E01-C548D4240EEC}" dt="2024-03-05T18:29:05.537" v="86"/>
          <ac:spMkLst>
            <pc:docMk/>
            <pc:sldMk cId="1320776205" sldId="289"/>
            <ac:spMk id="74" creationId="{D2EFF34B-7B1A-4F9D-8CEE-A40962BC7C21}"/>
          </ac:spMkLst>
        </pc:spChg>
        <pc:graphicFrameChg chg="del">
          <ac:chgData name="Lane Willis" userId="S::lwillis@sebts.edu::6743b922-68bc-4b23-9bd3-73499945c9e2" providerId="AD" clId="Web-{5D670B80-0896-FB82-7E01-C548D4240EEC}" dt="2024-03-05T18:25:31.402" v="40"/>
          <ac:graphicFrameMkLst>
            <pc:docMk/>
            <pc:sldMk cId="1320776205" sldId="289"/>
            <ac:graphicFrameMk id="16" creationId="{0860B451-F079-1F59-5F28-55FBC4D7ED13}"/>
          </ac:graphicFrameMkLst>
        </pc:graphicFrameChg>
        <pc:graphicFrameChg chg="add mod">
          <ac:chgData name="Lane Willis" userId="S::lwillis@sebts.edu::6743b922-68bc-4b23-9bd3-73499945c9e2" providerId="AD" clId="Web-{5D670B80-0896-FB82-7E01-C548D4240EEC}" dt="2024-03-05T18:29:05.537" v="86"/>
          <ac:graphicFrameMkLst>
            <pc:docMk/>
            <pc:sldMk cId="1320776205" sldId="289"/>
            <ac:graphicFrameMk id="65" creationId="{163D23E6-2D90-F328-AC51-1CCB5B6F5CDB}"/>
          </ac:graphicFrameMkLst>
        </pc:graphicFrameChg>
      </pc:sldChg>
      <pc:sldChg chg="modSp mod setBg">
        <pc:chgData name="Lane Willis" userId="S::lwillis@sebts.edu::6743b922-68bc-4b23-9bd3-73499945c9e2" providerId="AD" clId="Web-{5D670B80-0896-FB82-7E01-C548D4240EEC}" dt="2024-03-05T18:32:45.030" v="117" actId="20577"/>
        <pc:sldMkLst>
          <pc:docMk/>
          <pc:sldMk cId="4174239998" sldId="290"/>
        </pc:sldMkLst>
        <pc:spChg chg="mod">
          <ac:chgData name="Lane Willis" userId="S::lwillis@sebts.edu::6743b922-68bc-4b23-9bd3-73499945c9e2" providerId="AD" clId="Web-{5D670B80-0896-FB82-7E01-C548D4240EEC}" dt="2024-03-05T18:32:45.030" v="117" actId="20577"/>
          <ac:spMkLst>
            <pc:docMk/>
            <pc:sldMk cId="4174239998" sldId="290"/>
            <ac:spMk id="3" creationId="{5E969C6F-558C-FD56-370A-D528C9DA2F2F}"/>
          </ac:spMkLst>
        </pc:spChg>
        <pc:spChg chg="mod">
          <ac:chgData name="Lane Willis" userId="S::lwillis@sebts.edu::6743b922-68bc-4b23-9bd3-73499945c9e2" providerId="AD" clId="Web-{5D670B80-0896-FB82-7E01-C548D4240EEC}" dt="2024-03-05T18:31:54.356" v="107" actId="14100"/>
          <ac:spMkLst>
            <pc:docMk/>
            <pc:sldMk cId="4174239998" sldId="290"/>
            <ac:spMk id="13" creationId="{00000000-0000-0000-0000-000000000000}"/>
          </ac:spMkLst>
        </pc:spChg>
        <pc:graphicFrameChg chg="mod ord modGraphic">
          <ac:chgData name="Lane Willis" userId="S::lwillis@sebts.edu::6743b922-68bc-4b23-9bd3-73499945c9e2" providerId="AD" clId="Web-{5D670B80-0896-FB82-7E01-C548D4240EEC}" dt="2024-03-05T18:31:51.544" v="106" actId="1076"/>
          <ac:graphicFrameMkLst>
            <pc:docMk/>
            <pc:sldMk cId="4174239998" sldId="290"/>
            <ac:graphicFrameMk id="16" creationId="{0860B451-F079-1F59-5F28-55FBC4D7ED13}"/>
          </ac:graphicFrameMkLst>
        </pc:graphicFrameChg>
      </pc:sldChg>
      <pc:sldChg chg="addSp delSp modSp mod setBg">
        <pc:chgData name="Lane Willis" userId="S::lwillis@sebts.edu::6743b922-68bc-4b23-9bd3-73499945c9e2" providerId="AD" clId="Web-{5D670B80-0896-FB82-7E01-C548D4240EEC}" dt="2024-03-05T18:35:00.927" v="167" actId="14100"/>
        <pc:sldMkLst>
          <pc:docMk/>
          <pc:sldMk cId="1155373442" sldId="291"/>
        </pc:sldMkLst>
        <pc:spChg chg="mod">
          <ac:chgData name="Lane Willis" userId="S::lwillis@sebts.edu::6743b922-68bc-4b23-9bd3-73499945c9e2" providerId="AD" clId="Web-{5D670B80-0896-FB82-7E01-C548D4240EEC}" dt="2024-03-05T18:34:47.254" v="166" actId="1076"/>
          <ac:spMkLst>
            <pc:docMk/>
            <pc:sldMk cId="1155373442" sldId="291"/>
            <ac:spMk id="3" creationId="{5E969C6F-558C-FD56-370A-D528C9DA2F2F}"/>
          </ac:spMkLst>
        </pc:spChg>
        <pc:spChg chg="mod">
          <ac:chgData name="Lane Willis" userId="S::lwillis@sebts.edu::6743b922-68bc-4b23-9bd3-73499945c9e2" providerId="AD" clId="Web-{5D670B80-0896-FB82-7E01-C548D4240EEC}" dt="2024-03-05T18:34:41.739" v="165"/>
          <ac:spMkLst>
            <pc:docMk/>
            <pc:sldMk cId="1155373442" sldId="291"/>
            <ac:spMk id="13" creationId="{00000000-0000-0000-0000-000000000000}"/>
          </ac:spMkLst>
        </pc:spChg>
        <pc:spChg chg="add del mod">
          <ac:chgData name="Lane Willis" userId="S::lwillis@sebts.edu::6743b922-68bc-4b23-9bd3-73499945c9e2" providerId="AD" clId="Web-{5D670B80-0896-FB82-7E01-C548D4240EEC}" dt="2024-03-05T18:34:11.722" v="164"/>
          <ac:spMkLst>
            <pc:docMk/>
            <pc:sldMk cId="1155373442" sldId="291"/>
            <ac:spMk id="397" creationId="{ADE3BF5B-09D0-C306-A714-4AC930CF38FE}"/>
          </ac:spMkLst>
        </pc:spChg>
        <pc:spChg chg="add">
          <ac:chgData name="Lane Willis" userId="S::lwillis@sebts.edu::6743b922-68bc-4b23-9bd3-73499945c9e2" providerId="AD" clId="Web-{5D670B80-0896-FB82-7E01-C548D4240EEC}" dt="2024-03-05T18:34:41.739" v="165"/>
          <ac:spMkLst>
            <pc:docMk/>
            <pc:sldMk cId="1155373442" sldId="291"/>
            <ac:spMk id="404" creationId="{30B3D270-B19D-4DB8-BD3C-3E707485B515}"/>
          </ac:spMkLst>
        </pc:spChg>
        <pc:spChg chg="add">
          <ac:chgData name="Lane Willis" userId="S::lwillis@sebts.edu::6743b922-68bc-4b23-9bd3-73499945c9e2" providerId="AD" clId="Web-{5D670B80-0896-FB82-7E01-C548D4240EEC}" dt="2024-03-05T18:34:41.739" v="165"/>
          <ac:spMkLst>
            <pc:docMk/>
            <pc:sldMk cId="1155373442" sldId="291"/>
            <ac:spMk id="406" creationId="{49BDAF94-B52E-4307-B54C-EF413086FC77}"/>
          </ac:spMkLst>
        </pc:spChg>
        <pc:graphicFrameChg chg="del modGraphic">
          <ac:chgData name="Lane Willis" userId="S::lwillis@sebts.edu::6743b922-68bc-4b23-9bd3-73499945c9e2" providerId="AD" clId="Web-{5D670B80-0896-FB82-7E01-C548D4240EEC}" dt="2024-03-05T18:33:46.424" v="161"/>
          <ac:graphicFrameMkLst>
            <pc:docMk/>
            <pc:sldMk cId="1155373442" sldId="291"/>
            <ac:graphicFrameMk id="16" creationId="{0860B451-F079-1F59-5F28-55FBC4D7ED13}"/>
          </ac:graphicFrameMkLst>
        </pc:graphicFrameChg>
        <pc:graphicFrameChg chg="add mod">
          <ac:chgData name="Lane Willis" userId="S::lwillis@sebts.edu::6743b922-68bc-4b23-9bd3-73499945c9e2" providerId="AD" clId="Web-{5D670B80-0896-FB82-7E01-C548D4240EEC}" dt="2024-03-05T18:35:00.927" v="167" actId="14100"/>
          <ac:graphicFrameMkLst>
            <pc:docMk/>
            <pc:sldMk cId="1155373442" sldId="291"/>
            <ac:graphicFrameMk id="399" creationId="{05298322-19C0-AF61-DDB3-C7502B780AD0}"/>
          </ac:graphicFrameMkLst>
        </pc:graphicFrameChg>
      </pc:sldChg>
      <pc:sldChg chg="modSp add replId">
        <pc:chgData name="Lane Willis" userId="S::lwillis@sebts.edu::6743b922-68bc-4b23-9bd3-73499945c9e2" providerId="AD" clId="Web-{5D670B80-0896-FB82-7E01-C548D4240EEC}" dt="2024-03-05T18:53:47.382" v="792"/>
        <pc:sldMkLst>
          <pc:docMk/>
          <pc:sldMk cId="1914360829" sldId="292"/>
        </pc:sldMkLst>
        <pc:spChg chg="mod">
          <ac:chgData name="Lane Willis" userId="S::lwillis@sebts.edu::6743b922-68bc-4b23-9bd3-73499945c9e2" providerId="AD" clId="Web-{5D670B80-0896-FB82-7E01-C548D4240EEC}" dt="2024-03-05T18:53:47.382" v="792"/>
          <ac:spMkLst>
            <pc:docMk/>
            <pc:sldMk cId="1914360829" sldId="292"/>
            <ac:spMk id="14" creationId="{00000000-0000-0000-0000-000000000000}"/>
          </ac:spMkLst>
        </pc:spChg>
      </pc:sldChg>
      <pc:sldChg chg="modSp add replId modNotes">
        <pc:chgData name="Lane Willis" userId="S::lwillis@sebts.edu::6743b922-68bc-4b23-9bd3-73499945c9e2" providerId="AD" clId="Web-{5D670B80-0896-FB82-7E01-C548D4240EEC}" dt="2024-03-05T19:14:50.530" v="1577"/>
        <pc:sldMkLst>
          <pc:docMk/>
          <pc:sldMk cId="3005994878" sldId="293"/>
        </pc:sldMkLst>
        <pc:spChg chg="mod">
          <ac:chgData name="Lane Willis" userId="S::lwillis@sebts.edu::6743b922-68bc-4b23-9bd3-73499945c9e2" providerId="AD" clId="Web-{5D670B80-0896-FB82-7E01-C548D4240EEC}" dt="2024-03-05T19:13:55.137" v="1552" actId="20577"/>
          <ac:spMkLst>
            <pc:docMk/>
            <pc:sldMk cId="3005994878" sldId="293"/>
            <ac:spMk id="13" creationId="{00000000-0000-0000-0000-000000000000}"/>
          </ac:spMkLst>
        </pc:spChg>
        <pc:spChg chg="mod">
          <ac:chgData name="Lane Willis" userId="S::lwillis@sebts.edu::6743b922-68bc-4b23-9bd3-73499945c9e2" providerId="AD" clId="Web-{5D670B80-0896-FB82-7E01-C548D4240EEC}" dt="2024-03-05T19:14:43.374" v="1568"/>
          <ac:spMkLst>
            <pc:docMk/>
            <pc:sldMk cId="3005994878" sldId="293"/>
            <ac:spMk id="14" creationId="{00000000-0000-0000-0000-000000000000}"/>
          </ac:spMkLst>
        </pc:spChg>
      </pc:sldChg>
      <pc:sldChg chg="modSp new">
        <pc:chgData name="Lane Willis" userId="S::lwillis@sebts.edu::6743b922-68bc-4b23-9bd3-73499945c9e2" providerId="AD" clId="Web-{5D670B80-0896-FB82-7E01-C548D4240EEC}" dt="2024-03-05T19:17:46.866" v="1585" actId="20577"/>
        <pc:sldMkLst>
          <pc:docMk/>
          <pc:sldMk cId="259848258" sldId="294"/>
        </pc:sldMkLst>
        <pc:spChg chg="mod">
          <ac:chgData name="Lane Willis" userId="S::lwillis@sebts.edu::6743b922-68bc-4b23-9bd3-73499945c9e2" providerId="AD" clId="Web-{5D670B80-0896-FB82-7E01-C548D4240EEC}" dt="2024-03-05T19:17:46.866" v="1585" actId="20577"/>
          <ac:spMkLst>
            <pc:docMk/>
            <pc:sldMk cId="259848258" sldId="294"/>
            <ac:spMk id="2" creationId="{B96B47CD-EED8-62B6-40D3-DFFABE9BE978}"/>
          </ac:spMkLst>
        </pc:spChg>
        <pc:spChg chg="mod">
          <ac:chgData name="Lane Willis" userId="S::lwillis@sebts.edu::6743b922-68bc-4b23-9bd3-73499945c9e2" providerId="AD" clId="Web-{5D670B80-0896-FB82-7E01-C548D4240EEC}" dt="2024-03-05T19:15:47.314" v="1581" actId="20577"/>
          <ac:spMkLst>
            <pc:docMk/>
            <pc:sldMk cId="259848258" sldId="294"/>
            <ac:spMk id="3" creationId="{9C881F47-6C51-9F07-60F0-FDC439F02F78}"/>
          </ac:spMkLst>
        </pc:spChg>
      </pc:sldChg>
      <pc:sldChg chg="add del replId">
        <pc:chgData name="Lane Willis" userId="S::lwillis@sebts.edu::6743b922-68bc-4b23-9bd3-73499945c9e2" providerId="AD" clId="Web-{5D670B80-0896-FB82-7E01-C548D4240EEC}" dt="2024-03-05T19:15:10.297" v="1579"/>
        <pc:sldMkLst>
          <pc:docMk/>
          <pc:sldMk cId="3547925120" sldId="294"/>
        </pc:sldMkLst>
      </pc:sldChg>
    </pc:docChg>
  </pc:docChgLst>
  <pc:docChgLst>
    <pc:chgData name="Lane Willis" userId="S::lwillis@sebts.edu::6743b922-68bc-4b23-9bd3-73499945c9e2" providerId="AD" clId="Web-{52A39EB0-CDAC-C1B4-F741-5FA9DCCA0282}"/>
    <pc:docChg chg="addSld delSld modSld sldOrd">
      <pc:chgData name="Lane Willis" userId="S::lwillis@sebts.edu::6743b922-68bc-4b23-9bd3-73499945c9e2" providerId="AD" clId="Web-{52A39EB0-CDAC-C1B4-F741-5FA9DCCA0282}" dt="2024-02-28T20:02:28.509" v="362" actId="20577"/>
      <pc:docMkLst>
        <pc:docMk/>
      </pc:docMkLst>
      <pc:sldChg chg="addSp delSp modSp mod ord setBg">
        <pc:chgData name="Lane Willis" userId="S::lwillis@sebts.edu::6743b922-68bc-4b23-9bd3-73499945c9e2" providerId="AD" clId="Web-{52A39EB0-CDAC-C1B4-F741-5FA9DCCA0282}" dt="2024-02-28T18:05:50.164" v="131"/>
        <pc:sldMkLst>
          <pc:docMk/>
          <pc:sldMk cId="2609966837" sldId="271"/>
        </pc:sldMkLst>
        <pc:spChg chg="add del mod">
          <ac:chgData name="Lane Willis" userId="S::lwillis@sebts.edu::6743b922-68bc-4b23-9bd3-73499945c9e2" providerId="AD" clId="Web-{52A39EB0-CDAC-C1B4-F741-5FA9DCCA0282}" dt="2024-02-28T18:05:50.164" v="131"/>
          <ac:spMkLst>
            <pc:docMk/>
            <pc:sldMk cId="2609966837" sldId="271"/>
            <ac:spMk id="3" creationId="{82924C4C-BFCA-6C05-B921-5E8D087247A3}"/>
          </ac:spMkLst>
        </pc:spChg>
        <pc:spChg chg="mod">
          <ac:chgData name="Lane Willis" userId="S::lwillis@sebts.edu::6743b922-68bc-4b23-9bd3-73499945c9e2" providerId="AD" clId="Web-{52A39EB0-CDAC-C1B4-F741-5FA9DCCA0282}" dt="2024-02-28T18:05:50.164" v="131"/>
          <ac:spMkLst>
            <pc:docMk/>
            <pc:sldMk cId="2609966837" sldId="271"/>
            <ac:spMk id="13" creationId="{00000000-0000-0000-0000-000000000000}"/>
          </ac:spMkLst>
        </pc:spChg>
        <pc:spChg chg="del mod">
          <ac:chgData name="Lane Willis" userId="S::lwillis@sebts.edu::6743b922-68bc-4b23-9bd3-73499945c9e2" providerId="AD" clId="Web-{52A39EB0-CDAC-C1B4-F741-5FA9DCCA0282}" dt="2024-02-28T18:05:35.976" v="130"/>
          <ac:spMkLst>
            <pc:docMk/>
            <pc:sldMk cId="2609966837" sldId="271"/>
            <ac:spMk id="14" creationId="{00000000-0000-0000-0000-000000000000}"/>
          </ac:spMkLst>
        </pc:spChg>
        <pc:spChg chg="add">
          <ac:chgData name="Lane Willis" userId="S::lwillis@sebts.edu::6743b922-68bc-4b23-9bd3-73499945c9e2" providerId="AD" clId="Web-{52A39EB0-CDAC-C1B4-F741-5FA9DCCA0282}" dt="2024-02-28T18:05:50.164" v="131"/>
          <ac:spMkLst>
            <pc:docMk/>
            <pc:sldMk cId="2609966837" sldId="271"/>
            <ac:spMk id="20" creationId="{5D5E0904-721C-4D68-9EB8-1C9752E329A7}"/>
          </ac:spMkLst>
        </pc:spChg>
        <pc:spChg chg="add">
          <ac:chgData name="Lane Willis" userId="S::lwillis@sebts.edu::6743b922-68bc-4b23-9bd3-73499945c9e2" providerId="AD" clId="Web-{52A39EB0-CDAC-C1B4-F741-5FA9DCCA0282}" dt="2024-02-28T18:05:50.164" v="131"/>
          <ac:spMkLst>
            <pc:docMk/>
            <pc:sldMk cId="2609966837" sldId="271"/>
            <ac:spMk id="22" creationId="{E2C05438-8975-4783-BCC7-9A4F0BD17978}"/>
          </ac:spMkLst>
        </pc:spChg>
        <pc:spChg chg="add">
          <ac:chgData name="Lane Willis" userId="S::lwillis@sebts.edu::6743b922-68bc-4b23-9bd3-73499945c9e2" providerId="AD" clId="Web-{52A39EB0-CDAC-C1B4-F741-5FA9DCCA0282}" dt="2024-02-28T18:05:50.164" v="131"/>
          <ac:spMkLst>
            <pc:docMk/>
            <pc:sldMk cId="2609966837" sldId="271"/>
            <ac:spMk id="24" creationId="{DF0ACCC9-A5C0-44FC-9472-E3E4BF4B41A7}"/>
          </ac:spMkLst>
        </pc:spChg>
        <pc:spChg chg="add">
          <ac:chgData name="Lane Willis" userId="S::lwillis@sebts.edu::6743b922-68bc-4b23-9bd3-73499945c9e2" providerId="AD" clId="Web-{52A39EB0-CDAC-C1B4-F741-5FA9DCCA0282}" dt="2024-02-28T18:05:50.164" v="131"/>
          <ac:spMkLst>
            <pc:docMk/>
            <pc:sldMk cId="2609966837" sldId="271"/>
            <ac:spMk id="26" creationId="{E8B8E8AE-1882-46F3-94E7-A2A39149475C}"/>
          </ac:spMkLst>
        </pc:spChg>
        <pc:spChg chg="add">
          <ac:chgData name="Lane Willis" userId="S::lwillis@sebts.edu::6743b922-68bc-4b23-9bd3-73499945c9e2" providerId="AD" clId="Web-{52A39EB0-CDAC-C1B4-F741-5FA9DCCA0282}" dt="2024-02-28T18:05:50.164" v="131"/>
          <ac:spMkLst>
            <pc:docMk/>
            <pc:sldMk cId="2609966837" sldId="271"/>
            <ac:spMk id="28" creationId="{F5AE0C4B-4D5E-48B0-929B-038F7E948410}"/>
          </ac:spMkLst>
        </pc:spChg>
        <pc:picChg chg="add">
          <ac:chgData name="Lane Willis" userId="S::lwillis@sebts.edu::6743b922-68bc-4b23-9bd3-73499945c9e2" providerId="AD" clId="Web-{52A39EB0-CDAC-C1B4-F741-5FA9DCCA0282}" dt="2024-02-28T18:05:50.164" v="131"/>
          <ac:picMkLst>
            <pc:docMk/>
            <pc:sldMk cId="2609966837" sldId="271"/>
            <ac:picMk id="17" creationId="{70CDB962-5520-9EE8-B246-FCBBF3CCB661}"/>
          </ac:picMkLst>
        </pc:picChg>
      </pc:sldChg>
      <pc:sldChg chg="modSp">
        <pc:chgData name="Lane Willis" userId="S::lwillis@sebts.edu::6743b922-68bc-4b23-9bd3-73499945c9e2" providerId="AD" clId="Web-{52A39EB0-CDAC-C1B4-F741-5FA9DCCA0282}" dt="2024-02-28T20:00:37.176" v="330" actId="20577"/>
        <pc:sldMkLst>
          <pc:docMk/>
          <pc:sldMk cId="1825853703" sldId="274"/>
        </pc:sldMkLst>
        <pc:spChg chg="mod">
          <ac:chgData name="Lane Willis" userId="S::lwillis@sebts.edu::6743b922-68bc-4b23-9bd3-73499945c9e2" providerId="AD" clId="Web-{52A39EB0-CDAC-C1B4-F741-5FA9DCCA0282}" dt="2024-02-28T20:00:37.176" v="330" actId="20577"/>
          <ac:spMkLst>
            <pc:docMk/>
            <pc:sldMk cId="1825853703" sldId="274"/>
            <ac:spMk id="13" creationId="{00000000-0000-0000-0000-000000000000}"/>
          </ac:spMkLst>
        </pc:spChg>
        <pc:spChg chg="mod">
          <ac:chgData name="Lane Willis" userId="S::lwillis@sebts.edu::6743b922-68bc-4b23-9bd3-73499945c9e2" providerId="AD" clId="Web-{52A39EB0-CDAC-C1B4-F741-5FA9DCCA0282}" dt="2024-02-28T17:58:55.725" v="64" actId="20577"/>
          <ac:spMkLst>
            <pc:docMk/>
            <pc:sldMk cId="1825853703" sldId="274"/>
            <ac:spMk id="14" creationId="{00000000-0000-0000-0000-000000000000}"/>
          </ac:spMkLst>
        </pc:spChg>
      </pc:sldChg>
      <pc:sldChg chg="modSp">
        <pc:chgData name="Lane Willis" userId="S::lwillis@sebts.edu::6743b922-68bc-4b23-9bd3-73499945c9e2" providerId="AD" clId="Web-{52A39EB0-CDAC-C1B4-F741-5FA9DCCA0282}" dt="2024-02-28T19:54:31.882" v="218" actId="20577"/>
        <pc:sldMkLst>
          <pc:docMk/>
          <pc:sldMk cId="1315284439" sldId="275"/>
        </pc:sldMkLst>
        <pc:spChg chg="mod">
          <ac:chgData name="Lane Willis" userId="S::lwillis@sebts.edu::6743b922-68bc-4b23-9bd3-73499945c9e2" providerId="AD" clId="Web-{52A39EB0-CDAC-C1B4-F741-5FA9DCCA0282}" dt="2024-02-28T19:54:23.554" v="207" actId="20577"/>
          <ac:spMkLst>
            <pc:docMk/>
            <pc:sldMk cId="1315284439" sldId="275"/>
            <ac:spMk id="13" creationId="{00000000-0000-0000-0000-000000000000}"/>
          </ac:spMkLst>
        </pc:spChg>
        <pc:spChg chg="mod">
          <ac:chgData name="Lane Willis" userId="S::lwillis@sebts.edu::6743b922-68bc-4b23-9bd3-73499945c9e2" providerId="AD" clId="Web-{52A39EB0-CDAC-C1B4-F741-5FA9DCCA0282}" dt="2024-02-28T19:54:31.882" v="218" actId="20577"/>
          <ac:spMkLst>
            <pc:docMk/>
            <pc:sldMk cId="1315284439" sldId="275"/>
            <ac:spMk id="14" creationId="{00000000-0000-0000-0000-000000000000}"/>
          </ac:spMkLst>
        </pc:spChg>
      </pc:sldChg>
      <pc:sldChg chg="modSp">
        <pc:chgData name="Lane Willis" userId="S::lwillis@sebts.edu::6743b922-68bc-4b23-9bd3-73499945c9e2" providerId="AD" clId="Web-{52A39EB0-CDAC-C1B4-F741-5FA9DCCA0282}" dt="2024-02-28T18:01:29.559" v="96" actId="20577"/>
        <pc:sldMkLst>
          <pc:docMk/>
          <pc:sldMk cId="2208728191" sldId="279"/>
        </pc:sldMkLst>
        <pc:spChg chg="mod">
          <ac:chgData name="Lane Willis" userId="S::lwillis@sebts.edu::6743b922-68bc-4b23-9bd3-73499945c9e2" providerId="AD" clId="Web-{52A39EB0-CDAC-C1B4-F741-5FA9DCCA0282}" dt="2024-02-28T18:01:29.559" v="96" actId="20577"/>
          <ac:spMkLst>
            <pc:docMk/>
            <pc:sldMk cId="2208728191" sldId="279"/>
            <ac:spMk id="2" creationId="{E0CFF19F-D275-A61E-FEF6-556EFAC0A213}"/>
          </ac:spMkLst>
        </pc:spChg>
        <pc:spChg chg="mod">
          <ac:chgData name="Lane Willis" userId="S::lwillis@sebts.edu::6743b922-68bc-4b23-9bd3-73499945c9e2" providerId="AD" clId="Web-{52A39EB0-CDAC-C1B4-F741-5FA9DCCA0282}" dt="2024-02-28T18:00:54.167" v="83" actId="14100"/>
          <ac:spMkLst>
            <pc:docMk/>
            <pc:sldMk cId="2208728191" sldId="279"/>
            <ac:spMk id="14" creationId="{00000000-0000-0000-0000-000000000000}"/>
          </ac:spMkLst>
        </pc:spChg>
      </pc:sldChg>
      <pc:sldChg chg="addSp delSp modSp add del mod replId setBg">
        <pc:chgData name="Lane Willis" userId="S::lwillis@sebts.edu::6743b922-68bc-4b23-9bd3-73499945c9e2" providerId="AD" clId="Web-{52A39EB0-CDAC-C1B4-F741-5FA9DCCA0282}" dt="2024-02-28T19:00:21.766" v="191"/>
        <pc:sldMkLst>
          <pc:docMk/>
          <pc:sldMk cId="3716830201" sldId="283"/>
        </pc:sldMkLst>
        <pc:spChg chg="mod">
          <ac:chgData name="Lane Willis" userId="S::lwillis@sebts.edu::6743b922-68bc-4b23-9bd3-73499945c9e2" providerId="AD" clId="Web-{52A39EB0-CDAC-C1B4-F741-5FA9DCCA0282}" dt="2024-02-28T18:06:10.133" v="133"/>
          <ac:spMkLst>
            <pc:docMk/>
            <pc:sldMk cId="3716830201" sldId="283"/>
            <ac:spMk id="2" creationId="{E0CFF19F-D275-A61E-FEF6-556EFAC0A213}"/>
          </ac:spMkLst>
        </pc:spChg>
        <pc:spChg chg="add mod">
          <ac:chgData name="Lane Willis" userId="S::lwillis@sebts.edu::6743b922-68bc-4b23-9bd3-73499945c9e2" providerId="AD" clId="Web-{52A39EB0-CDAC-C1B4-F741-5FA9DCCA0282}" dt="2024-02-28T18:58:59.966" v="190" actId="20577"/>
          <ac:spMkLst>
            <pc:docMk/>
            <pc:sldMk cId="3716830201" sldId="283"/>
            <ac:spMk id="14" creationId="{00000000-0000-0000-0000-000000000000}"/>
          </ac:spMkLst>
        </pc:spChg>
        <pc:spChg chg="del mod replId">
          <ac:chgData name="Lane Willis" userId="S::lwillis@sebts.edu::6743b922-68bc-4b23-9bd3-73499945c9e2" providerId="AD" clId="Web-{52A39EB0-CDAC-C1B4-F741-5FA9DCCA0282}" dt="2024-02-28T18:06:10.133" v="133"/>
          <ac:spMkLst>
            <pc:docMk/>
            <pc:sldMk cId="3716830201" sldId="283"/>
            <ac:spMk id="16" creationId="{00000000-0000-0000-0000-000000000000}"/>
          </ac:spMkLst>
        </pc:spChg>
        <pc:spChg chg="add">
          <ac:chgData name="Lane Willis" userId="S::lwillis@sebts.edu::6743b922-68bc-4b23-9bd3-73499945c9e2" providerId="AD" clId="Web-{52A39EB0-CDAC-C1B4-F741-5FA9DCCA0282}" dt="2024-02-28T18:06:10.133" v="133"/>
          <ac:spMkLst>
            <pc:docMk/>
            <pc:sldMk cId="3716830201" sldId="283"/>
            <ac:spMk id="19" creationId="{0E99ED6D-365F-4CAE-942F-ECA78F74BD7F}"/>
          </ac:spMkLst>
        </pc:spChg>
        <pc:spChg chg="add">
          <ac:chgData name="Lane Willis" userId="S::lwillis@sebts.edu::6743b922-68bc-4b23-9bd3-73499945c9e2" providerId="AD" clId="Web-{52A39EB0-CDAC-C1B4-F741-5FA9DCCA0282}" dt="2024-02-28T18:06:10.133" v="133"/>
          <ac:spMkLst>
            <pc:docMk/>
            <pc:sldMk cId="3716830201" sldId="283"/>
            <ac:spMk id="21" creationId="{C42F24F1-C1EF-471F-A19B-A340CE541DEF}"/>
          </ac:spMkLst>
        </pc:spChg>
        <pc:spChg chg="add">
          <ac:chgData name="Lane Willis" userId="S::lwillis@sebts.edu::6743b922-68bc-4b23-9bd3-73499945c9e2" providerId="AD" clId="Web-{52A39EB0-CDAC-C1B4-F741-5FA9DCCA0282}" dt="2024-02-28T18:06:10.133" v="133"/>
          <ac:spMkLst>
            <pc:docMk/>
            <pc:sldMk cId="3716830201" sldId="283"/>
            <ac:spMk id="23" creationId="{E56C425C-3C64-47BA-B583-94D39B9B7F78}"/>
          </ac:spMkLst>
        </pc:spChg>
      </pc:sldChg>
      <pc:sldChg chg="modSp add ord replId">
        <pc:chgData name="Lane Willis" userId="S::lwillis@sebts.edu::6743b922-68bc-4b23-9bd3-73499945c9e2" providerId="AD" clId="Web-{52A39EB0-CDAC-C1B4-F741-5FA9DCCA0282}" dt="2024-02-28T20:00:43.645" v="331"/>
        <pc:sldMkLst>
          <pc:docMk/>
          <pc:sldMk cId="3419011345" sldId="284"/>
        </pc:sldMkLst>
        <pc:spChg chg="mod">
          <ac:chgData name="Lane Willis" userId="S::lwillis@sebts.edu::6743b922-68bc-4b23-9bd3-73499945c9e2" providerId="AD" clId="Web-{52A39EB0-CDAC-C1B4-F741-5FA9DCCA0282}" dt="2024-02-28T18:06:25.993" v="139" actId="20577"/>
          <ac:spMkLst>
            <pc:docMk/>
            <pc:sldMk cId="3419011345" sldId="284"/>
            <ac:spMk id="13" creationId="{00000000-0000-0000-0000-000000000000}"/>
          </ac:spMkLst>
        </pc:spChg>
        <pc:spChg chg="mod">
          <ac:chgData name="Lane Willis" userId="S::lwillis@sebts.edu::6743b922-68bc-4b23-9bd3-73499945c9e2" providerId="AD" clId="Web-{52A39EB0-CDAC-C1B4-F741-5FA9DCCA0282}" dt="2024-02-28T19:56:57.450" v="327" actId="20577"/>
          <ac:spMkLst>
            <pc:docMk/>
            <pc:sldMk cId="3419011345" sldId="284"/>
            <ac:spMk id="14" creationId="{00000000-0000-0000-0000-000000000000}"/>
          </ac:spMkLst>
        </pc:spChg>
      </pc:sldChg>
      <pc:sldChg chg="modSp add replId">
        <pc:chgData name="Lane Willis" userId="S::lwillis@sebts.edu::6743b922-68bc-4b23-9bd3-73499945c9e2" providerId="AD" clId="Web-{52A39EB0-CDAC-C1B4-F741-5FA9DCCA0282}" dt="2024-02-28T20:02:28.509" v="362" actId="20577"/>
        <pc:sldMkLst>
          <pc:docMk/>
          <pc:sldMk cId="3878588491" sldId="285"/>
        </pc:sldMkLst>
        <pc:spChg chg="mod">
          <ac:chgData name="Lane Willis" userId="S::lwillis@sebts.edu::6743b922-68bc-4b23-9bd3-73499945c9e2" providerId="AD" clId="Web-{52A39EB0-CDAC-C1B4-F741-5FA9DCCA0282}" dt="2024-02-28T20:02:28.509" v="362" actId="20577"/>
          <ac:spMkLst>
            <pc:docMk/>
            <pc:sldMk cId="3878588491" sldId="285"/>
            <ac:spMk id="14" creationId="{00000000-0000-0000-0000-000000000000}"/>
          </ac:spMkLst>
        </pc:spChg>
      </pc:sldChg>
      <pc:sldChg chg="add replId">
        <pc:chgData name="Lane Willis" userId="S::lwillis@sebts.edu::6743b922-68bc-4b23-9bd3-73499945c9e2" providerId="AD" clId="Web-{52A39EB0-CDAC-C1B4-F741-5FA9DCCA0282}" dt="2024-02-28T20:01:05.006" v="332"/>
        <pc:sldMkLst>
          <pc:docMk/>
          <pc:sldMk cId="3953358388" sldId="286"/>
        </pc:sldMkLst>
      </pc:sldChg>
    </pc:docChg>
  </pc:docChgLst>
  <pc:docChgLst>
    <pc:chgData name="Lane Willis" userId="S::lwillis@sebts.edu::6743b922-68bc-4b23-9bd3-73499945c9e2" providerId="AD" clId="Web-{D9501421-A142-2497-CA64-D435EB1D7868}"/>
    <pc:docChg chg="delSld modSld sldOrd">
      <pc:chgData name="Lane Willis" userId="S::lwillis@sebts.edu::6743b922-68bc-4b23-9bd3-73499945c9e2" providerId="AD" clId="Web-{D9501421-A142-2497-CA64-D435EB1D7868}" dt="2024-03-14T19:18:51.812" v="82" actId="20577"/>
      <pc:docMkLst>
        <pc:docMk/>
      </pc:docMkLst>
      <pc:sldChg chg="modSp">
        <pc:chgData name="Lane Willis" userId="S::lwillis@sebts.edu::6743b922-68bc-4b23-9bd3-73499945c9e2" providerId="AD" clId="Web-{D9501421-A142-2497-CA64-D435EB1D7868}" dt="2024-03-14T19:18:51.812" v="82" actId="20577"/>
        <pc:sldMkLst>
          <pc:docMk/>
          <pc:sldMk cId="2692830552" sldId="270"/>
        </pc:sldMkLst>
        <pc:spChg chg="mod">
          <ac:chgData name="Lane Willis" userId="S::lwillis@sebts.edu::6743b922-68bc-4b23-9bd3-73499945c9e2" providerId="AD" clId="Web-{D9501421-A142-2497-CA64-D435EB1D7868}" dt="2024-03-14T18:26:46.762" v="24" actId="1076"/>
          <ac:spMkLst>
            <pc:docMk/>
            <pc:sldMk cId="2692830552" sldId="270"/>
            <ac:spMk id="13" creationId="{00000000-0000-0000-0000-000000000000}"/>
          </ac:spMkLst>
        </pc:spChg>
        <pc:spChg chg="mod">
          <ac:chgData name="Lane Willis" userId="S::lwillis@sebts.edu::6743b922-68bc-4b23-9bd3-73499945c9e2" providerId="AD" clId="Web-{D9501421-A142-2497-CA64-D435EB1D7868}" dt="2024-03-14T19:18:51.812" v="82" actId="20577"/>
          <ac:spMkLst>
            <pc:docMk/>
            <pc:sldMk cId="2692830552" sldId="270"/>
            <ac:spMk id="14" creationId="{00000000-0000-0000-0000-000000000000}"/>
          </ac:spMkLst>
        </pc:spChg>
      </pc:sldChg>
      <pc:sldChg chg="addSp delSp modSp">
        <pc:chgData name="Lane Willis" userId="S::lwillis@sebts.edu::6743b922-68bc-4b23-9bd3-73499945c9e2" providerId="AD" clId="Web-{D9501421-A142-2497-CA64-D435EB1D7868}" dt="2024-03-14T18:31:21.574" v="76" actId="1076"/>
        <pc:sldMkLst>
          <pc:docMk/>
          <pc:sldMk cId="4253155070" sldId="272"/>
        </pc:sldMkLst>
        <pc:spChg chg="add del mod">
          <ac:chgData name="Lane Willis" userId="S::lwillis@sebts.edu::6743b922-68bc-4b23-9bd3-73499945c9e2" providerId="AD" clId="Web-{D9501421-A142-2497-CA64-D435EB1D7868}" dt="2024-03-14T18:31:17.167" v="75"/>
          <ac:spMkLst>
            <pc:docMk/>
            <pc:sldMk cId="4253155070" sldId="272"/>
            <ac:spMk id="3" creationId="{4550FC01-7D3B-1899-087C-4F63018F3A1F}"/>
          </ac:spMkLst>
        </pc:spChg>
        <pc:spChg chg="mod">
          <ac:chgData name="Lane Willis" userId="S::lwillis@sebts.edu::6743b922-68bc-4b23-9bd3-73499945c9e2" providerId="AD" clId="Web-{D9501421-A142-2497-CA64-D435EB1D7868}" dt="2024-03-14T18:31:21.574" v="76" actId="1076"/>
          <ac:spMkLst>
            <pc:docMk/>
            <pc:sldMk cId="4253155070" sldId="272"/>
            <ac:spMk id="5" creationId="{75E5890E-63EC-4415-7604-2187DF296271}"/>
          </ac:spMkLst>
        </pc:spChg>
        <pc:spChg chg="del">
          <ac:chgData name="Lane Willis" userId="S::lwillis@sebts.edu::6743b922-68bc-4b23-9bd3-73499945c9e2" providerId="AD" clId="Web-{D9501421-A142-2497-CA64-D435EB1D7868}" dt="2024-03-14T18:31:15.026" v="74"/>
          <ac:spMkLst>
            <pc:docMk/>
            <pc:sldMk cId="4253155070" sldId="272"/>
            <ac:spMk id="14" creationId="{00000000-0000-0000-0000-000000000000}"/>
          </ac:spMkLst>
        </pc:spChg>
      </pc:sldChg>
      <pc:sldChg chg="ord">
        <pc:chgData name="Lane Willis" userId="S::lwillis@sebts.edu::6743b922-68bc-4b23-9bd3-73499945c9e2" providerId="AD" clId="Web-{D9501421-A142-2497-CA64-D435EB1D7868}" dt="2024-03-14T18:22:32.702" v="6"/>
        <pc:sldMkLst>
          <pc:docMk/>
          <pc:sldMk cId="1315284439" sldId="275"/>
        </pc:sldMkLst>
      </pc:sldChg>
      <pc:sldChg chg="modSp">
        <pc:chgData name="Lane Willis" userId="S::lwillis@sebts.edu::6743b922-68bc-4b23-9bd3-73499945c9e2" providerId="AD" clId="Web-{D9501421-A142-2497-CA64-D435EB1D7868}" dt="2024-03-14T18:29:22.270" v="65" actId="20577"/>
        <pc:sldMkLst>
          <pc:docMk/>
          <pc:sldMk cId="1749522902" sldId="276"/>
        </pc:sldMkLst>
        <pc:graphicFrameChg chg="modGraphic">
          <ac:chgData name="Lane Willis" userId="S::lwillis@sebts.edu::6743b922-68bc-4b23-9bd3-73499945c9e2" providerId="AD" clId="Web-{D9501421-A142-2497-CA64-D435EB1D7868}" dt="2024-03-14T18:29:22.270" v="65" actId="20577"/>
          <ac:graphicFrameMkLst>
            <pc:docMk/>
            <pc:sldMk cId="1749522902" sldId="276"/>
            <ac:graphicFrameMk id="16" creationId="{74924BCC-0A87-6A66-2BCC-40DFE9946404}"/>
          </ac:graphicFrameMkLst>
        </pc:graphicFrameChg>
      </pc:sldChg>
      <pc:sldChg chg="modSp">
        <pc:chgData name="Lane Willis" userId="S::lwillis@sebts.edu::6743b922-68bc-4b23-9bd3-73499945c9e2" providerId="AD" clId="Web-{D9501421-A142-2497-CA64-D435EB1D7868}" dt="2024-03-14T18:19:51.224" v="3" actId="20577"/>
        <pc:sldMkLst>
          <pc:docMk/>
          <pc:sldMk cId="4060036390" sldId="277"/>
        </pc:sldMkLst>
        <pc:graphicFrameChg chg="modGraphic">
          <ac:chgData name="Lane Willis" userId="S::lwillis@sebts.edu::6743b922-68bc-4b23-9bd3-73499945c9e2" providerId="AD" clId="Web-{D9501421-A142-2497-CA64-D435EB1D7868}" dt="2024-03-14T18:19:51.224" v="3" actId="20577"/>
          <ac:graphicFrameMkLst>
            <pc:docMk/>
            <pc:sldMk cId="4060036390" sldId="277"/>
            <ac:graphicFrameMk id="16" creationId="{E7B5AD49-53B0-7B27-9CAE-3C65C3DFD456}"/>
          </ac:graphicFrameMkLst>
        </pc:graphicFrameChg>
      </pc:sldChg>
      <pc:sldChg chg="modSp">
        <pc:chgData name="Lane Willis" userId="S::lwillis@sebts.edu::6743b922-68bc-4b23-9bd3-73499945c9e2" providerId="AD" clId="Web-{D9501421-A142-2497-CA64-D435EB1D7868}" dt="2024-03-14T18:29:06.191" v="51" actId="20577"/>
        <pc:sldMkLst>
          <pc:docMk/>
          <pc:sldMk cId="2502785364" sldId="278"/>
        </pc:sldMkLst>
        <pc:graphicFrameChg chg="modGraphic">
          <ac:chgData name="Lane Willis" userId="S::lwillis@sebts.edu::6743b922-68bc-4b23-9bd3-73499945c9e2" providerId="AD" clId="Web-{D9501421-A142-2497-CA64-D435EB1D7868}" dt="2024-03-14T18:29:06.191" v="51" actId="20577"/>
          <ac:graphicFrameMkLst>
            <pc:docMk/>
            <pc:sldMk cId="2502785364" sldId="278"/>
            <ac:graphicFrameMk id="16" creationId="{62F8F299-ACA4-FB44-1339-5818CAAC98D6}"/>
          </ac:graphicFrameMkLst>
        </pc:graphicFrameChg>
      </pc:sldChg>
      <pc:sldChg chg="del">
        <pc:chgData name="Lane Willis" userId="S::lwillis@sebts.edu::6743b922-68bc-4b23-9bd3-73499945c9e2" providerId="AD" clId="Web-{D9501421-A142-2497-CA64-D435EB1D7868}" dt="2024-03-14T18:19:36.723" v="0"/>
        <pc:sldMkLst>
          <pc:docMk/>
          <pc:sldMk cId="123471905" sldId="280"/>
        </pc:sldMkLst>
      </pc:sldChg>
      <pc:sldChg chg="modSp">
        <pc:chgData name="Lane Willis" userId="S::lwillis@sebts.edu::6743b922-68bc-4b23-9bd3-73499945c9e2" providerId="AD" clId="Web-{D9501421-A142-2497-CA64-D435EB1D7868}" dt="2024-03-14T18:20:00.615" v="5" actId="20577"/>
        <pc:sldMkLst>
          <pc:docMk/>
          <pc:sldMk cId="1025303830" sldId="281"/>
        </pc:sldMkLst>
        <pc:spChg chg="mod">
          <ac:chgData name="Lane Willis" userId="S::lwillis@sebts.edu::6743b922-68bc-4b23-9bd3-73499945c9e2" providerId="AD" clId="Web-{D9501421-A142-2497-CA64-D435EB1D7868}" dt="2024-03-14T18:20:00.615" v="5" actId="20577"/>
          <ac:spMkLst>
            <pc:docMk/>
            <pc:sldMk cId="1025303830" sldId="281"/>
            <ac:spMk id="13" creationId="{00000000-0000-0000-0000-000000000000}"/>
          </ac:spMkLst>
        </pc:spChg>
      </pc:sldChg>
      <pc:sldChg chg="modSp">
        <pc:chgData name="Lane Willis" userId="S::lwillis@sebts.edu::6743b922-68bc-4b23-9bd3-73499945c9e2" providerId="AD" clId="Web-{D9501421-A142-2497-CA64-D435EB1D7868}" dt="2024-03-14T18:22:50.312" v="11" actId="20577"/>
        <pc:sldMkLst>
          <pc:docMk/>
          <pc:sldMk cId="4174239998" sldId="290"/>
        </pc:sldMkLst>
        <pc:graphicFrameChg chg="modGraphic">
          <ac:chgData name="Lane Willis" userId="S::lwillis@sebts.edu::6743b922-68bc-4b23-9bd3-73499945c9e2" providerId="AD" clId="Web-{D9501421-A142-2497-CA64-D435EB1D7868}" dt="2024-03-14T18:22:50.312" v="11" actId="20577"/>
          <ac:graphicFrameMkLst>
            <pc:docMk/>
            <pc:sldMk cId="4174239998" sldId="290"/>
            <ac:graphicFrameMk id="16" creationId="{0860B451-F079-1F59-5F28-55FBC4D7ED13}"/>
          </ac:graphicFrameMkLst>
        </pc:graphicFrameChg>
      </pc:sldChg>
      <pc:sldChg chg="modSp">
        <pc:chgData name="Lane Willis" userId="S::lwillis@sebts.edu::6743b922-68bc-4b23-9bd3-73499945c9e2" providerId="AD" clId="Web-{D9501421-A142-2497-CA64-D435EB1D7868}" dt="2024-03-14T18:29:37.177" v="69" actId="20577"/>
        <pc:sldMkLst>
          <pc:docMk/>
          <pc:sldMk cId="1487347472" sldId="301"/>
        </pc:sldMkLst>
        <pc:graphicFrameChg chg="modGraphic">
          <ac:chgData name="Lane Willis" userId="S::lwillis@sebts.edu::6743b922-68bc-4b23-9bd3-73499945c9e2" providerId="AD" clId="Web-{D9501421-A142-2497-CA64-D435EB1D7868}" dt="2024-03-14T18:29:37.177" v="69" actId="20577"/>
          <ac:graphicFrameMkLst>
            <pc:docMk/>
            <pc:sldMk cId="1487347472" sldId="301"/>
            <ac:graphicFrameMk id="16" creationId="{B417E2B6-2684-F258-C1C6-1CC84C876CFD}"/>
          </ac:graphicFrameMkLst>
        </pc:graphicFrameChg>
      </pc:sldChg>
      <pc:sldChg chg="modSp">
        <pc:chgData name="Lane Willis" userId="S::lwillis@sebts.edu::6743b922-68bc-4b23-9bd3-73499945c9e2" providerId="AD" clId="Web-{D9501421-A142-2497-CA64-D435EB1D7868}" dt="2024-03-14T18:31:06.589" v="73" actId="20577"/>
        <pc:sldMkLst>
          <pc:docMk/>
          <pc:sldMk cId="3809962797" sldId="302"/>
        </pc:sldMkLst>
        <pc:graphicFrameChg chg="modGraphic">
          <ac:chgData name="Lane Willis" userId="S::lwillis@sebts.edu::6743b922-68bc-4b23-9bd3-73499945c9e2" providerId="AD" clId="Web-{D9501421-A142-2497-CA64-D435EB1D7868}" dt="2024-03-14T18:31:06.589" v="73" actId="20577"/>
          <ac:graphicFrameMkLst>
            <pc:docMk/>
            <pc:sldMk cId="3809962797" sldId="302"/>
            <ac:graphicFrameMk id="16" creationId="{5120D60F-EC4E-8097-3CD5-3B04C0360A88}"/>
          </ac:graphicFrameMkLst>
        </pc:graphicFrameChg>
      </pc:sldChg>
      <pc:sldChg chg="delAnim">
        <pc:chgData name="Lane Willis" userId="S::lwillis@sebts.edu::6743b922-68bc-4b23-9bd3-73499945c9e2" providerId="AD" clId="Web-{D9501421-A142-2497-CA64-D435EB1D7868}" dt="2024-03-14T18:23:15.719" v="12"/>
        <pc:sldMkLst>
          <pc:docMk/>
          <pc:sldMk cId="299904531" sldId="304"/>
        </pc:sldMkLst>
      </pc:sldChg>
    </pc:docChg>
  </pc:docChgLst>
</pc:chgInfo>
</file>

<file path=ppt/diagrams/_rels/data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5" Type="http://schemas.openxmlformats.org/officeDocument/2006/relationships/image" Target="../media/image27.sv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5" Type="http://schemas.openxmlformats.org/officeDocument/2006/relationships/image" Target="../media/image27.sv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C217F7-5631-4441-AD63-245D79A563FE}" type="doc">
      <dgm:prSet loTypeId="urn:microsoft.com/office/officeart/2005/8/layout/default" loCatId="list" qsTypeId="urn:microsoft.com/office/officeart/2005/8/quickstyle/simple2" qsCatId="simple" csTypeId="urn:microsoft.com/office/officeart/2005/8/colors/colorful5" csCatId="colorful" phldr="1"/>
      <dgm:spPr/>
      <dgm:t>
        <a:bodyPr/>
        <a:lstStyle/>
        <a:p>
          <a:endParaRPr lang="en-US"/>
        </a:p>
      </dgm:t>
    </dgm:pt>
    <dgm:pt modelId="{C55E0B22-29A1-44CB-AAE6-ACCAE238641F}">
      <dgm:prSet/>
      <dgm:spPr/>
      <dgm:t>
        <a:bodyPr/>
        <a:lstStyle/>
        <a:p>
          <a:pPr rtl="0"/>
          <a:r>
            <a:rPr lang="en-US" baseline="0" dirty="0">
              <a:latin typeface="Century Schoolbook" panose="02040604050505020304"/>
            </a:rPr>
            <a:t>Payne's House Church</a:t>
          </a:r>
          <a:endParaRPr lang="en-US" dirty="0"/>
        </a:p>
      </dgm:t>
    </dgm:pt>
    <dgm:pt modelId="{41F5DF51-7CD8-4E2A-B1D5-4A69AFDCBD4C}" type="parTrans" cxnId="{C8B6F254-A4C9-497B-AC57-D5390711D664}">
      <dgm:prSet/>
      <dgm:spPr/>
      <dgm:t>
        <a:bodyPr/>
        <a:lstStyle/>
        <a:p>
          <a:endParaRPr lang="en-US"/>
        </a:p>
      </dgm:t>
    </dgm:pt>
    <dgm:pt modelId="{4CC0DC63-68C5-4020-A6EA-74F963828CEA}" type="sibTrans" cxnId="{C8B6F254-A4C9-497B-AC57-D5390711D664}">
      <dgm:prSet/>
      <dgm:spPr/>
      <dgm:t>
        <a:bodyPr/>
        <a:lstStyle/>
        <a:p>
          <a:endParaRPr lang="en-US"/>
        </a:p>
      </dgm:t>
    </dgm:pt>
    <dgm:pt modelId="{76468891-EEA3-4F2E-9FF7-F0A6110E4DAF}">
      <dgm:prSet phldr="0"/>
      <dgm:spPr/>
      <dgm:t>
        <a:bodyPr/>
        <a:lstStyle/>
        <a:p>
          <a:pPr rtl="0"/>
          <a:r>
            <a:rPr lang="en-US" dirty="0">
              <a:latin typeface="Century Schoolbook" panose="02040604050505020304"/>
            </a:rPr>
            <a:t>Dever's Nine Marks</a:t>
          </a:r>
        </a:p>
      </dgm:t>
    </dgm:pt>
    <dgm:pt modelId="{01AA3911-BB2F-406B-B8AD-58C70B2CBB89}" type="parTrans" cxnId="{A29354AA-ABC6-45D3-BC7E-3D5FD551B4B7}">
      <dgm:prSet/>
      <dgm:spPr/>
    </dgm:pt>
    <dgm:pt modelId="{1C5DC037-C3E0-493C-B1B7-1A3895E53B15}" type="sibTrans" cxnId="{A29354AA-ABC6-45D3-BC7E-3D5FD551B4B7}">
      <dgm:prSet/>
      <dgm:spPr/>
    </dgm:pt>
    <dgm:pt modelId="{5AE2EE76-D099-4F07-B67C-D085704CD861}">
      <dgm:prSet phldr="0"/>
      <dgm:spPr/>
      <dgm:t>
        <a:bodyPr/>
        <a:lstStyle/>
        <a:p>
          <a:pPr rtl="0"/>
          <a:r>
            <a:rPr lang="en-US" dirty="0">
              <a:latin typeface="Century Schoolbook" panose="02040604050505020304"/>
            </a:rPr>
            <a:t>Allison's Seven Attributes</a:t>
          </a:r>
        </a:p>
      </dgm:t>
    </dgm:pt>
    <dgm:pt modelId="{33580184-E223-4DCE-99EE-DB6D71091108}" type="parTrans" cxnId="{B7C1524B-97C2-4CDD-BBD6-220C2C9336EB}">
      <dgm:prSet/>
      <dgm:spPr/>
    </dgm:pt>
    <dgm:pt modelId="{3209F383-BA01-4E66-82E8-4AB6AB753D3B}" type="sibTrans" cxnId="{B7C1524B-97C2-4CDD-BBD6-220C2C9336EB}">
      <dgm:prSet/>
      <dgm:spPr/>
    </dgm:pt>
    <dgm:pt modelId="{DF915C9E-7E7D-484B-96B4-1AF519AE6D73}">
      <dgm:prSet phldr="0"/>
      <dgm:spPr/>
      <dgm:t>
        <a:bodyPr/>
        <a:lstStyle/>
        <a:p>
          <a:pPr rtl="0"/>
          <a:r>
            <a:rPr lang="en-US" dirty="0">
              <a:latin typeface="Century Schoolbook" panose="02040604050505020304"/>
            </a:rPr>
            <a:t>Baptistic Church</a:t>
          </a:r>
        </a:p>
      </dgm:t>
    </dgm:pt>
    <dgm:pt modelId="{DBA660A6-0DDF-437C-926D-DD2A87B4765E}" type="parTrans" cxnId="{740F513F-4449-4950-9F43-18C674B689A0}">
      <dgm:prSet/>
      <dgm:spPr/>
    </dgm:pt>
    <dgm:pt modelId="{0BA7587A-FCB1-4AAA-B8F4-EB22007CEA48}" type="sibTrans" cxnId="{740F513F-4449-4950-9F43-18C674B689A0}">
      <dgm:prSet/>
      <dgm:spPr/>
    </dgm:pt>
    <dgm:pt modelId="{9B13E58F-5902-472B-8743-55D6E20E6AEF}">
      <dgm:prSet phldr="0"/>
      <dgm:spPr/>
      <dgm:t>
        <a:bodyPr/>
        <a:lstStyle/>
        <a:p>
          <a:pPr rtl="0"/>
          <a:r>
            <a:rPr lang="en-US" dirty="0">
              <a:latin typeface="Century Schoolbook" panose="02040604050505020304"/>
            </a:rPr>
            <a:t>Hammett's Seven Characteristics</a:t>
          </a:r>
        </a:p>
      </dgm:t>
    </dgm:pt>
    <dgm:pt modelId="{80157AE1-2959-40B5-97C8-F4BAC2A4FFD8}" type="parTrans" cxnId="{AF61B77F-F63E-459E-A5C7-33B61B651F71}">
      <dgm:prSet/>
      <dgm:spPr/>
    </dgm:pt>
    <dgm:pt modelId="{49BB48C3-DCB9-4B3A-8568-E952589AE4EC}" type="sibTrans" cxnId="{AF61B77F-F63E-459E-A5C7-33B61B651F71}">
      <dgm:prSet/>
      <dgm:spPr/>
    </dgm:pt>
    <dgm:pt modelId="{9D5B442A-A305-4D83-9736-F61C01D36709}">
      <dgm:prSet phldr="0"/>
      <dgm:spPr/>
      <dgm:t>
        <a:bodyPr/>
        <a:lstStyle/>
        <a:p>
          <a:pPr rtl="0"/>
          <a:r>
            <a:rPr lang="en-US" dirty="0">
              <a:latin typeface="Century Schoolbook" panose="02040604050505020304"/>
            </a:rPr>
            <a:t>Acts 2</a:t>
          </a:r>
        </a:p>
      </dgm:t>
    </dgm:pt>
    <dgm:pt modelId="{A47603B6-6FA2-43E6-9100-1947F257DDE1}" type="parTrans" cxnId="{E389742A-7F58-405F-BC6D-12ADDBCE3CB2}">
      <dgm:prSet/>
      <dgm:spPr/>
    </dgm:pt>
    <dgm:pt modelId="{81E60C19-80A9-4964-BC4F-02F9E94D86A0}" type="sibTrans" cxnId="{E389742A-7F58-405F-BC6D-12ADDBCE3CB2}">
      <dgm:prSet/>
      <dgm:spPr/>
    </dgm:pt>
    <dgm:pt modelId="{A31194BB-0082-40D0-89BA-4AB0EFD70EF5}" type="pres">
      <dgm:prSet presAssocID="{F8C217F7-5631-4441-AD63-245D79A563FE}" presName="diagram" presStyleCnt="0">
        <dgm:presLayoutVars>
          <dgm:dir/>
          <dgm:resizeHandles val="exact"/>
        </dgm:presLayoutVars>
      </dgm:prSet>
      <dgm:spPr/>
    </dgm:pt>
    <dgm:pt modelId="{1679C23E-2256-4645-87B3-5E466C5BC0E3}" type="pres">
      <dgm:prSet presAssocID="{C55E0B22-29A1-44CB-AAE6-ACCAE238641F}" presName="node" presStyleLbl="node1" presStyleIdx="0" presStyleCnt="6">
        <dgm:presLayoutVars>
          <dgm:bulletEnabled val="1"/>
        </dgm:presLayoutVars>
      </dgm:prSet>
      <dgm:spPr/>
    </dgm:pt>
    <dgm:pt modelId="{569E2F72-41FF-42B3-9190-714070D3DC66}" type="pres">
      <dgm:prSet presAssocID="{4CC0DC63-68C5-4020-A6EA-74F963828CEA}" presName="sibTrans" presStyleCnt="0"/>
      <dgm:spPr/>
    </dgm:pt>
    <dgm:pt modelId="{046D59A2-FF5C-4540-8ABC-4431A5C6F892}" type="pres">
      <dgm:prSet presAssocID="{76468891-EEA3-4F2E-9FF7-F0A6110E4DAF}" presName="node" presStyleLbl="node1" presStyleIdx="1" presStyleCnt="6">
        <dgm:presLayoutVars>
          <dgm:bulletEnabled val="1"/>
        </dgm:presLayoutVars>
      </dgm:prSet>
      <dgm:spPr/>
    </dgm:pt>
    <dgm:pt modelId="{83CC19D8-22BE-4E94-B92B-6F563D44D5D9}" type="pres">
      <dgm:prSet presAssocID="{1C5DC037-C3E0-493C-B1B7-1A3895E53B15}" presName="sibTrans" presStyleCnt="0"/>
      <dgm:spPr/>
    </dgm:pt>
    <dgm:pt modelId="{776B04AB-68FF-413A-A939-E3C9752D7C11}" type="pres">
      <dgm:prSet presAssocID="{9B13E58F-5902-472B-8743-55D6E20E6AEF}" presName="node" presStyleLbl="node1" presStyleIdx="2" presStyleCnt="6">
        <dgm:presLayoutVars>
          <dgm:bulletEnabled val="1"/>
        </dgm:presLayoutVars>
      </dgm:prSet>
      <dgm:spPr/>
    </dgm:pt>
    <dgm:pt modelId="{B271CD84-54A6-4427-90CA-29A31949A305}" type="pres">
      <dgm:prSet presAssocID="{49BB48C3-DCB9-4B3A-8568-E952589AE4EC}" presName="sibTrans" presStyleCnt="0"/>
      <dgm:spPr/>
    </dgm:pt>
    <dgm:pt modelId="{E33107F1-D43A-401F-B3B8-ABC14F99F93D}" type="pres">
      <dgm:prSet presAssocID="{5AE2EE76-D099-4F07-B67C-D085704CD861}" presName="node" presStyleLbl="node1" presStyleIdx="3" presStyleCnt="6">
        <dgm:presLayoutVars>
          <dgm:bulletEnabled val="1"/>
        </dgm:presLayoutVars>
      </dgm:prSet>
      <dgm:spPr/>
    </dgm:pt>
    <dgm:pt modelId="{53F8DCD7-B140-4CA3-81BD-C1FE1C5F9DD1}" type="pres">
      <dgm:prSet presAssocID="{3209F383-BA01-4E66-82E8-4AB6AB753D3B}" presName="sibTrans" presStyleCnt="0"/>
      <dgm:spPr/>
    </dgm:pt>
    <dgm:pt modelId="{CAE71788-62E2-4EF5-9CF8-1369F5B7FFD7}" type="pres">
      <dgm:prSet presAssocID="{DF915C9E-7E7D-484B-96B4-1AF519AE6D73}" presName="node" presStyleLbl="node1" presStyleIdx="4" presStyleCnt="6">
        <dgm:presLayoutVars>
          <dgm:bulletEnabled val="1"/>
        </dgm:presLayoutVars>
      </dgm:prSet>
      <dgm:spPr/>
    </dgm:pt>
    <dgm:pt modelId="{DC2E3EFD-CF39-4E80-9319-D4476C6F83CE}" type="pres">
      <dgm:prSet presAssocID="{0BA7587A-FCB1-4AAA-B8F4-EB22007CEA48}" presName="sibTrans" presStyleCnt="0"/>
      <dgm:spPr/>
    </dgm:pt>
    <dgm:pt modelId="{FAA2C2C6-094F-45BA-9E93-D42FC4E92260}" type="pres">
      <dgm:prSet presAssocID="{9D5B442A-A305-4D83-9736-F61C01D36709}" presName="node" presStyleLbl="node1" presStyleIdx="5" presStyleCnt="6">
        <dgm:presLayoutVars>
          <dgm:bulletEnabled val="1"/>
        </dgm:presLayoutVars>
      </dgm:prSet>
      <dgm:spPr/>
    </dgm:pt>
  </dgm:ptLst>
  <dgm:cxnLst>
    <dgm:cxn modelId="{E389742A-7F58-405F-BC6D-12ADDBCE3CB2}" srcId="{F8C217F7-5631-4441-AD63-245D79A563FE}" destId="{9D5B442A-A305-4D83-9736-F61C01D36709}" srcOrd="5" destOrd="0" parTransId="{A47603B6-6FA2-43E6-9100-1947F257DDE1}" sibTransId="{81E60C19-80A9-4964-BC4F-02F9E94D86A0}"/>
    <dgm:cxn modelId="{740F513F-4449-4950-9F43-18C674B689A0}" srcId="{F8C217F7-5631-4441-AD63-245D79A563FE}" destId="{DF915C9E-7E7D-484B-96B4-1AF519AE6D73}" srcOrd="4" destOrd="0" parTransId="{DBA660A6-0DDF-437C-926D-DD2A87B4765E}" sibTransId="{0BA7587A-FCB1-4AAA-B8F4-EB22007CEA48}"/>
    <dgm:cxn modelId="{560F3240-39A3-44CD-A687-6738F2754E9C}" type="presOf" srcId="{76468891-EEA3-4F2E-9FF7-F0A6110E4DAF}" destId="{046D59A2-FF5C-4540-8ABC-4431A5C6F892}" srcOrd="0" destOrd="0" presId="urn:microsoft.com/office/officeart/2005/8/layout/default"/>
    <dgm:cxn modelId="{B7C1524B-97C2-4CDD-BBD6-220C2C9336EB}" srcId="{F8C217F7-5631-4441-AD63-245D79A563FE}" destId="{5AE2EE76-D099-4F07-B67C-D085704CD861}" srcOrd="3" destOrd="0" parTransId="{33580184-E223-4DCE-99EE-DB6D71091108}" sibTransId="{3209F383-BA01-4E66-82E8-4AB6AB753D3B}"/>
    <dgm:cxn modelId="{C8B6F254-A4C9-497B-AC57-D5390711D664}" srcId="{F8C217F7-5631-4441-AD63-245D79A563FE}" destId="{C55E0B22-29A1-44CB-AAE6-ACCAE238641F}" srcOrd="0" destOrd="0" parTransId="{41F5DF51-7CD8-4E2A-B1D5-4A69AFDCBD4C}" sibTransId="{4CC0DC63-68C5-4020-A6EA-74F963828CEA}"/>
    <dgm:cxn modelId="{AF61B77F-F63E-459E-A5C7-33B61B651F71}" srcId="{F8C217F7-5631-4441-AD63-245D79A563FE}" destId="{9B13E58F-5902-472B-8743-55D6E20E6AEF}" srcOrd="2" destOrd="0" parTransId="{80157AE1-2959-40B5-97C8-F4BAC2A4FFD8}" sibTransId="{49BB48C3-DCB9-4B3A-8568-E952589AE4EC}"/>
    <dgm:cxn modelId="{2F8A2B82-0201-45D2-8DE6-65DCD8A7CCF7}" type="presOf" srcId="{5AE2EE76-D099-4F07-B67C-D085704CD861}" destId="{E33107F1-D43A-401F-B3B8-ABC14F99F93D}" srcOrd="0" destOrd="0" presId="urn:microsoft.com/office/officeart/2005/8/layout/default"/>
    <dgm:cxn modelId="{EF0EC98E-F333-46B6-82EE-646CFF2BB710}" type="presOf" srcId="{9B13E58F-5902-472B-8743-55D6E20E6AEF}" destId="{776B04AB-68FF-413A-A939-E3C9752D7C11}" srcOrd="0" destOrd="0" presId="urn:microsoft.com/office/officeart/2005/8/layout/default"/>
    <dgm:cxn modelId="{A29354AA-ABC6-45D3-BC7E-3D5FD551B4B7}" srcId="{F8C217F7-5631-4441-AD63-245D79A563FE}" destId="{76468891-EEA3-4F2E-9FF7-F0A6110E4DAF}" srcOrd="1" destOrd="0" parTransId="{01AA3911-BB2F-406B-B8AD-58C70B2CBB89}" sibTransId="{1C5DC037-C3E0-493C-B1B7-1A3895E53B15}"/>
    <dgm:cxn modelId="{6EECCCD6-9104-49B5-B1DA-A0C6B171785A}" type="presOf" srcId="{DF915C9E-7E7D-484B-96B4-1AF519AE6D73}" destId="{CAE71788-62E2-4EF5-9CF8-1369F5B7FFD7}" srcOrd="0" destOrd="0" presId="urn:microsoft.com/office/officeart/2005/8/layout/default"/>
    <dgm:cxn modelId="{B5A975D7-7E31-44A3-B64E-B42B7A0B4DFC}" type="presOf" srcId="{C55E0B22-29A1-44CB-AAE6-ACCAE238641F}" destId="{1679C23E-2256-4645-87B3-5E466C5BC0E3}" srcOrd="0" destOrd="0" presId="urn:microsoft.com/office/officeart/2005/8/layout/default"/>
    <dgm:cxn modelId="{3BAACEE9-E0FC-4E4D-9900-CFE8A98AFA3D}" type="presOf" srcId="{9D5B442A-A305-4D83-9736-F61C01D36709}" destId="{FAA2C2C6-094F-45BA-9E93-D42FC4E92260}" srcOrd="0" destOrd="0" presId="urn:microsoft.com/office/officeart/2005/8/layout/default"/>
    <dgm:cxn modelId="{B718A2F6-94A2-4B99-9E43-E41966AB38F3}" type="presOf" srcId="{F8C217F7-5631-4441-AD63-245D79A563FE}" destId="{A31194BB-0082-40D0-89BA-4AB0EFD70EF5}" srcOrd="0" destOrd="0" presId="urn:microsoft.com/office/officeart/2005/8/layout/default"/>
    <dgm:cxn modelId="{EEAF5875-FE8A-4FFB-B48B-CE0343C1D228}" type="presParOf" srcId="{A31194BB-0082-40D0-89BA-4AB0EFD70EF5}" destId="{1679C23E-2256-4645-87B3-5E466C5BC0E3}" srcOrd="0" destOrd="0" presId="urn:microsoft.com/office/officeart/2005/8/layout/default"/>
    <dgm:cxn modelId="{293283D2-E355-4106-B796-60D79F688189}" type="presParOf" srcId="{A31194BB-0082-40D0-89BA-4AB0EFD70EF5}" destId="{569E2F72-41FF-42B3-9190-714070D3DC66}" srcOrd="1" destOrd="0" presId="urn:microsoft.com/office/officeart/2005/8/layout/default"/>
    <dgm:cxn modelId="{9DD29CE4-C30A-4902-85B2-385847A53C20}" type="presParOf" srcId="{A31194BB-0082-40D0-89BA-4AB0EFD70EF5}" destId="{046D59A2-FF5C-4540-8ABC-4431A5C6F892}" srcOrd="2" destOrd="0" presId="urn:microsoft.com/office/officeart/2005/8/layout/default"/>
    <dgm:cxn modelId="{3D947B82-DF3C-420E-9368-C9CFBF5935EE}" type="presParOf" srcId="{A31194BB-0082-40D0-89BA-4AB0EFD70EF5}" destId="{83CC19D8-22BE-4E94-B92B-6F563D44D5D9}" srcOrd="3" destOrd="0" presId="urn:microsoft.com/office/officeart/2005/8/layout/default"/>
    <dgm:cxn modelId="{3284E9EC-3AA7-4827-AAEB-779FC9D4B913}" type="presParOf" srcId="{A31194BB-0082-40D0-89BA-4AB0EFD70EF5}" destId="{776B04AB-68FF-413A-A939-E3C9752D7C11}" srcOrd="4" destOrd="0" presId="urn:microsoft.com/office/officeart/2005/8/layout/default"/>
    <dgm:cxn modelId="{B887F350-E7BD-4C2F-96FB-E2D05F689660}" type="presParOf" srcId="{A31194BB-0082-40D0-89BA-4AB0EFD70EF5}" destId="{B271CD84-54A6-4427-90CA-29A31949A305}" srcOrd="5" destOrd="0" presId="urn:microsoft.com/office/officeart/2005/8/layout/default"/>
    <dgm:cxn modelId="{DE57DDC4-92EF-4092-9F74-FB670728EDC2}" type="presParOf" srcId="{A31194BB-0082-40D0-89BA-4AB0EFD70EF5}" destId="{E33107F1-D43A-401F-B3B8-ABC14F99F93D}" srcOrd="6" destOrd="0" presId="urn:microsoft.com/office/officeart/2005/8/layout/default"/>
    <dgm:cxn modelId="{E71761AC-2709-49E2-A50E-EE6C7E49044D}" type="presParOf" srcId="{A31194BB-0082-40D0-89BA-4AB0EFD70EF5}" destId="{53F8DCD7-B140-4CA3-81BD-C1FE1C5F9DD1}" srcOrd="7" destOrd="0" presId="urn:microsoft.com/office/officeart/2005/8/layout/default"/>
    <dgm:cxn modelId="{2E9C403F-9823-4710-95F3-A6E88BF0DDA1}" type="presParOf" srcId="{A31194BB-0082-40D0-89BA-4AB0EFD70EF5}" destId="{CAE71788-62E2-4EF5-9CF8-1369F5B7FFD7}" srcOrd="8" destOrd="0" presId="urn:microsoft.com/office/officeart/2005/8/layout/default"/>
    <dgm:cxn modelId="{AF086967-1D30-48EC-AA50-2CDFDD41C7E2}" type="presParOf" srcId="{A31194BB-0082-40D0-89BA-4AB0EFD70EF5}" destId="{DC2E3EFD-CF39-4E80-9319-D4476C6F83CE}" srcOrd="9" destOrd="0" presId="urn:microsoft.com/office/officeart/2005/8/layout/default"/>
    <dgm:cxn modelId="{730BE077-DF2C-4949-A1EA-F0B4937CDE9F}" type="presParOf" srcId="{A31194BB-0082-40D0-89BA-4AB0EFD70EF5}" destId="{FAA2C2C6-094F-45BA-9E93-D42FC4E9226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507FD40-B2EF-4307-B8BC-5054F0D5BB0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8F12840-B83A-4733-A352-B89D4EAA8078}">
      <dgm:prSet/>
      <dgm:spPr/>
      <dgm:t>
        <a:bodyPr/>
        <a:lstStyle/>
        <a:p>
          <a:r>
            <a:rPr lang="en-US" dirty="0"/>
            <a:t>Spirit-Empowered</a:t>
          </a:r>
        </a:p>
      </dgm:t>
    </dgm:pt>
    <dgm:pt modelId="{40523231-F452-4DC1-940A-C560209B05E5}" type="parTrans" cxnId="{6A5E5C04-B9A7-430A-BE8F-967F32F77DEC}">
      <dgm:prSet/>
      <dgm:spPr/>
      <dgm:t>
        <a:bodyPr/>
        <a:lstStyle/>
        <a:p>
          <a:endParaRPr lang="en-US"/>
        </a:p>
      </dgm:t>
    </dgm:pt>
    <dgm:pt modelId="{D45E8DA3-5EA7-4F69-B7FC-85E8CDADBBA6}" type="sibTrans" cxnId="{6A5E5C04-B9A7-430A-BE8F-967F32F77DEC}">
      <dgm:prSet/>
      <dgm:spPr/>
      <dgm:t>
        <a:bodyPr/>
        <a:lstStyle/>
        <a:p>
          <a:endParaRPr lang="en-US"/>
        </a:p>
      </dgm:t>
    </dgm:pt>
    <dgm:pt modelId="{EF4A5A61-245A-402D-8788-C40819F1A3C2}">
      <dgm:prSet/>
      <dgm:spPr/>
      <dgm:t>
        <a:bodyPr/>
        <a:lstStyle/>
        <a:p>
          <a:r>
            <a:rPr lang="en-US" dirty="0"/>
            <a:t>Pneuma-dynamic</a:t>
          </a:r>
        </a:p>
      </dgm:t>
    </dgm:pt>
    <dgm:pt modelId="{3E2A6497-2A7C-40C4-AF59-A037910F9DD3}" type="parTrans" cxnId="{4122C990-CD9D-45A6-87AF-4D9FCBD94DB4}">
      <dgm:prSet/>
      <dgm:spPr/>
      <dgm:t>
        <a:bodyPr/>
        <a:lstStyle/>
        <a:p>
          <a:endParaRPr lang="en-US"/>
        </a:p>
      </dgm:t>
    </dgm:pt>
    <dgm:pt modelId="{6492780F-124A-47ED-BDC8-8840F68C3FE5}" type="sibTrans" cxnId="{4122C990-CD9D-45A6-87AF-4D9FCBD94DB4}">
      <dgm:prSet/>
      <dgm:spPr/>
      <dgm:t>
        <a:bodyPr/>
        <a:lstStyle/>
        <a:p>
          <a:endParaRPr lang="en-US"/>
        </a:p>
      </dgm:t>
    </dgm:pt>
    <dgm:pt modelId="{ECFFCA25-291F-4455-B141-588581EB943C}">
      <dgm:prSet/>
      <dgm:spPr/>
      <dgm:t>
        <a:bodyPr/>
        <a:lstStyle/>
        <a:p>
          <a:pPr rtl="0"/>
          <a:r>
            <a:rPr lang="en-US" dirty="0"/>
            <a:t>Holy Spirit</a:t>
          </a:r>
          <a:r>
            <a:rPr lang="en-US" dirty="0">
              <a:latin typeface="Century Schoolbook" panose="02040604050505020304"/>
            </a:rPr>
            <a:t> directing</a:t>
          </a:r>
          <a:r>
            <a:rPr lang="en-US" dirty="0"/>
            <a:t> the Work (Acts 2)</a:t>
          </a:r>
        </a:p>
      </dgm:t>
    </dgm:pt>
    <dgm:pt modelId="{6AD93F0E-D29D-4A91-8063-136BC999E8F1}" type="parTrans" cxnId="{C6337D1F-0BC8-4F05-A567-5E668D3B9E46}">
      <dgm:prSet/>
      <dgm:spPr/>
      <dgm:t>
        <a:bodyPr/>
        <a:lstStyle/>
        <a:p>
          <a:endParaRPr lang="en-US"/>
        </a:p>
      </dgm:t>
    </dgm:pt>
    <dgm:pt modelId="{D45C0A10-DC2C-4091-91BF-F93EAA208572}" type="sibTrans" cxnId="{C6337D1F-0BC8-4F05-A567-5E668D3B9E46}">
      <dgm:prSet/>
      <dgm:spPr/>
      <dgm:t>
        <a:bodyPr/>
        <a:lstStyle/>
        <a:p>
          <a:endParaRPr lang="en-US"/>
        </a:p>
      </dgm:t>
    </dgm:pt>
    <dgm:pt modelId="{6D0A26D1-C823-4B08-94E8-D9CE14963B21}" type="pres">
      <dgm:prSet presAssocID="{2507FD40-B2EF-4307-B8BC-5054F0D5BB04}" presName="linear" presStyleCnt="0">
        <dgm:presLayoutVars>
          <dgm:animLvl val="lvl"/>
          <dgm:resizeHandles val="exact"/>
        </dgm:presLayoutVars>
      </dgm:prSet>
      <dgm:spPr/>
    </dgm:pt>
    <dgm:pt modelId="{C0C4DD70-58D2-42CB-BC01-6AA63A0E10FA}" type="pres">
      <dgm:prSet presAssocID="{08F12840-B83A-4733-A352-B89D4EAA8078}" presName="parentText" presStyleLbl="node1" presStyleIdx="0" presStyleCnt="3">
        <dgm:presLayoutVars>
          <dgm:chMax val="0"/>
          <dgm:bulletEnabled val="1"/>
        </dgm:presLayoutVars>
      </dgm:prSet>
      <dgm:spPr/>
    </dgm:pt>
    <dgm:pt modelId="{D3B0F099-AACF-4A58-87EA-882CE47C0B88}" type="pres">
      <dgm:prSet presAssocID="{D45E8DA3-5EA7-4F69-B7FC-85E8CDADBBA6}" presName="spacer" presStyleCnt="0"/>
      <dgm:spPr/>
    </dgm:pt>
    <dgm:pt modelId="{11AC78D1-68B3-47E4-850B-0F874F3478EC}" type="pres">
      <dgm:prSet presAssocID="{EF4A5A61-245A-402D-8788-C40819F1A3C2}" presName="parentText" presStyleLbl="node1" presStyleIdx="1" presStyleCnt="3">
        <dgm:presLayoutVars>
          <dgm:chMax val="0"/>
          <dgm:bulletEnabled val="1"/>
        </dgm:presLayoutVars>
      </dgm:prSet>
      <dgm:spPr/>
    </dgm:pt>
    <dgm:pt modelId="{1D76538E-EAB5-449F-8DA7-2B2938D1D300}" type="pres">
      <dgm:prSet presAssocID="{6492780F-124A-47ED-BDC8-8840F68C3FE5}" presName="spacer" presStyleCnt="0"/>
      <dgm:spPr/>
    </dgm:pt>
    <dgm:pt modelId="{FFBC60D4-B255-491E-AB6F-96B855207EC9}" type="pres">
      <dgm:prSet presAssocID="{ECFFCA25-291F-4455-B141-588581EB943C}" presName="parentText" presStyleLbl="node1" presStyleIdx="2" presStyleCnt="3">
        <dgm:presLayoutVars>
          <dgm:chMax val="0"/>
          <dgm:bulletEnabled val="1"/>
        </dgm:presLayoutVars>
      </dgm:prSet>
      <dgm:spPr/>
    </dgm:pt>
  </dgm:ptLst>
  <dgm:cxnLst>
    <dgm:cxn modelId="{6A5E5C04-B9A7-430A-BE8F-967F32F77DEC}" srcId="{2507FD40-B2EF-4307-B8BC-5054F0D5BB04}" destId="{08F12840-B83A-4733-A352-B89D4EAA8078}" srcOrd="0" destOrd="0" parTransId="{40523231-F452-4DC1-940A-C560209B05E5}" sibTransId="{D45E8DA3-5EA7-4F69-B7FC-85E8CDADBBA6}"/>
    <dgm:cxn modelId="{D942D51B-89B3-4A9D-98B0-E69B3C6E81C5}" type="presOf" srcId="{ECFFCA25-291F-4455-B141-588581EB943C}" destId="{FFBC60D4-B255-491E-AB6F-96B855207EC9}" srcOrd="0" destOrd="0" presId="urn:microsoft.com/office/officeart/2005/8/layout/vList2"/>
    <dgm:cxn modelId="{C6337D1F-0BC8-4F05-A567-5E668D3B9E46}" srcId="{2507FD40-B2EF-4307-B8BC-5054F0D5BB04}" destId="{ECFFCA25-291F-4455-B141-588581EB943C}" srcOrd="2" destOrd="0" parTransId="{6AD93F0E-D29D-4A91-8063-136BC999E8F1}" sibTransId="{D45C0A10-DC2C-4091-91BF-F93EAA208572}"/>
    <dgm:cxn modelId="{40BEAF3D-41CA-4C1E-A006-E2B842A728A2}" type="presOf" srcId="{EF4A5A61-245A-402D-8788-C40819F1A3C2}" destId="{11AC78D1-68B3-47E4-850B-0F874F3478EC}" srcOrd="0" destOrd="0" presId="urn:microsoft.com/office/officeart/2005/8/layout/vList2"/>
    <dgm:cxn modelId="{582C306F-EEAF-43F2-81CA-C679E53E2D42}" type="presOf" srcId="{08F12840-B83A-4733-A352-B89D4EAA8078}" destId="{C0C4DD70-58D2-42CB-BC01-6AA63A0E10FA}" srcOrd="0" destOrd="0" presId="urn:microsoft.com/office/officeart/2005/8/layout/vList2"/>
    <dgm:cxn modelId="{4122C990-CD9D-45A6-87AF-4D9FCBD94DB4}" srcId="{2507FD40-B2EF-4307-B8BC-5054F0D5BB04}" destId="{EF4A5A61-245A-402D-8788-C40819F1A3C2}" srcOrd="1" destOrd="0" parTransId="{3E2A6497-2A7C-40C4-AF59-A037910F9DD3}" sibTransId="{6492780F-124A-47ED-BDC8-8840F68C3FE5}"/>
    <dgm:cxn modelId="{577532EE-EAD9-46F8-BE92-47C18DE5B57C}" type="presOf" srcId="{2507FD40-B2EF-4307-B8BC-5054F0D5BB04}" destId="{6D0A26D1-C823-4B08-94E8-D9CE14963B21}" srcOrd="0" destOrd="0" presId="urn:microsoft.com/office/officeart/2005/8/layout/vList2"/>
    <dgm:cxn modelId="{D9F7300E-8488-4C8A-8FE5-CAC8CB85B18C}" type="presParOf" srcId="{6D0A26D1-C823-4B08-94E8-D9CE14963B21}" destId="{C0C4DD70-58D2-42CB-BC01-6AA63A0E10FA}" srcOrd="0" destOrd="0" presId="urn:microsoft.com/office/officeart/2005/8/layout/vList2"/>
    <dgm:cxn modelId="{4991350F-815D-4EDE-84F1-4D411B49B913}" type="presParOf" srcId="{6D0A26D1-C823-4B08-94E8-D9CE14963B21}" destId="{D3B0F099-AACF-4A58-87EA-882CE47C0B88}" srcOrd="1" destOrd="0" presId="urn:microsoft.com/office/officeart/2005/8/layout/vList2"/>
    <dgm:cxn modelId="{9DEBE3DB-334C-46EA-9A3F-260D38B80520}" type="presParOf" srcId="{6D0A26D1-C823-4B08-94E8-D9CE14963B21}" destId="{11AC78D1-68B3-47E4-850B-0F874F3478EC}" srcOrd="2" destOrd="0" presId="urn:microsoft.com/office/officeart/2005/8/layout/vList2"/>
    <dgm:cxn modelId="{FDF7A7EB-CA0E-483D-88CF-93547BB221DC}" type="presParOf" srcId="{6D0A26D1-C823-4B08-94E8-D9CE14963B21}" destId="{1D76538E-EAB5-449F-8DA7-2B2938D1D300}" srcOrd="3" destOrd="0" presId="urn:microsoft.com/office/officeart/2005/8/layout/vList2"/>
    <dgm:cxn modelId="{F78B64F6-1D96-4A5C-88BD-85D49257BE9F}" type="presParOf" srcId="{6D0A26D1-C823-4B08-94E8-D9CE14963B21}" destId="{FFBC60D4-B255-491E-AB6F-96B855207EC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344712E-45B2-4F13-8081-8541B033EDB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11B3733-57EA-46B5-B399-B6F2578FA2E0}">
      <dgm:prSet/>
      <dgm:spPr/>
      <dgm:t>
        <a:bodyPr/>
        <a:lstStyle/>
        <a:p>
          <a:r>
            <a:rPr lang="en-US" dirty="0"/>
            <a:t>Community-Driven/Participatory</a:t>
          </a:r>
        </a:p>
      </dgm:t>
    </dgm:pt>
    <dgm:pt modelId="{669666AA-30A1-4B6C-A1D0-B0E2B02392EC}" type="parTrans" cxnId="{8BDDAB52-6E07-42BE-A975-9583F1D7EAB2}">
      <dgm:prSet/>
      <dgm:spPr/>
      <dgm:t>
        <a:bodyPr/>
        <a:lstStyle/>
        <a:p>
          <a:endParaRPr lang="en-US"/>
        </a:p>
      </dgm:t>
    </dgm:pt>
    <dgm:pt modelId="{7647FA06-30F1-42D6-B0FC-308FB82F7FC6}" type="sibTrans" cxnId="{8BDDAB52-6E07-42BE-A975-9583F1D7EAB2}">
      <dgm:prSet/>
      <dgm:spPr/>
      <dgm:t>
        <a:bodyPr/>
        <a:lstStyle/>
        <a:p>
          <a:endParaRPr lang="en-US"/>
        </a:p>
      </dgm:t>
    </dgm:pt>
    <dgm:pt modelId="{ACB2DB85-45B5-4F5C-9F23-E2395E02102A}">
      <dgm:prSet/>
      <dgm:spPr/>
      <dgm:t>
        <a:bodyPr/>
        <a:lstStyle/>
        <a:p>
          <a:r>
            <a:rPr lang="en-US"/>
            <a:t>Local (Twice)</a:t>
          </a:r>
        </a:p>
      </dgm:t>
    </dgm:pt>
    <dgm:pt modelId="{01B2A05F-FDD0-4C5D-BE82-269F00549D22}" type="parTrans" cxnId="{22326F52-13E4-4677-AD10-87434BB8EEF4}">
      <dgm:prSet/>
      <dgm:spPr/>
      <dgm:t>
        <a:bodyPr/>
        <a:lstStyle/>
        <a:p>
          <a:endParaRPr lang="en-US"/>
        </a:p>
      </dgm:t>
    </dgm:pt>
    <dgm:pt modelId="{68536A44-E599-4B4D-A022-20F84CDF602B}" type="sibTrans" cxnId="{22326F52-13E4-4677-AD10-87434BB8EEF4}">
      <dgm:prSet/>
      <dgm:spPr/>
      <dgm:t>
        <a:bodyPr/>
        <a:lstStyle/>
        <a:p>
          <a:endParaRPr lang="en-US"/>
        </a:p>
      </dgm:t>
    </dgm:pt>
    <dgm:pt modelId="{2859E9BA-1A2B-4584-9ACD-CE029DF12C8A}">
      <dgm:prSet/>
      <dgm:spPr/>
      <dgm:t>
        <a:bodyPr/>
        <a:lstStyle/>
        <a:p>
          <a:r>
            <a:rPr lang="en-US"/>
            <a:t>Membership/Discipline</a:t>
          </a:r>
        </a:p>
      </dgm:t>
    </dgm:pt>
    <dgm:pt modelId="{81D7F406-5DEA-47D4-AE53-6982DE6BAFE6}" type="parTrans" cxnId="{E8DC4FFF-0AD5-4E1C-AB3F-44B62C2D83EE}">
      <dgm:prSet/>
      <dgm:spPr/>
      <dgm:t>
        <a:bodyPr/>
        <a:lstStyle/>
        <a:p>
          <a:endParaRPr lang="en-US"/>
        </a:p>
      </dgm:t>
    </dgm:pt>
    <dgm:pt modelId="{07B5B7A3-5FFD-439C-98C6-335B09BE8F02}" type="sibTrans" cxnId="{E8DC4FFF-0AD5-4E1C-AB3F-44B62C2D83EE}">
      <dgm:prSet/>
      <dgm:spPr/>
      <dgm:t>
        <a:bodyPr/>
        <a:lstStyle/>
        <a:p>
          <a:endParaRPr lang="en-US"/>
        </a:p>
      </dgm:t>
    </dgm:pt>
    <dgm:pt modelId="{13BA8CEE-5F87-4BCB-9691-84FAB5F4938B}">
      <dgm:prSet/>
      <dgm:spPr/>
      <dgm:t>
        <a:bodyPr/>
        <a:lstStyle/>
        <a:p>
          <a:r>
            <a:rPr lang="en-US"/>
            <a:t>Fellowship</a:t>
          </a:r>
        </a:p>
      </dgm:t>
    </dgm:pt>
    <dgm:pt modelId="{6B317B37-8C5E-4F8E-A35A-13246537C9B1}" type="parTrans" cxnId="{CA97DDB4-8554-475A-A099-DCCCDFA9FD29}">
      <dgm:prSet/>
      <dgm:spPr/>
      <dgm:t>
        <a:bodyPr/>
        <a:lstStyle/>
        <a:p>
          <a:endParaRPr lang="en-US"/>
        </a:p>
      </dgm:t>
    </dgm:pt>
    <dgm:pt modelId="{C1AEFCED-6A95-4EC7-B194-46844B717E7D}" type="sibTrans" cxnId="{CA97DDB4-8554-475A-A099-DCCCDFA9FD29}">
      <dgm:prSet/>
      <dgm:spPr/>
      <dgm:t>
        <a:bodyPr/>
        <a:lstStyle/>
        <a:p>
          <a:endParaRPr lang="en-US"/>
        </a:p>
      </dgm:t>
    </dgm:pt>
    <dgm:pt modelId="{47D8B117-DF42-4F49-90BF-69422FEBBE2F}">
      <dgm:prSet phldr="0"/>
      <dgm:spPr/>
      <dgm:t>
        <a:bodyPr/>
        <a:lstStyle/>
        <a:p>
          <a:pPr rtl="0"/>
          <a:r>
            <a:rPr lang="en-US" dirty="0">
              <a:solidFill>
                <a:srgbClr val="000000"/>
              </a:solidFill>
              <a:latin typeface="+mj-lt"/>
              <a:ea typeface="Calibri"/>
              <a:cs typeface="Calibri"/>
            </a:rPr>
            <a:t>Spatio-Temporal/Covenantal</a:t>
          </a:r>
          <a:endParaRPr lang="en-US" dirty="0">
            <a:latin typeface="+mj-lt"/>
          </a:endParaRPr>
        </a:p>
      </dgm:t>
    </dgm:pt>
    <dgm:pt modelId="{13F96E2E-35E7-4E9C-BA5F-E5388D6F61EF}" type="parTrans" cxnId="{74664560-7DD5-4739-AACB-F762739AB300}">
      <dgm:prSet/>
      <dgm:spPr/>
      <dgm:t>
        <a:bodyPr/>
        <a:lstStyle/>
        <a:p>
          <a:endParaRPr lang="en-US"/>
        </a:p>
      </dgm:t>
    </dgm:pt>
    <dgm:pt modelId="{C81B5F99-3CA9-45AB-B61E-72982B13AF87}" type="sibTrans" cxnId="{74664560-7DD5-4739-AACB-F762739AB300}">
      <dgm:prSet/>
      <dgm:spPr/>
      <dgm:t>
        <a:bodyPr/>
        <a:lstStyle/>
        <a:p>
          <a:endParaRPr lang="en-US"/>
        </a:p>
      </dgm:t>
    </dgm:pt>
    <dgm:pt modelId="{8481CC2B-CDF5-41D1-934E-116E309D65AA}" type="pres">
      <dgm:prSet presAssocID="{4344712E-45B2-4F13-8081-8541B033EDBD}" presName="vert0" presStyleCnt="0">
        <dgm:presLayoutVars>
          <dgm:dir/>
          <dgm:animOne val="branch"/>
          <dgm:animLvl val="lvl"/>
        </dgm:presLayoutVars>
      </dgm:prSet>
      <dgm:spPr/>
    </dgm:pt>
    <dgm:pt modelId="{4862DF41-CB78-411D-A946-0B9C2A5CD58A}" type="pres">
      <dgm:prSet presAssocID="{47D8B117-DF42-4F49-90BF-69422FEBBE2F}" presName="thickLine" presStyleLbl="alignNode1" presStyleIdx="0" presStyleCnt="5"/>
      <dgm:spPr/>
    </dgm:pt>
    <dgm:pt modelId="{0E24A44A-EF16-4C01-A4F9-A665317F068D}" type="pres">
      <dgm:prSet presAssocID="{47D8B117-DF42-4F49-90BF-69422FEBBE2F}" presName="horz1" presStyleCnt="0"/>
      <dgm:spPr/>
    </dgm:pt>
    <dgm:pt modelId="{14838335-4413-4EDE-A18D-3815F1F0645F}" type="pres">
      <dgm:prSet presAssocID="{47D8B117-DF42-4F49-90BF-69422FEBBE2F}" presName="tx1" presStyleLbl="revTx" presStyleIdx="0" presStyleCnt="5"/>
      <dgm:spPr/>
    </dgm:pt>
    <dgm:pt modelId="{64B8C1D7-1AE9-49CF-8F96-A118F3888EC1}" type="pres">
      <dgm:prSet presAssocID="{47D8B117-DF42-4F49-90BF-69422FEBBE2F}" presName="vert1" presStyleCnt="0"/>
      <dgm:spPr/>
    </dgm:pt>
    <dgm:pt modelId="{064054F2-D862-41A8-A570-24AA85FA37DB}" type="pres">
      <dgm:prSet presAssocID="{311B3733-57EA-46B5-B399-B6F2578FA2E0}" presName="thickLine" presStyleLbl="alignNode1" presStyleIdx="1" presStyleCnt="5"/>
      <dgm:spPr/>
    </dgm:pt>
    <dgm:pt modelId="{7F1431B7-DCF7-4C3E-A9CF-83135D009D69}" type="pres">
      <dgm:prSet presAssocID="{311B3733-57EA-46B5-B399-B6F2578FA2E0}" presName="horz1" presStyleCnt="0"/>
      <dgm:spPr/>
    </dgm:pt>
    <dgm:pt modelId="{85AD1670-56AB-4862-A17A-0ABDA86AD1B4}" type="pres">
      <dgm:prSet presAssocID="{311B3733-57EA-46B5-B399-B6F2578FA2E0}" presName="tx1" presStyleLbl="revTx" presStyleIdx="1" presStyleCnt="5"/>
      <dgm:spPr/>
    </dgm:pt>
    <dgm:pt modelId="{2029FF29-09A8-44F9-94B5-E474473699E9}" type="pres">
      <dgm:prSet presAssocID="{311B3733-57EA-46B5-B399-B6F2578FA2E0}" presName="vert1" presStyleCnt="0"/>
      <dgm:spPr/>
    </dgm:pt>
    <dgm:pt modelId="{99F67D2F-FD6B-42C3-A67A-C644DE966281}" type="pres">
      <dgm:prSet presAssocID="{ACB2DB85-45B5-4F5C-9F23-E2395E02102A}" presName="thickLine" presStyleLbl="alignNode1" presStyleIdx="2" presStyleCnt="5"/>
      <dgm:spPr/>
    </dgm:pt>
    <dgm:pt modelId="{D55C2F28-841B-4169-A265-B5936D4C8629}" type="pres">
      <dgm:prSet presAssocID="{ACB2DB85-45B5-4F5C-9F23-E2395E02102A}" presName="horz1" presStyleCnt="0"/>
      <dgm:spPr/>
    </dgm:pt>
    <dgm:pt modelId="{B17F8876-871E-4DAD-9548-4052FCB3501D}" type="pres">
      <dgm:prSet presAssocID="{ACB2DB85-45B5-4F5C-9F23-E2395E02102A}" presName="tx1" presStyleLbl="revTx" presStyleIdx="2" presStyleCnt="5"/>
      <dgm:spPr/>
    </dgm:pt>
    <dgm:pt modelId="{381B48DB-7E92-48E5-89EA-0E9B4B3AC88C}" type="pres">
      <dgm:prSet presAssocID="{ACB2DB85-45B5-4F5C-9F23-E2395E02102A}" presName="vert1" presStyleCnt="0"/>
      <dgm:spPr/>
    </dgm:pt>
    <dgm:pt modelId="{76713D35-FB91-4CCF-82FD-3750E9A1EA5C}" type="pres">
      <dgm:prSet presAssocID="{2859E9BA-1A2B-4584-9ACD-CE029DF12C8A}" presName="thickLine" presStyleLbl="alignNode1" presStyleIdx="3" presStyleCnt="5"/>
      <dgm:spPr/>
    </dgm:pt>
    <dgm:pt modelId="{FC47BA18-0CA0-490D-9755-29305EEA58C8}" type="pres">
      <dgm:prSet presAssocID="{2859E9BA-1A2B-4584-9ACD-CE029DF12C8A}" presName="horz1" presStyleCnt="0"/>
      <dgm:spPr/>
    </dgm:pt>
    <dgm:pt modelId="{D260DDD2-61C1-4272-BA51-521BCE6BFDD3}" type="pres">
      <dgm:prSet presAssocID="{2859E9BA-1A2B-4584-9ACD-CE029DF12C8A}" presName="tx1" presStyleLbl="revTx" presStyleIdx="3" presStyleCnt="5"/>
      <dgm:spPr/>
    </dgm:pt>
    <dgm:pt modelId="{51EB08B3-B31D-4EA2-9374-08D069A312FF}" type="pres">
      <dgm:prSet presAssocID="{2859E9BA-1A2B-4584-9ACD-CE029DF12C8A}" presName="vert1" presStyleCnt="0"/>
      <dgm:spPr/>
    </dgm:pt>
    <dgm:pt modelId="{0DDE9531-3A84-4E2D-84E9-F7E78AB5180E}" type="pres">
      <dgm:prSet presAssocID="{13BA8CEE-5F87-4BCB-9691-84FAB5F4938B}" presName="thickLine" presStyleLbl="alignNode1" presStyleIdx="4" presStyleCnt="5"/>
      <dgm:spPr/>
    </dgm:pt>
    <dgm:pt modelId="{A339FA17-38CE-4316-B061-7E11B0721C6C}" type="pres">
      <dgm:prSet presAssocID="{13BA8CEE-5F87-4BCB-9691-84FAB5F4938B}" presName="horz1" presStyleCnt="0"/>
      <dgm:spPr/>
    </dgm:pt>
    <dgm:pt modelId="{78793CC2-49D1-4113-9653-E4E082BB61F1}" type="pres">
      <dgm:prSet presAssocID="{13BA8CEE-5F87-4BCB-9691-84FAB5F4938B}" presName="tx1" presStyleLbl="revTx" presStyleIdx="4" presStyleCnt="5"/>
      <dgm:spPr/>
    </dgm:pt>
    <dgm:pt modelId="{E17E606F-8A8B-488D-A329-67FDE2D40BF9}" type="pres">
      <dgm:prSet presAssocID="{13BA8CEE-5F87-4BCB-9691-84FAB5F4938B}" presName="vert1" presStyleCnt="0"/>
      <dgm:spPr/>
    </dgm:pt>
  </dgm:ptLst>
  <dgm:cxnLst>
    <dgm:cxn modelId="{3349D606-70FF-4529-B573-081813E4923D}" type="presOf" srcId="{47D8B117-DF42-4F49-90BF-69422FEBBE2F}" destId="{14838335-4413-4EDE-A18D-3815F1F0645F}" srcOrd="0" destOrd="0" presId="urn:microsoft.com/office/officeart/2008/layout/LinedList"/>
    <dgm:cxn modelId="{4C946E5D-D28E-4DD5-BB18-B1C4C8981647}" type="presOf" srcId="{311B3733-57EA-46B5-B399-B6F2578FA2E0}" destId="{85AD1670-56AB-4862-A17A-0ABDA86AD1B4}" srcOrd="0" destOrd="0" presId="urn:microsoft.com/office/officeart/2008/layout/LinedList"/>
    <dgm:cxn modelId="{74664560-7DD5-4739-AACB-F762739AB300}" srcId="{4344712E-45B2-4F13-8081-8541B033EDBD}" destId="{47D8B117-DF42-4F49-90BF-69422FEBBE2F}" srcOrd="0" destOrd="0" parTransId="{13F96E2E-35E7-4E9C-BA5F-E5388D6F61EF}" sibTransId="{C81B5F99-3CA9-45AB-B61E-72982B13AF87}"/>
    <dgm:cxn modelId="{8708284D-D6EC-4ED7-B4B6-AD285B65D6B9}" type="presOf" srcId="{13BA8CEE-5F87-4BCB-9691-84FAB5F4938B}" destId="{78793CC2-49D1-4113-9653-E4E082BB61F1}" srcOrd="0" destOrd="0" presId="urn:microsoft.com/office/officeart/2008/layout/LinedList"/>
    <dgm:cxn modelId="{22326F52-13E4-4677-AD10-87434BB8EEF4}" srcId="{4344712E-45B2-4F13-8081-8541B033EDBD}" destId="{ACB2DB85-45B5-4F5C-9F23-E2395E02102A}" srcOrd="2" destOrd="0" parTransId="{01B2A05F-FDD0-4C5D-BE82-269F00549D22}" sibTransId="{68536A44-E599-4B4D-A022-20F84CDF602B}"/>
    <dgm:cxn modelId="{8BDDAB52-6E07-42BE-A975-9583F1D7EAB2}" srcId="{4344712E-45B2-4F13-8081-8541B033EDBD}" destId="{311B3733-57EA-46B5-B399-B6F2578FA2E0}" srcOrd="1" destOrd="0" parTransId="{669666AA-30A1-4B6C-A1D0-B0E2B02392EC}" sibTransId="{7647FA06-30F1-42D6-B0FC-308FB82F7FC6}"/>
    <dgm:cxn modelId="{9CF75156-907E-4855-98D4-A869DEED524B}" type="presOf" srcId="{4344712E-45B2-4F13-8081-8541B033EDBD}" destId="{8481CC2B-CDF5-41D1-934E-116E309D65AA}" srcOrd="0" destOrd="0" presId="urn:microsoft.com/office/officeart/2008/layout/LinedList"/>
    <dgm:cxn modelId="{FA6E9059-7775-49AC-A6BF-278220D45A33}" type="presOf" srcId="{ACB2DB85-45B5-4F5C-9F23-E2395E02102A}" destId="{B17F8876-871E-4DAD-9548-4052FCB3501D}" srcOrd="0" destOrd="0" presId="urn:microsoft.com/office/officeart/2008/layout/LinedList"/>
    <dgm:cxn modelId="{4D63807E-B508-4FF1-A4E8-427EAF7418DF}" type="presOf" srcId="{2859E9BA-1A2B-4584-9ACD-CE029DF12C8A}" destId="{D260DDD2-61C1-4272-BA51-521BCE6BFDD3}" srcOrd="0" destOrd="0" presId="urn:microsoft.com/office/officeart/2008/layout/LinedList"/>
    <dgm:cxn modelId="{CA97DDB4-8554-475A-A099-DCCCDFA9FD29}" srcId="{4344712E-45B2-4F13-8081-8541B033EDBD}" destId="{13BA8CEE-5F87-4BCB-9691-84FAB5F4938B}" srcOrd="4" destOrd="0" parTransId="{6B317B37-8C5E-4F8E-A35A-13246537C9B1}" sibTransId="{C1AEFCED-6A95-4EC7-B194-46844B717E7D}"/>
    <dgm:cxn modelId="{E8DC4FFF-0AD5-4E1C-AB3F-44B62C2D83EE}" srcId="{4344712E-45B2-4F13-8081-8541B033EDBD}" destId="{2859E9BA-1A2B-4584-9ACD-CE029DF12C8A}" srcOrd="3" destOrd="0" parTransId="{81D7F406-5DEA-47D4-AE53-6982DE6BAFE6}" sibTransId="{07B5B7A3-5FFD-439C-98C6-335B09BE8F02}"/>
    <dgm:cxn modelId="{8F76942A-5878-4E34-A86D-4D00E30748AB}" type="presParOf" srcId="{8481CC2B-CDF5-41D1-934E-116E309D65AA}" destId="{4862DF41-CB78-411D-A946-0B9C2A5CD58A}" srcOrd="0" destOrd="0" presId="urn:microsoft.com/office/officeart/2008/layout/LinedList"/>
    <dgm:cxn modelId="{D9DDC8E6-5482-4181-83A2-5BAC9ED05F6D}" type="presParOf" srcId="{8481CC2B-CDF5-41D1-934E-116E309D65AA}" destId="{0E24A44A-EF16-4C01-A4F9-A665317F068D}" srcOrd="1" destOrd="0" presId="urn:microsoft.com/office/officeart/2008/layout/LinedList"/>
    <dgm:cxn modelId="{B1E83440-00DE-42C8-8B84-31CC153B425F}" type="presParOf" srcId="{0E24A44A-EF16-4C01-A4F9-A665317F068D}" destId="{14838335-4413-4EDE-A18D-3815F1F0645F}" srcOrd="0" destOrd="0" presId="urn:microsoft.com/office/officeart/2008/layout/LinedList"/>
    <dgm:cxn modelId="{FA82EBA1-1694-4B3C-9033-72D47A29E0B3}" type="presParOf" srcId="{0E24A44A-EF16-4C01-A4F9-A665317F068D}" destId="{64B8C1D7-1AE9-49CF-8F96-A118F3888EC1}" srcOrd="1" destOrd="0" presId="urn:microsoft.com/office/officeart/2008/layout/LinedList"/>
    <dgm:cxn modelId="{0A2D8E58-9504-408C-A6EA-1B97FDB0C5E8}" type="presParOf" srcId="{8481CC2B-CDF5-41D1-934E-116E309D65AA}" destId="{064054F2-D862-41A8-A570-24AA85FA37DB}" srcOrd="2" destOrd="0" presId="urn:microsoft.com/office/officeart/2008/layout/LinedList"/>
    <dgm:cxn modelId="{36C2D6F2-10DD-4E71-A519-4B3B837FDFF4}" type="presParOf" srcId="{8481CC2B-CDF5-41D1-934E-116E309D65AA}" destId="{7F1431B7-DCF7-4C3E-A9CF-83135D009D69}" srcOrd="3" destOrd="0" presId="urn:microsoft.com/office/officeart/2008/layout/LinedList"/>
    <dgm:cxn modelId="{10BBE2BC-9F08-4C30-AB92-8055B20AD748}" type="presParOf" srcId="{7F1431B7-DCF7-4C3E-A9CF-83135D009D69}" destId="{85AD1670-56AB-4862-A17A-0ABDA86AD1B4}" srcOrd="0" destOrd="0" presId="urn:microsoft.com/office/officeart/2008/layout/LinedList"/>
    <dgm:cxn modelId="{67C6F538-3D51-4FE7-848B-54294D57D557}" type="presParOf" srcId="{7F1431B7-DCF7-4C3E-A9CF-83135D009D69}" destId="{2029FF29-09A8-44F9-94B5-E474473699E9}" srcOrd="1" destOrd="0" presId="urn:microsoft.com/office/officeart/2008/layout/LinedList"/>
    <dgm:cxn modelId="{18432AC1-4B16-4896-A742-457A8FCC028D}" type="presParOf" srcId="{8481CC2B-CDF5-41D1-934E-116E309D65AA}" destId="{99F67D2F-FD6B-42C3-A67A-C644DE966281}" srcOrd="4" destOrd="0" presId="urn:microsoft.com/office/officeart/2008/layout/LinedList"/>
    <dgm:cxn modelId="{2FD2DC46-8985-40EF-9990-8EEF8A3AC7C6}" type="presParOf" srcId="{8481CC2B-CDF5-41D1-934E-116E309D65AA}" destId="{D55C2F28-841B-4169-A265-B5936D4C8629}" srcOrd="5" destOrd="0" presId="urn:microsoft.com/office/officeart/2008/layout/LinedList"/>
    <dgm:cxn modelId="{0B5EE254-5608-499D-94AA-1D91D8A0F9CF}" type="presParOf" srcId="{D55C2F28-841B-4169-A265-B5936D4C8629}" destId="{B17F8876-871E-4DAD-9548-4052FCB3501D}" srcOrd="0" destOrd="0" presId="urn:microsoft.com/office/officeart/2008/layout/LinedList"/>
    <dgm:cxn modelId="{561BDF0A-BE01-4DF7-840B-4EDA87847CB1}" type="presParOf" srcId="{D55C2F28-841B-4169-A265-B5936D4C8629}" destId="{381B48DB-7E92-48E5-89EA-0E9B4B3AC88C}" srcOrd="1" destOrd="0" presId="urn:microsoft.com/office/officeart/2008/layout/LinedList"/>
    <dgm:cxn modelId="{D89C70E7-26B5-40D4-BE8A-F92CE5EB2ADF}" type="presParOf" srcId="{8481CC2B-CDF5-41D1-934E-116E309D65AA}" destId="{76713D35-FB91-4CCF-82FD-3750E9A1EA5C}" srcOrd="6" destOrd="0" presId="urn:microsoft.com/office/officeart/2008/layout/LinedList"/>
    <dgm:cxn modelId="{3B158653-D0BD-4AC4-870A-6BEB437F0648}" type="presParOf" srcId="{8481CC2B-CDF5-41D1-934E-116E309D65AA}" destId="{FC47BA18-0CA0-490D-9755-29305EEA58C8}" srcOrd="7" destOrd="0" presId="urn:microsoft.com/office/officeart/2008/layout/LinedList"/>
    <dgm:cxn modelId="{E0D2118D-0B02-446B-8A26-1C83D16891E6}" type="presParOf" srcId="{FC47BA18-0CA0-490D-9755-29305EEA58C8}" destId="{D260DDD2-61C1-4272-BA51-521BCE6BFDD3}" srcOrd="0" destOrd="0" presId="urn:microsoft.com/office/officeart/2008/layout/LinedList"/>
    <dgm:cxn modelId="{739357A4-BB15-4B58-9303-CC46A27BB1EB}" type="presParOf" srcId="{FC47BA18-0CA0-490D-9755-29305EEA58C8}" destId="{51EB08B3-B31D-4EA2-9374-08D069A312FF}" srcOrd="1" destOrd="0" presId="urn:microsoft.com/office/officeart/2008/layout/LinedList"/>
    <dgm:cxn modelId="{EF83F519-6F7B-4286-A209-0B0A9375A8A5}" type="presParOf" srcId="{8481CC2B-CDF5-41D1-934E-116E309D65AA}" destId="{0DDE9531-3A84-4E2D-84E9-F7E78AB5180E}" srcOrd="8" destOrd="0" presId="urn:microsoft.com/office/officeart/2008/layout/LinedList"/>
    <dgm:cxn modelId="{30C72269-0D20-4E3D-84AD-A9CC50A92537}" type="presParOf" srcId="{8481CC2B-CDF5-41D1-934E-116E309D65AA}" destId="{A339FA17-38CE-4316-B061-7E11B0721C6C}" srcOrd="9" destOrd="0" presId="urn:microsoft.com/office/officeart/2008/layout/LinedList"/>
    <dgm:cxn modelId="{8DA868D8-F5A4-4E21-8A9C-B003BF931929}" type="presParOf" srcId="{A339FA17-38CE-4316-B061-7E11B0721C6C}" destId="{78793CC2-49D1-4113-9653-E4E082BB61F1}" srcOrd="0" destOrd="0" presId="urn:microsoft.com/office/officeart/2008/layout/LinedList"/>
    <dgm:cxn modelId="{CE2C5F7F-A14D-4965-AFEC-0402A56444C5}" type="presParOf" srcId="{A339FA17-38CE-4316-B061-7E11B0721C6C}" destId="{E17E606F-8A8B-488D-A329-67FDE2D40BF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52F200B-C414-448C-AE26-8620D7AE887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1E52C1C-A8D1-40BB-A87B-FA04F1D1E22D}">
      <dgm:prSet/>
      <dgm:spPr/>
      <dgm:t>
        <a:bodyPr/>
        <a:lstStyle/>
        <a:p>
          <a:r>
            <a:rPr lang="en-US" dirty="0"/>
            <a:t>Missional</a:t>
          </a:r>
        </a:p>
      </dgm:t>
    </dgm:pt>
    <dgm:pt modelId="{364CC951-472E-4942-8826-201C549A66D7}" type="parTrans" cxnId="{EAFAAA68-577E-4AC0-B055-102F50E7E32D}">
      <dgm:prSet/>
      <dgm:spPr/>
      <dgm:t>
        <a:bodyPr/>
        <a:lstStyle/>
        <a:p>
          <a:endParaRPr lang="en-US"/>
        </a:p>
      </dgm:t>
    </dgm:pt>
    <dgm:pt modelId="{8BAB5B6A-9497-4675-8EDE-0B9A36A90469}" type="sibTrans" cxnId="{EAFAAA68-577E-4AC0-B055-102F50E7E32D}">
      <dgm:prSet/>
      <dgm:spPr/>
      <dgm:t>
        <a:bodyPr/>
        <a:lstStyle/>
        <a:p>
          <a:endParaRPr lang="en-US"/>
        </a:p>
      </dgm:t>
    </dgm:pt>
    <dgm:pt modelId="{806EC29D-47F2-43CE-A7A2-F82FEBF804B3}">
      <dgm:prSet/>
      <dgm:spPr/>
      <dgm:t>
        <a:bodyPr/>
        <a:lstStyle/>
        <a:p>
          <a:r>
            <a:rPr lang="en-US" dirty="0"/>
            <a:t>Purposeful</a:t>
          </a:r>
        </a:p>
      </dgm:t>
    </dgm:pt>
    <dgm:pt modelId="{99F8E2EC-CEA4-408D-A283-46327C22EA62}" type="parTrans" cxnId="{6E914A67-357F-4D47-BA01-98D4FCB1C955}">
      <dgm:prSet/>
      <dgm:spPr/>
      <dgm:t>
        <a:bodyPr/>
        <a:lstStyle/>
        <a:p>
          <a:endParaRPr lang="en-US"/>
        </a:p>
      </dgm:t>
    </dgm:pt>
    <dgm:pt modelId="{E1590191-46EA-48AB-A9A4-2356B23AEE10}" type="sibTrans" cxnId="{6E914A67-357F-4D47-BA01-98D4FCB1C955}">
      <dgm:prSet/>
      <dgm:spPr/>
      <dgm:t>
        <a:bodyPr/>
        <a:lstStyle/>
        <a:p>
          <a:endParaRPr lang="en-US"/>
        </a:p>
      </dgm:t>
    </dgm:pt>
    <dgm:pt modelId="{7FFFCCD4-1952-4066-81B2-437C863F99CE}">
      <dgm:prSet/>
      <dgm:spPr/>
      <dgm:t>
        <a:bodyPr/>
        <a:lstStyle/>
        <a:p>
          <a:r>
            <a:rPr lang="en-US" dirty="0"/>
            <a:t>Evangelism/Discipleship</a:t>
          </a:r>
        </a:p>
      </dgm:t>
    </dgm:pt>
    <dgm:pt modelId="{4F59EF60-63F5-40CB-9DD6-691B621A0A8F}" type="parTrans" cxnId="{8F535574-4570-45D9-BDBF-1A53534A90FA}">
      <dgm:prSet/>
      <dgm:spPr/>
      <dgm:t>
        <a:bodyPr/>
        <a:lstStyle/>
        <a:p>
          <a:endParaRPr lang="en-US"/>
        </a:p>
      </dgm:t>
    </dgm:pt>
    <dgm:pt modelId="{A50E801C-9CD4-4C25-B376-B2A254822F9D}" type="sibTrans" cxnId="{8F535574-4570-45D9-BDBF-1A53534A90FA}">
      <dgm:prSet/>
      <dgm:spPr/>
      <dgm:t>
        <a:bodyPr/>
        <a:lstStyle/>
        <a:p>
          <a:endParaRPr lang="en-US"/>
        </a:p>
      </dgm:t>
    </dgm:pt>
    <dgm:pt modelId="{B6E7D224-DBDB-477C-B4D3-B63BC3BF7E9A}">
      <dgm:prSet/>
      <dgm:spPr/>
      <dgm:t>
        <a:bodyPr/>
        <a:lstStyle/>
        <a:p>
          <a:r>
            <a:rPr lang="en-US" dirty="0"/>
            <a:t>Extend the Gospel to the Ends of the Earth</a:t>
          </a:r>
        </a:p>
      </dgm:t>
    </dgm:pt>
    <dgm:pt modelId="{BFDCD3E9-4DD8-41A4-BCBE-2DE22B8E06C4}" type="parTrans" cxnId="{9ECBC3B4-6467-4030-A829-D111D6D949E6}">
      <dgm:prSet/>
      <dgm:spPr/>
      <dgm:t>
        <a:bodyPr/>
        <a:lstStyle/>
        <a:p>
          <a:endParaRPr lang="en-US"/>
        </a:p>
      </dgm:t>
    </dgm:pt>
    <dgm:pt modelId="{9F6724D2-E5D7-4C75-B8FA-CD92043FD4EC}" type="sibTrans" cxnId="{9ECBC3B4-6467-4030-A829-D111D6D949E6}">
      <dgm:prSet/>
      <dgm:spPr/>
      <dgm:t>
        <a:bodyPr/>
        <a:lstStyle/>
        <a:p>
          <a:endParaRPr lang="en-US"/>
        </a:p>
      </dgm:t>
    </dgm:pt>
    <dgm:pt modelId="{8F5461C6-0537-4D9F-B146-1EC3CC7B4132}">
      <dgm:prSet/>
      <dgm:spPr/>
      <dgm:t>
        <a:bodyPr/>
        <a:lstStyle/>
        <a:p>
          <a:r>
            <a:rPr lang="en-US" dirty="0"/>
            <a:t>Reproducing</a:t>
          </a:r>
        </a:p>
      </dgm:t>
    </dgm:pt>
    <dgm:pt modelId="{86BB20C5-4BA8-49A0-93C8-F4C1ABD491F4}" type="parTrans" cxnId="{61EEAE4B-DC2C-418E-BC66-01E0FD4F823D}">
      <dgm:prSet/>
      <dgm:spPr/>
      <dgm:t>
        <a:bodyPr/>
        <a:lstStyle/>
        <a:p>
          <a:endParaRPr lang="en-US"/>
        </a:p>
      </dgm:t>
    </dgm:pt>
    <dgm:pt modelId="{6F1D5BD1-4F6D-4748-8A36-3D620F93D9AF}" type="sibTrans" cxnId="{61EEAE4B-DC2C-418E-BC66-01E0FD4F823D}">
      <dgm:prSet/>
      <dgm:spPr/>
      <dgm:t>
        <a:bodyPr/>
        <a:lstStyle/>
        <a:p>
          <a:endParaRPr lang="en-US"/>
        </a:p>
      </dgm:t>
    </dgm:pt>
    <dgm:pt modelId="{88F4D392-591F-4049-BDFC-7F07B3C01FC8}" type="pres">
      <dgm:prSet presAssocID="{752F200B-C414-448C-AE26-8620D7AE887E}" presName="vert0" presStyleCnt="0">
        <dgm:presLayoutVars>
          <dgm:dir/>
          <dgm:animOne val="branch"/>
          <dgm:animLvl val="lvl"/>
        </dgm:presLayoutVars>
      </dgm:prSet>
      <dgm:spPr/>
    </dgm:pt>
    <dgm:pt modelId="{832795F9-5E59-4E63-8D6F-8877A5957709}" type="pres">
      <dgm:prSet presAssocID="{31E52C1C-A8D1-40BB-A87B-FA04F1D1E22D}" presName="thickLine" presStyleLbl="alignNode1" presStyleIdx="0" presStyleCnt="5"/>
      <dgm:spPr/>
    </dgm:pt>
    <dgm:pt modelId="{F15B66CC-1806-4C98-8E9A-2596A572AC17}" type="pres">
      <dgm:prSet presAssocID="{31E52C1C-A8D1-40BB-A87B-FA04F1D1E22D}" presName="horz1" presStyleCnt="0"/>
      <dgm:spPr/>
    </dgm:pt>
    <dgm:pt modelId="{2A50BA0C-C0AD-4269-8611-903A531AF73F}" type="pres">
      <dgm:prSet presAssocID="{31E52C1C-A8D1-40BB-A87B-FA04F1D1E22D}" presName="tx1" presStyleLbl="revTx" presStyleIdx="0" presStyleCnt="5"/>
      <dgm:spPr/>
    </dgm:pt>
    <dgm:pt modelId="{2E62DD78-1E19-4188-B502-DF4F11B09F37}" type="pres">
      <dgm:prSet presAssocID="{31E52C1C-A8D1-40BB-A87B-FA04F1D1E22D}" presName="vert1" presStyleCnt="0"/>
      <dgm:spPr/>
    </dgm:pt>
    <dgm:pt modelId="{A69FC55D-5547-4EE5-A711-BA2447922529}" type="pres">
      <dgm:prSet presAssocID="{806EC29D-47F2-43CE-A7A2-F82FEBF804B3}" presName="thickLine" presStyleLbl="alignNode1" presStyleIdx="1" presStyleCnt="5"/>
      <dgm:spPr/>
    </dgm:pt>
    <dgm:pt modelId="{644C77A1-05D6-4A10-A65B-823EED141D25}" type="pres">
      <dgm:prSet presAssocID="{806EC29D-47F2-43CE-A7A2-F82FEBF804B3}" presName="horz1" presStyleCnt="0"/>
      <dgm:spPr/>
    </dgm:pt>
    <dgm:pt modelId="{FC9CFAFF-1795-420E-90A8-633850036357}" type="pres">
      <dgm:prSet presAssocID="{806EC29D-47F2-43CE-A7A2-F82FEBF804B3}" presName="tx1" presStyleLbl="revTx" presStyleIdx="1" presStyleCnt="5"/>
      <dgm:spPr/>
    </dgm:pt>
    <dgm:pt modelId="{B34A4713-0CDE-4274-9A77-C9295D6B4E22}" type="pres">
      <dgm:prSet presAssocID="{806EC29D-47F2-43CE-A7A2-F82FEBF804B3}" presName="vert1" presStyleCnt="0"/>
      <dgm:spPr/>
    </dgm:pt>
    <dgm:pt modelId="{3DDB8A3E-B7EF-48F1-97C4-E8CB724D14CB}" type="pres">
      <dgm:prSet presAssocID="{7FFFCCD4-1952-4066-81B2-437C863F99CE}" presName="thickLine" presStyleLbl="alignNode1" presStyleIdx="2" presStyleCnt="5"/>
      <dgm:spPr/>
    </dgm:pt>
    <dgm:pt modelId="{2F91AEB2-8DAF-4E7C-AEEA-F2759EBFCE46}" type="pres">
      <dgm:prSet presAssocID="{7FFFCCD4-1952-4066-81B2-437C863F99CE}" presName="horz1" presStyleCnt="0"/>
      <dgm:spPr/>
    </dgm:pt>
    <dgm:pt modelId="{68E046CF-46F5-429C-8925-0866DF6E8783}" type="pres">
      <dgm:prSet presAssocID="{7FFFCCD4-1952-4066-81B2-437C863F99CE}" presName="tx1" presStyleLbl="revTx" presStyleIdx="2" presStyleCnt="5"/>
      <dgm:spPr/>
    </dgm:pt>
    <dgm:pt modelId="{1612D449-4AB7-4424-B115-C10044BDC266}" type="pres">
      <dgm:prSet presAssocID="{7FFFCCD4-1952-4066-81B2-437C863F99CE}" presName="vert1" presStyleCnt="0"/>
      <dgm:spPr/>
    </dgm:pt>
    <dgm:pt modelId="{059C8A35-94AF-4849-B288-27B91CE2E88E}" type="pres">
      <dgm:prSet presAssocID="{B6E7D224-DBDB-477C-B4D3-B63BC3BF7E9A}" presName="thickLine" presStyleLbl="alignNode1" presStyleIdx="3" presStyleCnt="5"/>
      <dgm:spPr/>
    </dgm:pt>
    <dgm:pt modelId="{FEAD3FED-F706-490F-A6E6-14C98A44B89A}" type="pres">
      <dgm:prSet presAssocID="{B6E7D224-DBDB-477C-B4D3-B63BC3BF7E9A}" presName="horz1" presStyleCnt="0"/>
      <dgm:spPr/>
    </dgm:pt>
    <dgm:pt modelId="{F13D08C1-B084-4325-B597-6135FFF8D085}" type="pres">
      <dgm:prSet presAssocID="{B6E7D224-DBDB-477C-B4D3-B63BC3BF7E9A}" presName="tx1" presStyleLbl="revTx" presStyleIdx="3" presStyleCnt="5"/>
      <dgm:spPr/>
    </dgm:pt>
    <dgm:pt modelId="{46A6A196-87F5-49A8-A9CA-E9E0C21E6032}" type="pres">
      <dgm:prSet presAssocID="{B6E7D224-DBDB-477C-B4D3-B63BC3BF7E9A}" presName="vert1" presStyleCnt="0"/>
      <dgm:spPr/>
    </dgm:pt>
    <dgm:pt modelId="{049CFC78-F107-437D-986A-4AF9040D80EC}" type="pres">
      <dgm:prSet presAssocID="{8F5461C6-0537-4D9F-B146-1EC3CC7B4132}" presName="thickLine" presStyleLbl="alignNode1" presStyleIdx="4" presStyleCnt="5"/>
      <dgm:spPr/>
    </dgm:pt>
    <dgm:pt modelId="{3BD3071F-B5AC-4761-9D2B-5094E47105BE}" type="pres">
      <dgm:prSet presAssocID="{8F5461C6-0537-4D9F-B146-1EC3CC7B4132}" presName="horz1" presStyleCnt="0"/>
      <dgm:spPr/>
    </dgm:pt>
    <dgm:pt modelId="{C1A77DDC-3B8B-43F7-BDA2-256B87E91D85}" type="pres">
      <dgm:prSet presAssocID="{8F5461C6-0537-4D9F-B146-1EC3CC7B4132}" presName="tx1" presStyleLbl="revTx" presStyleIdx="4" presStyleCnt="5"/>
      <dgm:spPr/>
    </dgm:pt>
    <dgm:pt modelId="{64CA3E65-A91A-4D5B-8DF3-0B3A2E3260E9}" type="pres">
      <dgm:prSet presAssocID="{8F5461C6-0537-4D9F-B146-1EC3CC7B4132}" presName="vert1" presStyleCnt="0"/>
      <dgm:spPr/>
    </dgm:pt>
  </dgm:ptLst>
  <dgm:cxnLst>
    <dgm:cxn modelId="{FFEE4210-65B4-477F-ABD7-126E64039F2F}" type="presOf" srcId="{7FFFCCD4-1952-4066-81B2-437C863F99CE}" destId="{68E046CF-46F5-429C-8925-0866DF6E8783}" srcOrd="0" destOrd="0" presId="urn:microsoft.com/office/officeart/2008/layout/LinedList"/>
    <dgm:cxn modelId="{C8D0EE14-0A48-4205-BBB2-49A1481381C0}" type="presOf" srcId="{806EC29D-47F2-43CE-A7A2-F82FEBF804B3}" destId="{FC9CFAFF-1795-420E-90A8-633850036357}" srcOrd="0" destOrd="0" presId="urn:microsoft.com/office/officeart/2008/layout/LinedList"/>
    <dgm:cxn modelId="{773A8534-8B29-42C3-9E4E-98F1F60BEB40}" type="presOf" srcId="{752F200B-C414-448C-AE26-8620D7AE887E}" destId="{88F4D392-591F-4049-BDFC-7F07B3C01FC8}" srcOrd="0" destOrd="0" presId="urn:microsoft.com/office/officeart/2008/layout/LinedList"/>
    <dgm:cxn modelId="{6E914A67-357F-4D47-BA01-98D4FCB1C955}" srcId="{752F200B-C414-448C-AE26-8620D7AE887E}" destId="{806EC29D-47F2-43CE-A7A2-F82FEBF804B3}" srcOrd="1" destOrd="0" parTransId="{99F8E2EC-CEA4-408D-A283-46327C22EA62}" sibTransId="{E1590191-46EA-48AB-A9A4-2356B23AEE10}"/>
    <dgm:cxn modelId="{EAFAAA68-577E-4AC0-B055-102F50E7E32D}" srcId="{752F200B-C414-448C-AE26-8620D7AE887E}" destId="{31E52C1C-A8D1-40BB-A87B-FA04F1D1E22D}" srcOrd="0" destOrd="0" parTransId="{364CC951-472E-4942-8826-201C549A66D7}" sibTransId="{8BAB5B6A-9497-4675-8EDE-0B9A36A90469}"/>
    <dgm:cxn modelId="{61EEAE4B-DC2C-418E-BC66-01E0FD4F823D}" srcId="{752F200B-C414-448C-AE26-8620D7AE887E}" destId="{8F5461C6-0537-4D9F-B146-1EC3CC7B4132}" srcOrd="4" destOrd="0" parTransId="{86BB20C5-4BA8-49A0-93C8-F4C1ABD491F4}" sibTransId="{6F1D5BD1-4F6D-4748-8A36-3D620F93D9AF}"/>
    <dgm:cxn modelId="{8F535574-4570-45D9-BDBF-1A53534A90FA}" srcId="{752F200B-C414-448C-AE26-8620D7AE887E}" destId="{7FFFCCD4-1952-4066-81B2-437C863F99CE}" srcOrd="2" destOrd="0" parTransId="{4F59EF60-63F5-40CB-9DD6-691B621A0A8F}" sibTransId="{A50E801C-9CD4-4C25-B376-B2A254822F9D}"/>
    <dgm:cxn modelId="{4174D375-0DF0-433B-9EE5-1A43FD87E277}" type="presOf" srcId="{8F5461C6-0537-4D9F-B146-1EC3CC7B4132}" destId="{C1A77DDC-3B8B-43F7-BDA2-256B87E91D85}" srcOrd="0" destOrd="0" presId="urn:microsoft.com/office/officeart/2008/layout/LinedList"/>
    <dgm:cxn modelId="{D5C424A5-BC5F-41EF-91D9-FC2B08A1F1A1}" type="presOf" srcId="{B6E7D224-DBDB-477C-B4D3-B63BC3BF7E9A}" destId="{F13D08C1-B084-4325-B597-6135FFF8D085}" srcOrd="0" destOrd="0" presId="urn:microsoft.com/office/officeart/2008/layout/LinedList"/>
    <dgm:cxn modelId="{0F81F5AE-B614-4806-B00D-0C6ACBBFC78C}" type="presOf" srcId="{31E52C1C-A8D1-40BB-A87B-FA04F1D1E22D}" destId="{2A50BA0C-C0AD-4269-8611-903A531AF73F}" srcOrd="0" destOrd="0" presId="urn:microsoft.com/office/officeart/2008/layout/LinedList"/>
    <dgm:cxn modelId="{9ECBC3B4-6467-4030-A829-D111D6D949E6}" srcId="{752F200B-C414-448C-AE26-8620D7AE887E}" destId="{B6E7D224-DBDB-477C-B4D3-B63BC3BF7E9A}" srcOrd="3" destOrd="0" parTransId="{BFDCD3E9-4DD8-41A4-BCBE-2DE22B8E06C4}" sibTransId="{9F6724D2-E5D7-4C75-B8FA-CD92043FD4EC}"/>
    <dgm:cxn modelId="{B62FCE3F-3FA3-4AF8-BA02-559061F57AA3}" type="presParOf" srcId="{88F4D392-591F-4049-BDFC-7F07B3C01FC8}" destId="{832795F9-5E59-4E63-8D6F-8877A5957709}" srcOrd="0" destOrd="0" presId="urn:microsoft.com/office/officeart/2008/layout/LinedList"/>
    <dgm:cxn modelId="{DAED87CB-A0C8-4168-BBC0-3F63048DE7AA}" type="presParOf" srcId="{88F4D392-591F-4049-BDFC-7F07B3C01FC8}" destId="{F15B66CC-1806-4C98-8E9A-2596A572AC17}" srcOrd="1" destOrd="0" presId="urn:microsoft.com/office/officeart/2008/layout/LinedList"/>
    <dgm:cxn modelId="{14E4E5EE-20CC-42ED-9B83-221BEACD30DC}" type="presParOf" srcId="{F15B66CC-1806-4C98-8E9A-2596A572AC17}" destId="{2A50BA0C-C0AD-4269-8611-903A531AF73F}" srcOrd="0" destOrd="0" presId="urn:microsoft.com/office/officeart/2008/layout/LinedList"/>
    <dgm:cxn modelId="{803584E5-148D-45E3-ADE2-2E2BA7FA5368}" type="presParOf" srcId="{F15B66CC-1806-4C98-8E9A-2596A572AC17}" destId="{2E62DD78-1E19-4188-B502-DF4F11B09F37}" srcOrd="1" destOrd="0" presId="urn:microsoft.com/office/officeart/2008/layout/LinedList"/>
    <dgm:cxn modelId="{E23DC902-F4FE-4F5A-B22D-1991755900DD}" type="presParOf" srcId="{88F4D392-591F-4049-BDFC-7F07B3C01FC8}" destId="{A69FC55D-5547-4EE5-A711-BA2447922529}" srcOrd="2" destOrd="0" presId="urn:microsoft.com/office/officeart/2008/layout/LinedList"/>
    <dgm:cxn modelId="{BBC0839E-4C40-4F36-BCF9-965F446E3F81}" type="presParOf" srcId="{88F4D392-591F-4049-BDFC-7F07B3C01FC8}" destId="{644C77A1-05D6-4A10-A65B-823EED141D25}" srcOrd="3" destOrd="0" presId="urn:microsoft.com/office/officeart/2008/layout/LinedList"/>
    <dgm:cxn modelId="{72DE8759-6341-4308-8741-952D6669189B}" type="presParOf" srcId="{644C77A1-05D6-4A10-A65B-823EED141D25}" destId="{FC9CFAFF-1795-420E-90A8-633850036357}" srcOrd="0" destOrd="0" presId="urn:microsoft.com/office/officeart/2008/layout/LinedList"/>
    <dgm:cxn modelId="{3BF7A570-E527-4C95-81FB-CFF23D28AC47}" type="presParOf" srcId="{644C77A1-05D6-4A10-A65B-823EED141D25}" destId="{B34A4713-0CDE-4274-9A77-C9295D6B4E22}" srcOrd="1" destOrd="0" presId="urn:microsoft.com/office/officeart/2008/layout/LinedList"/>
    <dgm:cxn modelId="{AFF01F27-3AFB-41B8-94F8-ACDCB41A9F8C}" type="presParOf" srcId="{88F4D392-591F-4049-BDFC-7F07B3C01FC8}" destId="{3DDB8A3E-B7EF-48F1-97C4-E8CB724D14CB}" srcOrd="4" destOrd="0" presId="urn:microsoft.com/office/officeart/2008/layout/LinedList"/>
    <dgm:cxn modelId="{D23B0C2A-2CC9-46F7-836B-869BA0B5562A}" type="presParOf" srcId="{88F4D392-591F-4049-BDFC-7F07B3C01FC8}" destId="{2F91AEB2-8DAF-4E7C-AEEA-F2759EBFCE46}" srcOrd="5" destOrd="0" presId="urn:microsoft.com/office/officeart/2008/layout/LinedList"/>
    <dgm:cxn modelId="{321AAD40-7462-4845-A801-94BBB3C4F238}" type="presParOf" srcId="{2F91AEB2-8DAF-4E7C-AEEA-F2759EBFCE46}" destId="{68E046CF-46F5-429C-8925-0866DF6E8783}" srcOrd="0" destOrd="0" presId="urn:microsoft.com/office/officeart/2008/layout/LinedList"/>
    <dgm:cxn modelId="{45E31C55-182E-416E-BA88-276A54A5F2EF}" type="presParOf" srcId="{2F91AEB2-8DAF-4E7C-AEEA-F2759EBFCE46}" destId="{1612D449-4AB7-4424-B115-C10044BDC266}" srcOrd="1" destOrd="0" presId="urn:microsoft.com/office/officeart/2008/layout/LinedList"/>
    <dgm:cxn modelId="{8D3F1698-B49A-4FCC-8C9B-DBFB4DCA3FB7}" type="presParOf" srcId="{88F4D392-591F-4049-BDFC-7F07B3C01FC8}" destId="{059C8A35-94AF-4849-B288-27B91CE2E88E}" srcOrd="6" destOrd="0" presId="urn:microsoft.com/office/officeart/2008/layout/LinedList"/>
    <dgm:cxn modelId="{146D7F0B-82D9-4DE9-8D1C-57398F3ABF1F}" type="presParOf" srcId="{88F4D392-591F-4049-BDFC-7F07B3C01FC8}" destId="{FEAD3FED-F706-490F-A6E6-14C98A44B89A}" srcOrd="7" destOrd="0" presId="urn:microsoft.com/office/officeart/2008/layout/LinedList"/>
    <dgm:cxn modelId="{6F2C1D83-B47D-41E8-977A-075205A8511D}" type="presParOf" srcId="{FEAD3FED-F706-490F-A6E6-14C98A44B89A}" destId="{F13D08C1-B084-4325-B597-6135FFF8D085}" srcOrd="0" destOrd="0" presId="urn:microsoft.com/office/officeart/2008/layout/LinedList"/>
    <dgm:cxn modelId="{6BEBAB1A-461A-4DFE-8236-36D4E369F5ED}" type="presParOf" srcId="{FEAD3FED-F706-490F-A6E6-14C98A44B89A}" destId="{46A6A196-87F5-49A8-A9CA-E9E0C21E6032}" srcOrd="1" destOrd="0" presId="urn:microsoft.com/office/officeart/2008/layout/LinedList"/>
    <dgm:cxn modelId="{1B838AE9-6248-439C-B86C-8359B52E5D34}" type="presParOf" srcId="{88F4D392-591F-4049-BDFC-7F07B3C01FC8}" destId="{049CFC78-F107-437D-986A-4AF9040D80EC}" srcOrd="8" destOrd="0" presId="urn:microsoft.com/office/officeart/2008/layout/LinedList"/>
    <dgm:cxn modelId="{88CF763F-BC4F-44C7-89CD-4C29925C7AF0}" type="presParOf" srcId="{88F4D392-591F-4049-BDFC-7F07B3C01FC8}" destId="{3BD3071F-B5AC-4761-9D2B-5094E47105BE}" srcOrd="9" destOrd="0" presId="urn:microsoft.com/office/officeart/2008/layout/LinedList"/>
    <dgm:cxn modelId="{F2CBA04B-4F20-44A7-BDE5-44632997AC19}" type="presParOf" srcId="{3BD3071F-B5AC-4761-9D2B-5094E47105BE}" destId="{C1A77DDC-3B8B-43F7-BDA2-256B87E91D85}" srcOrd="0" destOrd="0" presId="urn:microsoft.com/office/officeart/2008/layout/LinedList"/>
    <dgm:cxn modelId="{BBDBD52A-C50B-4507-90C5-11397ACE4B7D}" type="presParOf" srcId="{3BD3071F-B5AC-4761-9D2B-5094E47105BE}" destId="{64CA3E65-A91A-4D5B-8DF3-0B3A2E3260E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739B24D-3184-42A1-970E-790EF00DB96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E9E17C-4E97-4144-BB1F-22881AAE6053}">
      <dgm:prSet phldr="0"/>
      <dgm:spPr/>
      <dgm:t>
        <a:bodyPr/>
        <a:lstStyle/>
        <a:p>
          <a:r>
            <a:rPr lang="en-US">
              <a:latin typeface="Century Schoolbook" panose="02040604050505020304"/>
            </a:rPr>
            <a:t>Doxological</a:t>
          </a:r>
          <a:endParaRPr lang="en-US"/>
        </a:p>
      </dgm:t>
    </dgm:pt>
    <dgm:pt modelId="{78934F60-BAC2-426C-8C02-682EE018FB4D}" type="parTrans" cxnId="{9EECF670-645B-4D74-9699-FD0102D4EF50}">
      <dgm:prSet/>
      <dgm:spPr/>
      <dgm:t>
        <a:bodyPr/>
        <a:lstStyle/>
        <a:p>
          <a:endParaRPr lang="en-US"/>
        </a:p>
      </dgm:t>
    </dgm:pt>
    <dgm:pt modelId="{C01873E0-AB0F-4E09-9151-14744E556FB3}" type="sibTrans" cxnId="{9EECF670-645B-4D74-9699-FD0102D4EF50}">
      <dgm:prSet/>
      <dgm:spPr/>
      <dgm:t>
        <a:bodyPr/>
        <a:lstStyle/>
        <a:p>
          <a:endParaRPr lang="en-US"/>
        </a:p>
      </dgm:t>
    </dgm:pt>
    <dgm:pt modelId="{4CE942A7-5570-4998-8961-BB3F69B10353}">
      <dgm:prSet/>
      <dgm:spPr/>
      <dgm:t>
        <a:bodyPr/>
        <a:lstStyle/>
        <a:p>
          <a:pPr rtl="0"/>
          <a:r>
            <a:rPr lang="en-US" baseline="0"/>
            <a:t>Spirit-Empowered</a:t>
          </a:r>
          <a:endParaRPr lang="en-US">
            <a:latin typeface="Century Schoolbook" panose="02040604050505020304"/>
          </a:endParaRPr>
        </a:p>
      </dgm:t>
    </dgm:pt>
    <dgm:pt modelId="{BDDFEA35-D47A-4710-ABBE-E93898BC017B}" type="parTrans" cxnId="{A775D4EF-B6CD-4C3F-AD06-FD0EC35660DE}">
      <dgm:prSet/>
      <dgm:spPr/>
      <dgm:t>
        <a:bodyPr/>
        <a:lstStyle/>
        <a:p>
          <a:endParaRPr lang="en-US"/>
        </a:p>
      </dgm:t>
    </dgm:pt>
    <dgm:pt modelId="{4B865BC0-BA59-45A0-9E55-F400925130CF}" type="sibTrans" cxnId="{A775D4EF-B6CD-4C3F-AD06-FD0EC35660DE}">
      <dgm:prSet/>
      <dgm:spPr/>
      <dgm:t>
        <a:bodyPr/>
        <a:lstStyle/>
        <a:p>
          <a:endParaRPr lang="en-US"/>
        </a:p>
      </dgm:t>
    </dgm:pt>
    <dgm:pt modelId="{61AB1470-7D87-44CA-AE78-294815E7BC99}">
      <dgm:prSet/>
      <dgm:spPr/>
      <dgm:t>
        <a:bodyPr/>
        <a:lstStyle/>
        <a:p>
          <a:r>
            <a:rPr lang="en-US" baseline="0">
              <a:latin typeface="Century Schoolbook" panose="02040604050505020304"/>
            </a:rPr>
            <a:t>Sent</a:t>
          </a:r>
          <a:endParaRPr lang="en-US"/>
        </a:p>
      </dgm:t>
    </dgm:pt>
    <dgm:pt modelId="{DA18AD75-64D8-41C7-A412-98F7D5BB3C2B}" type="parTrans" cxnId="{068F9378-4C1F-4D8D-8348-539821D93651}">
      <dgm:prSet/>
      <dgm:spPr/>
      <dgm:t>
        <a:bodyPr/>
        <a:lstStyle/>
        <a:p>
          <a:endParaRPr lang="en-US"/>
        </a:p>
      </dgm:t>
    </dgm:pt>
    <dgm:pt modelId="{D3659B98-1B31-4242-905C-156E9E9C5A3C}" type="sibTrans" cxnId="{068F9378-4C1F-4D8D-8348-539821D93651}">
      <dgm:prSet/>
      <dgm:spPr/>
      <dgm:t>
        <a:bodyPr/>
        <a:lstStyle/>
        <a:p>
          <a:endParaRPr lang="en-US"/>
        </a:p>
      </dgm:t>
    </dgm:pt>
    <dgm:pt modelId="{CD0A99D4-A7E1-4C28-905B-FD46D494F7D6}">
      <dgm:prSet phldr="0"/>
      <dgm:spPr/>
      <dgm:t>
        <a:bodyPr/>
        <a:lstStyle/>
        <a:p>
          <a:r>
            <a:rPr lang="en-US" baseline="0">
              <a:latin typeface="Century Schoolbook" panose="02040604050505020304"/>
            </a:rPr>
            <a:t>Gospel-Centered</a:t>
          </a:r>
        </a:p>
      </dgm:t>
    </dgm:pt>
    <dgm:pt modelId="{6E21DEF7-67DD-4710-AB89-CBA48D1E9F7C}" type="parTrans" cxnId="{278A43D3-F319-4170-A1FD-587AC9413871}">
      <dgm:prSet/>
      <dgm:spPr/>
    </dgm:pt>
    <dgm:pt modelId="{943091C9-A95A-44CB-AD5D-84055F19D3A2}" type="sibTrans" cxnId="{278A43D3-F319-4170-A1FD-587AC9413871}">
      <dgm:prSet/>
      <dgm:spPr/>
    </dgm:pt>
    <dgm:pt modelId="{F440FB38-012E-41EA-B171-CA0C3D04C982}">
      <dgm:prSet phldr="0"/>
      <dgm:spPr/>
      <dgm:t>
        <a:bodyPr/>
        <a:lstStyle/>
        <a:p>
          <a:r>
            <a:rPr lang="en-US">
              <a:latin typeface="Century Schoolbook" panose="02040604050505020304"/>
            </a:rPr>
            <a:t>Local</a:t>
          </a:r>
          <a:endParaRPr lang="en-US"/>
        </a:p>
      </dgm:t>
    </dgm:pt>
    <dgm:pt modelId="{57AE2C4C-017C-44FE-84AF-6417E1043224}" type="parTrans" cxnId="{880DC560-6D38-45C5-BF88-FC6DB063ED45}">
      <dgm:prSet/>
      <dgm:spPr/>
    </dgm:pt>
    <dgm:pt modelId="{C31C4037-EADE-4581-B35C-729B50263E72}" type="sibTrans" cxnId="{880DC560-6D38-45C5-BF88-FC6DB063ED45}">
      <dgm:prSet/>
      <dgm:spPr/>
    </dgm:pt>
    <dgm:pt modelId="{7C39E858-5FD9-4B4E-8D9A-41D9CD2CB517}" type="pres">
      <dgm:prSet presAssocID="{5739B24D-3184-42A1-970E-790EF00DB966}" presName="vert0" presStyleCnt="0">
        <dgm:presLayoutVars>
          <dgm:dir/>
          <dgm:animOne val="branch"/>
          <dgm:animLvl val="lvl"/>
        </dgm:presLayoutVars>
      </dgm:prSet>
      <dgm:spPr/>
    </dgm:pt>
    <dgm:pt modelId="{A30B3927-75F8-437F-9B08-B7C50726699A}" type="pres">
      <dgm:prSet presAssocID="{E7E9E17C-4E97-4144-BB1F-22881AAE6053}" presName="thickLine" presStyleLbl="alignNode1" presStyleIdx="0" presStyleCnt="5"/>
      <dgm:spPr/>
    </dgm:pt>
    <dgm:pt modelId="{DAD64656-2345-4004-89B7-DCD4B3621B69}" type="pres">
      <dgm:prSet presAssocID="{E7E9E17C-4E97-4144-BB1F-22881AAE6053}" presName="horz1" presStyleCnt="0"/>
      <dgm:spPr/>
    </dgm:pt>
    <dgm:pt modelId="{CFA8BD27-AEB7-4838-B183-16CDD0A08D9B}" type="pres">
      <dgm:prSet presAssocID="{E7E9E17C-4E97-4144-BB1F-22881AAE6053}" presName="tx1" presStyleLbl="revTx" presStyleIdx="0" presStyleCnt="5"/>
      <dgm:spPr/>
    </dgm:pt>
    <dgm:pt modelId="{E991030E-D353-433C-8232-786F91DEA2B0}" type="pres">
      <dgm:prSet presAssocID="{E7E9E17C-4E97-4144-BB1F-22881AAE6053}" presName="vert1" presStyleCnt="0"/>
      <dgm:spPr/>
    </dgm:pt>
    <dgm:pt modelId="{D5C44765-DDFE-43FE-B719-F2B2F033AD62}" type="pres">
      <dgm:prSet presAssocID="{CD0A99D4-A7E1-4C28-905B-FD46D494F7D6}" presName="thickLine" presStyleLbl="alignNode1" presStyleIdx="1" presStyleCnt="5"/>
      <dgm:spPr/>
    </dgm:pt>
    <dgm:pt modelId="{F127DACB-1836-4C97-A750-B546B8156C29}" type="pres">
      <dgm:prSet presAssocID="{CD0A99D4-A7E1-4C28-905B-FD46D494F7D6}" presName="horz1" presStyleCnt="0"/>
      <dgm:spPr/>
    </dgm:pt>
    <dgm:pt modelId="{2FBA2ACE-F3D5-4207-8415-BCEB04DED213}" type="pres">
      <dgm:prSet presAssocID="{CD0A99D4-A7E1-4C28-905B-FD46D494F7D6}" presName="tx1" presStyleLbl="revTx" presStyleIdx="1" presStyleCnt="5"/>
      <dgm:spPr/>
    </dgm:pt>
    <dgm:pt modelId="{CEF29283-CE3D-43F0-8E8A-03A3409797C9}" type="pres">
      <dgm:prSet presAssocID="{CD0A99D4-A7E1-4C28-905B-FD46D494F7D6}" presName="vert1" presStyleCnt="0"/>
      <dgm:spPr/>
    </dgm:pt>
    <dgm:pt modelId="{F6DD9AF7-8141-4365-8335-3B56B4248521}" type="pres">
      <dgm:prSet presAssocID="{4CE942A7-5570-4998-8961-BB3F69B10353}" presName="thickLine" presStyleLbl="alignNode1" presStyleIdx="2" presStyleCnt="5"/>
      <dgm:spPr/>
    </dgm:pt>
    <dgm:pt modelId="{E1EED0F9-0805-4888-AB5E-804ADB43D717}" type="pres">
      <dgm:prSet presAssocID="{4CE942A7-5570-4998-8961-BB3F69B10353}" presName="horz1" presStyleCnt="0"/>
      <dgm:spPr/>
    </dgm:pt>
    <dgm:pt modelId="{108D3B1C-1368-4B01-8EC1-98CC6294415F}" type="pres">
      <dgm:prSet presAssocID="{4CE942A7-5570-4998-8961-BB3F69B10353}" presName="tx1" presStyleLbl="revTx" presStyleIdx="2" presStyleCnt="5"/>
      <dgm:spPr/>
    </dgm:pt>
    <dgm:pt modelId="{F6BF672C-9387-4F5F-97F0-2A0C5609D328}" type="pres">
      <dgm:prSet presAssocID="{4CE942A7-5570-4998-8961-BB3F69B10353}" presName="vert1" presStyleCnt="0"/>
      <dgm:spPr/>
    </dgm:pt>
    <dgm:pt modelId="{4F9306B4-801C-403B-8AD3-3728EA63CD19}" type="pres">
      <dgm:prSet presAssocID="{F440FB38-012E-41EA-B171-CA0C3D04C982}" presName="thickLine" presStyleLbl="alignNode1" presStyleIdx="3" presStyleCnt="5"/>
      <dgm:spPr/>
    </dgm:pt>
    <dgm:pt modelId="{985FD0E8-4161-4676-A619-3699E2D2666D}" type="pres">
      <dgm:prSet presAssocID="{F440FB38-012E-41EA-B171-CA0C3D04C982}" presName="horz1" presStyleCnt="0"/>
      <dgm:spPr/>
    </dgm:pt>
    <dgm:pt modelId="{A2041F19-5B11-4B9E-A951-940B034615DC}" type="pres">
      <dgm:prSet presAssocID="{F440FB38-012E-41EA-B171-CA0C3D04C982}" presName="tx1" presStyleLbl="revTx" presStyleIdx="3" presStyleCnt="5"/>
      <dgm:spPr/>
    </dgm:pt>
    <dgm:pt modelId="{D53EEF04-9402-4E4B-9860-36EE3D8CC670}" type="pres">
      <dgm:prSet presAssocID="{F440FB38-012E-41EA-B171-CA0C3D04C982}" presName="vert1" presStyleCnt="0"/>
      <dgm:spPr/>
    </dgm:pt>
    <dgm:pt modelId="{A29C3068-1B81-4095-856B-E2EE3662A1B9}" type="pres">
      <dgm:prSet presAssocID="{61AB1470-7D87-44CA-AE78-294815E7BC99}" presName="thickLine" presStyleLbl="alignNode1" presStyleIdx="4" presStyleCnt="5"/>
      <dgm:spPr/>
    </dgm:pt>
    <dgm:pt modelId="{79589E1A-9CC6-4C95-941E-75D15064E4A2}" type="pres">
      <dgm:prSet presAssocID="{61AB1470-7D87-44CA-AE78-294815E7BC99}" presName="horz1" presStyleCnt="0"/>
      <dgm:spPr/>
    </dgm:pt>
    <dgm:pt modelId="{DF5B4DB7-89F6-4CA8-8893-C4ED8A088B0F}" type="pres">
      <dgm:prSet presAssocID="{61AB1470-7D87-44CA-AE78-294815E7BC99}" presName="tx1" presStyleLbl="revTx" presStyleIdx="4" presStyleCnt="5"/>
      <dgm:spPr/>
    </dgm:pt>
    <dgm:pt modelId="{CFE184AE-B956-44E2-928A-7753EBBE507F}" type="pres">
      <dgm:prSet presAssocID="{61AB1470-7D87-44CA-AE78-294815E7BC99}" presName="vert1" presStyleCnt="0"/>
      <dgm:spPr/>
    </dgm:pt>
  </dgm:ptLst>
  <dgm:cxnLst>
    <dgm:cxn modelId="{7FF2F619-F8BE-4021-99E7-DDFC7EAC7552}" type="presOf" srcId="{F440FB38-012E-41EA-B171-CA0C3D04C982}" destId="{A2041F19-5B11-4B9E-A951-940B034615DC}" srcOrd="0" destOrd="0" presId="urn:microsoft.com/office/officeart/2008/layout/LinedList"/>
    <dgm:cxn modelId="{D8258130-B055-477A-B424-54459134C1E8}" type="presOf" srcId="{61AB1470-7D87-44CA-AE78-294815E7BC99}" destId="{DF5B4DB7-89F6-4CA8-8893-C4ED8A088B0F}" srcOrd="0" destOrd="0" presId="urn:microsoft.com/office/officeart/2008/layout/LinedList"/>
    <dgm:cxn modelId="{880DC560-6D38-45C5-BF88-FC6DB063ED45}" srcId="{5739B24D-3184-42A1-970E-790EF00DB966}" destId="{F440FB38-012E-41EA-B171-CA0C3D04C982}" srcOrd="3" destOrd="0" parTransId="{57AE2C4C-017C-44FE-84AF-6417E1043224}" sibTransId="{C31C4037-EADE-4581-B35C-729B50263E72}"/>
    <dgm:cxn modelId="{7A85696C-E074-410B-8060-8AD7248BF353}" type="presOf" srcId="{E7E9E17C-4E97-4144-BB1F-22881AAE6053}" destId="{CFA8BD27-AEB7-4838-B183-16CDD0A08D9B}" srcOrd="0" destOrd="0" presId="urn:microsoft.com/office/officeart/2008/layout/LinedList"/>
    <dgm:cxn modelId="{9EECF670-645B-4D74-9699-FD0102D4EF50}" srcId="{5739B24D-3184-42A1-970E-790EF00DB966}" destId="{E7E9E17C-4E97-4144-BB1F-22881AAE6053}" srcOrd="0" destOrd="0" parTransId="{78934F60-BAC2-426C-8C02-682EE018FB4D}" sibTransId="{C01873E0-AB0F-4E09-9151-14744E556FB3}"/>
    <dgm:cxn modelId="{4E3FEE74-13B5-4C2C-90B2-F65370EC5AA0}" type="presOf" srcId="{5739B24D-3184-42A1-970E-790EF00DB966}" destId="{7C39E858-5FD9-4B4E-8D9A-41D9CD2CB517}" srcOrd="0" destOrd="0" presId="urn:microsoft.com/office/officeart/2008/layout/LinedList"/>
    <dgm:cxn modelId="{068F9378-4C1F-4D8D-8348-539821D93651}" srcId="{5739B24D-3184-42A1-970E-790EF00DB966}" destId="{61AB1470-7D87-44CA-AE78-294815E7BC99}" srcOrd="4" destOrd="0" parTransId="{DA18AD75-64D8-41C7-A412-98F7D5BB3C2B}" sibTransId="{D3659B98-1B31-4242-905C-156E9E9C5A3C}"/>
    <dgm:cxn modelId="{CC47F19A-8F09-4F5D-83F1-2B7AF48CC3B8}" type="presOf" srcId="{CD0A99D4-A7E1-4C28-905B-FD46D494F7D6}" destId="{2FBA2ACE-F3D5-4207-8415-BCEB04DED213}" srcOrd="0" destOrd="0" presId="urn:microsoft.com/office/officeart/2008/layout/LinedList"/>
    <dgm:cxn modelId="{1B99B0C0-29F5-4B13-BBD3-EE085977F727}" type="presOf" srcId="{4CE942A7-5570-4998-8961-BB3F69B10353}" destId="{108D3B1C-1368-4B01-8EC1-98CC6294415F}" srcOrd="0" destOrd="0" presId="urn:microsoft.com/office/officeart/2008/layout/LinedList"/>
    <dgm:cxn modelId="{278A43D3-F319-4170-A1FD-587AC9413871}" srcId="{5739B24D-3184-42A1-970E-790EF00DB966}" destId="{CD0A99D4-A7E1-4C28-905B-FD46D494F7D6}" srcOrd="1" destOrd="0" parTransId="{6E21DEF7-67DD-4710-AB89-CBA48D1E9F7C}" sibTransId="{943091C9-A95A-44CB-AD5D-84055F19D3A2}"/>
    <dgm:cxn modelId="{A775D4EF-B6CD-4C3F-AD06-FD0EC35660DE}" srcId="{5739B24D-3184-42A1-970E-790EF00DB966}" destId="{4CE942A7-5570-4998-8961-BB3F69B10353}" srcOrd="2" destOrd="0" parTransId="{BDDFEA35-D47A-4710-ABBE-E93898BC017B}" sibTransId="{4B865BC0-BA59-45A0-9E55-F400925130CF}"/>
    <dgm:cxn modelId="{3037B3EF-EF68-491E-90E3-874AA00EBF8D}" type="presParOf" srcId="{7C39E858-5FD9-4B4E-8D9A-41D9CD2CB517}" destId="{A30B3927-75F8-437F-9B08-B7C50726699A}" srcOrd="0" destOrd="0" presId="urn:microsoft.com/office/officeart/2008/layout/LinedList"/>
    <dgm:cxn modelId="{67CD4BC7-AAF8-40B8-AF2B-63BB7D984AD1}" type="presParOf" srcId="{7C39E858-5FD9-4B4E-8D9A-41D9CD2CB517}" destId="{DAD64656-2345-4004-89B7-DCD4B3621B69}" srcOrd="1" destOrd="0" presId="urn:microsoft.com/office/officeart/2008/layout/LinedList"/>
    <dgm:cxn modelId="{2EB1D350-11F0-4809-947C-4CBBF6F3D013}" type="presParOf" srcId="{DAD64656-2345-4004-89B7-DCD4B3621B69}" destId="{CFA8BD27-AEB7-4838-B183-16CDD0A08D9B}" srcOrd="0" destOrd="0" presId="urn:microsoft.com/office/officeart/2008/layout/LinedList"/>
    <dgm:cxn modelId="{8A532BBE-4E4D-454D-AFA9-48526CE4010C}" type="presParOf" srcId="{DAD64656-2345-4004-89B7-DCD4B3621B69}" destId="{E991030E-D353-433C-8232-786F91DEA2B0}" srcOrd="1" destOrd="0" presId="urn:microsoft.com/office/officeart/2008/layout/LinedList"/>
    <dgm:cxn modelId="{6B18FB99-BC1F-4588-AF88-069F86047BB6}" type="presParOf" srcId="{7C39E858-5FD9-4B4E-8D9A-41D9CD2CB517}" destId="{D5C44765-DDFE-43FE-B719-F2B2F033AD62}" srcOrd="2" destOrd="0" presId="urn:microsoft.com/office/officeart/2008/layout/LinedList"/>
    <dgm:cxn modelId="{69D4DD7E-8B85-4D20-A47E-D56C495C3CF7}" type="presParOf" srcId="{7C39E858-5FD9-4B4E-8D9A-41D9CD2CB517}" destId="{F127DACB-1836-4C97-A750-B546B8156C29}" srcOrd="3" destOrd="0" presId="urn:microsoft.com/office/officeart/2008/layout/LinedList"/>
    <dgm:cxn modelId="{D41C14B7-C24C-4759-951D-B1A0F233437F}" type="presParOf" srcId="{F127DACB-1836-4C97-A750-B546B8156C29}" destId="{2FBA2ACE-F3D5-4207-8415-BCEB04DED213}" srcOrd="0" destOrd="0" presId="urn:microsoft.com/office/officeart/2008/layout/LinedList"/>
    <dgm:cxn modelId="{D106B1BD-15AD-4E1F-8861-0C548D83A18D}" type="presParOf" srcId="{F127DACB-1836-4C97-A750-B546B8156C29}" destId="{CEF29283-CE3D-43F0-8E8A-03A3409797C9}" srcOrd="1" destOrd="0" presId="urn:microsoft.com/office/officeart/2008/layout/LinedList"/>
    <dgm:cxn modelId="{8EBE8C52-0234-463C-AE5E-4226A76D0995}" type="presParOf" srcId="{7C39E858-5FD9-4B4E-8D9A-41D9CD2CB517}" destId="{F6DD9AF7-8141-4365-8335-3B56B4248521}" srcOrd="4" destOrd="0" presId="urn:microsoft.com/office/officeart/2008/layout/LinedList"/>
    <dgm:cxn modelId="{CBAAB7A1-78F1-43A0-B86E-209847C07158}" type="presParOf" srcId="{7C39E858-5FD9-4B4E-8D9A-41D9CD2CB517}" destId="{E1EED0F9-0805-4888-AB5E-804ADB43D717}" srcOrd="5" destOrd="0" presId="urn:microsoft.com/office/officeart/2008/layout/LinedList"/>
    <dgm:cxn modelId="{2B1ADFEE-4F6A-45CF-8652-59EED9A833A2}" type="presParOf" srcId="{E1EED0F9-0805-4888-AB5E-804ADB43D717}" destId="{108D3B1C-1368-4B01-8EC1-98CC6294415F}" srcOrd="0" destOrd="0" presId="urn:microsoft.com/office/officeart/2008/layout/LinedList"/>
    <dgm:cxn modelId="{A8BE232D-F818-4B68-8DBB-3FCB6E0BF658}" type="presParOf" srcId="{E1EED0F9-0805-4888-AB5E-804ADB43D717}" destId="{F6BF672C-9387-4F5F-97F0-2A0C5609D328}" srcOrd="1" destOrd="0" presId="urn:microsoft.com/office/officeart/2008/layout/LinedList"/>
    <dgm:cxn modelId="{B737C15F-16B9-44C4-916D-46B7BD10A69B}" type="presParOf" srcId="{7C39E858-5FD9-4B4E-8D9A-41D9CD2CB517}" destId="{4F9306B4-801C-403B-8AD3-3728EA63CD19}" srcOrd="6" destOrd="0" presId="urn:microsoft.com/office/officeart/2008/layout/LinedList"/>
    <dgm:cxn modelId="{A3B8C816-81CF-4C94-A1B2-B2A06C7A86B7}" type="presParOf" srcId="{7C39E858-5FD9-4B4E-8D9A-41D9CD2CB517}" destId="{985FD0E8-4161-4676-A619-3699E2D2666D}" srcOrd="7" destOrd="0" presId="urn:microsoft.com/office/officeart/2008/layout/LinedList"/>
    <dgm:cxn modelId="{5EE34280-FCF2-460A-9E39-24E3CB89907B}" type="presParOf" srcId="{985FD0E8-4161-4676-A619-3699E2D2666D}" destId="{A2041F19-5B11-4B9E-A951-940B034615DC}" srcOrd="0" destOrd="0" presId="urn:microsoft.com/office/officeart/2008/layout/LinedList"/>
    <dgm:cxn modelId="{C5BF2070-978A-495F-9A38-7DBD030F144F}" type="presParOf" srcId="{985FD0E8-4161-4676-A619-3699E2D2666D}" destId="{D53EEF04-9402-4E4B-9860-36EE3D8CC670}" srcOrd="1" destOrd="0" presId="urn:microsoft.com/office/officeart/2008/layout/LinedList"/>
    <dgm:cxn modelId="{52CA9790-5FD6-4F73-8173-628C277C150E}" type="presParOf" srcId="{7C39E858-5FD9-4B4E-8D9A-41D9CD2CB517}" destId="{A29C3068-1B81-4095-856B-E2EE3662A1B9}" srcOrd="8" destOrd="0" presId="urn:microsoft.com/office/officeart/2008/layout/LinedList"/>
    <dgm:cxn modelId="{7E328A31-A5A2-4CB7-8130-8573DD9CC623}" type="presParOf" srcId="{7C39E858-5FD9-4B4E-8D9A-41D9CD2CB517}" destId="{79589E1A-9CC6-4C95-941E-75D15064E4A2}" srcOrd="9" destOrd="0" presId="urn:microsoft.com/office/officeart/2008/layout/LinedList"/>
    <dgm:cxn modelId="{49FB3F2B-A49E-431E-BBAD-5E84944EDD87}" type="presParOf" srcId="{79589E1A-9CC6-4C95-941E-75D15064E4A2}" destId="{DF5B4DB7-89F6-4CA8-8893-C4ED8A088B0F}" srcOrd="0" destOrd="0" presId="urn:microsoft.com/office/officeart/2008/layout/LinedList"/>
    <dgm:cxn modelId="{D593956D-D822-440F-B8B9-803A1811420A}" type="presParOf" srcId="{79589E1A-9CC6-4C95-941E-75D15064E4A2}" destId="{CFE184AE-B956-44E2-928A-7753EBBE507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64E279E-40C6-4914-89E3-11A1E99B633B}"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5F730AE4-309A-479E-8492-0FC4A932366A}">
      <dgm:prSet/>
      <dgm:spPr/>
      <dgm:t>
        <a:bodyPr/>
        <a:lstStyle/>
        <a:p>
          <a:pPr>
            <a:lnSpc>
              <a:spcPct val="100000"/>
            </a:lnSpc>
          </a:pPr>
          <a:r>
            <a:rPr lang="en-US" dirty="0"/>
            <a:t>Digital Services</a:t>
          </a:r>
        </a:p>
      </dgm:t>
    </dgm:pt>
    <dgm:pt modelId="{AECE96A1-220E-496C-93F8-32F17D19D123}" type="parTrans" cxnId="{B4DC479A-BE95-4498-95B5-2FCD06528845}">
      <dgm:prSet/>
      <dgm:spPr/>
      <dgm:t>
        <a:bodyPr/>
        <a:lstStyle/>
        <a:p>
          <a:endParaRPr lang="en-US"/>
        </a:p>
      </dgm:t>
    </dgm:pt>
    <dgm:pt modelId="{906FD627-6C12-48C8-86FE-E87E65D40869}" type="sibTrans" cxnId="{B4DC479A-BE95-4498-95B5-2FCD06528845}">
      <dgm:prSet/>
      <dgm:spPr/>
      <dgm:t>
        <a:bodyPr/>
        <a:lstStyle/>
        <a:p>
          <a:endParaRPr lang="en-US"/>
        </a:p>
      </dgm:t>
    </dgm:pt>
    <dgm:pt modelId="{C8208CAC-CCCF-4703-999C-4FAAE3DF67A8}">
      <dgm:prSet phldr="0"/>
      <dgm:spPr/>
      <dgm:t>
        <a:bodyPr/>
        <a:lstStyle/>
        <a:p>
          <a:pPr>
            <a:lnSpc>
              <a:spcPct val="100000"/>
            </a:lnSpc>
          </a:pPr>
          <a:r>
            <a:rPr lang="en-US" dirty="0"/>
            <a:t>Metaverse Church</a:t>
          </a:r>
        </a:p>
      </dgm:t>
    </dgm:pt>
    <dgm:pt modelId="{1C019BC1-7596-4855-B270-4EFA301EFF85}" type="parTrans" cxnId="{8C92C103-7CB5-4952-B2D0-F6EB8EBE9C89}">
      <dgm:prSet/>
      <dgm:spPr/>
      <dgm:t>
        <a:bodyPr/>
        <a:lstStyle/>
        <a:p>
          <a:endParaRPr lang="en-US"/>
        </a:p>
      </dgm:t>
    </dgm:pt>
    <dgm:pt modelId="{B27A7915-3D13-4DFB-AFE6-53B41FF40736}" type="sibTrans" cxnId="{8C92C103-7CB5-4952-B2D0-F6EB8EBE9C89}">
      <dgm:prSet/>
      <dgm:spPr/>
      <dgm:t>
        <a:bodyPr/>
        <a:lstStyle/>
        <a:p>
          <a:endParaRPr lang="en-US"/>
        </a:p>
      </dgm:t>
    </dgm:pt>
    <dgm:pt modelId="{401B10B2-E2BA-46BB-BBD0-B1F23D77DB5D}">
      <dgm:prSet phldr="0"/>
      <dgm:spPr/>
      <dgm:t>
        <a:bodyPr/>
        <a:lstStyle/>
        <a:p>
          <a:pPr>
            <a:lnSpc>
              <a:spcPct val="100000"/>
            </a:lnSpc>
          </a:pPr>
          <a:r>
            <a:rPr lang="en-US" dirty="0">
              <a:latin typeface="Century Schoolbook" panose="02040604050505020304"/>
            </a:rPr>
            <a:t>Sending Culture</a:t>
          </a:r>
        </a:p>
      </dgm:t>
    </dgm:pt>
    <dgm:pt modelId="{245E1A85-C185-40EF-BE8B-D54A20186125}" type="parTrans" cxnId="{43A164C6-A5F1-4113-BFA4-10D220F6C2FC}">
      <dgm:prSet/>
      <dgm:spPr/>
      <dgm:t>
        <a:bodyPr/>
        <a:lstStyle/>
        <a:p>
          <a:endParaRPr lang="en-US"/>
        </a:p>
      </dgm:t>
    </dgm:pt>
    <dgm:pt modelId="{C36C432F-4BBD-4424-9445-F404304EE40B}" type="sibTrans" cxnId="{43A164C6-A5F1-4113-BFA4-10D220F6C2FC}">
      <dgm:prSet/>
      <dgm:spPr/>
      <dgm:t>
        <a:bodyPr/>
        <a:lstStyle/>
        <a:p>
          <a:endParaRPr lang="en-US"/>
        </a:p>
      </dgm:t>
    </dgm:pt>
    <dgm:pt modelId="{DDA0B17E-150A-4EFF-9529-20A7ABB292A2}" type="pres">
      <dgm:prSet presAssocID="{464E279E-40C6-4914-89E3-11A1E99B633B}" presName="root" presStyleCnt="0">
        <dgm:presLayoutVars>
          <dgm:dir/>
          <dgm:resizeHandles val="exact"/>
        </dgm:presLayoutVars>
      </dgm:prSet>
      <dgm:spPr/>
    </dgm:pt>
    <dgm:pt modelId="{21795C2B-E6B5-4CEE-ACB0-EB40459AB4E6}" type="pres">
      <dgm:prSet presAssocID="{401B10B2-E2BA-46BB-BBD0-B1F23D77DB5D}" presName="compNode" presStyleCnt="0"/>
      <dgm:spPr/>
    </dgm:pt>
    <dgm:pt modelId="{C257A722-A3A0-4C92-817C-7C29CA9305B3}" type="pres">
      <dgm:prSet presAssocID="{401B10B2-E2BA-46BB-BBD0-B1F23D77DB5D}" presName="iconRect" presStyleLbl="nod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anching diagram outline"/>
        </a:ext>
      </dgm:extLst>
    </dgm:pt>
    <dgm:pt modelId="{5F05C9FD-E1C4-40BB-804C-7CA074605375}" type="pres">
      <dgm:prSet presAssocID="{401B10B2-E2BA-46BB-BBD0-B1F23D77DB5D}" presName="spaceRect" presStyleCnt="0"/>
      <dgm:spPr/>
    </dgm:pt>
    <dgm:pt modelId="{B4EF61E8-51BA-4177-8279-D0C35061B337}" type="pres">
      <dgm:prSet presAssocID="{401B10B2-E2BA-46BB-BBD0-B1F23D77DB5D}" presName="textRect" presStyleLbl="revTx" presStyleIdx="0" presStyleCnt="3">
        <dgm:presLayoutVars>
          <dgm:chMax val="1"/>
          <dgm:chPref val="1"/>
        </dgm:presLayoutVars>
      </dgm:prSet>
      <dgm:spPr/>
    </dgm:pt>
    <dgm:pt modelId="{AFE9B978-13B0-47C8-9C21-40C1EA4FDF1A}" type="pres">
      <dgm:prSet presAssocID="{C36C432F-4BBD-4424-9445-F404304EE40B}" presName="sibTrans" presStyleCnt="0"/>
      <dgm:spPr/>
    </dgm:pt>
    <dgm:pt modelId="{65F5E885-2B25-4741-A362-D574E29F504A}" type="pres">
      <dgm:prSet presAssocID="{5F730AE4-309A-479E-8492-0FC4A932366A}" presName="compNode" presStyleCnt="0"/>
      <dgm:spPr/>
    </dgm:pt>
    <dgm:pt modelId="{AE2559D4-7E54-4596-8103-38D910A0034C}" type="pres">
      <dgm:prSet presAssocID="{5F730AE4-309A-479E-8492-0FC4A93236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23F66B0B-8622-4701-B215-101912C603EA}" type="pres">
      <dgm:prSet presAssocID="{5F730AE4-309A-479E-8492-0FC4A932366A}" presName="spaceRect" presStyleCnt="0"/>
      <dgm:spPr/>
    </dgm:pt>
    <dgm:pt modelId="{AD1646FB-E020-4F65-A89A-109CD662259A}" type="pres">
      <dgm:prSet presAssocID="{5F730AE4-309A-479E-8492-0FC4A932366A}" presName="textRect" presStyleLbl="revTx" presStyleIdx="1" presStyleCnt="3">
        <dgm:presLayoutVars>
          <dgm:chMax val="1"/>
          <dgm:chPref val="1"/>
        </dgm:presLayoutVars>
      </dgm:prSet>
      <dgm:spPr/>
    </dgm:pt>
    <dgm:pt modelId="{279B4E3E-CA6C-4DE2-A08D-6BBC8E92DA3C}" type="pres">
      <dgm:prSet presAssocID="{906FD627-6C12-48C8-86FE-E87E65D40869}" presName="sibTrans" presStyleCnt="0"/>
      <dgm:spPr/>
    </dgm:pt>
    <dgm:pt modelId="{E5C31B37-A656-4256-A1FE-B8FE8219F4EB}" type="pres">
      <dgm:prSet presAssocID="{C8208CAC-CCCF-4703-999C-4FAAE3DF67A8}" presName="compNode" presStyleCnt="0"/>
      <dgm:spPr/>
    </dgm:pt>
    <dgm:pt modelId="{CDB9AE2D-4B5A-46FA-A62C-9C5E7654C34D}" type="pres">
      <dgm:prSet presAssocID="{C8208CAC-CCCF-4703-999C-4FAAE3DF67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irtual RealityHeadset"/>
        </a:ext>
      </dgm:extLst>
    </dgm:pt>
    <dgm:pt modelId="{D6722326-BA2C-4531-A452-CD6CFAD1B4CE}" type="pres">
      <dgm:prSet presAssocID="{C8208CAC-CCCF-4703-999C-4FAAE3DF67A8}" presName="spaceRect" presStyleCnt="0"/>
      <dgm:spPr/>
    </dgm:pt>
    <dgm:pt modelId="{02BD915C-F635-4526-9D0D-CBFE64B41A38}" type="pres">
      <dgm:prSet presAssocID="{C8208CAC-CCCF-4703-999C-4FAAE3DF67A8}" presName="textRect" presStyleLbl="revTx" presStyleIdx="2" presStyleCnt="3">
        <dgm:presLayoutVars>
          <dgm:chMax val="1"/>
          <dgm:chPref val="1"/>
        </dgm:presLayoutVars>
      </dgm:prSet>
      <dgm:spPr/>
    </dgm:pt>
  </dgm:ptLst>
  <dgm:cxnLst>
    <dgm:cxn modelId="{8C92C103-7CB5-4952-B2D0-F6EB8EBE9C89}" srcId="{464E279E-40C6-4914-89E3-11A1E99B633B}" destId="{C8208CAC-CCCF-4703-999C-4FAAE3DF67A8}" srcOrd="2" destOrd="0" parTransId="{1C019BC1-7596-4855-B270-4EFA301EFF85}" sibTransId="{B27A7915-3D13-4DFB-AFE6-53B41FF40736}"/>
    <dgm:cxn modelId="{26E63509-1D63-4D00-8B20-CFA22BD46CEF}" type="presOf" srcId="{5F730AE4-309A-479E-8492-0FC4A932366A}" destId="{AD1646FB-E020-4F65-A89A-109CD662259A}" srcOrd="0" destOrd="0" presId="urn:microsoft.com/office/officeart/2018/2/layout/IconLabelList"/>
    <dgm:cxn modelId="{B4DC479A-BE95-4498-95B5-2FCD06528845}" srcId="{464E279E-40C6-4914-89E3-11A1E99B633B}" destId="{5F730AE4-309A-479E-8492-0FC4A932366A}" srcOrd="1" destOrd="0" parTransId="{AECE96A1-220E-496C-93F8-32F17D19D123}" sibTransId="{906FD627-6C12-48C8-86FE-E87E65D40869}"/>
    <dgm:cxn modelId="{85445EAA-F964-466D-8F31-CABE387ABB09}" type="presOf" srcId="{C8208CAC-CCCF-4703-999C-4FAAE3DF67A8}" destId="{02BD915C-F635-4526-9D0D-CBFE64B41A38}" srcOrd="0" destOrd="0" presId="urn:microsoft.com/office/officeart/2018/2/layout/IconLabelList"/>
    <dgm:cxn modelId="{61F67EB8-C8DE-4570-ABB4-4B2A78A2D2E7}" type="presOf" srcId="{464E279E-40C6-4914-89E3-11A1E99B633B}" destId="{DDA0B17E-150A-4EFF-9529-20A7ABB292A2}" srcOrd="0" destOrd="0" presId="urn:microsoft.com/office/officeart/2018/2/layout/IconLabelList"/>
    <dgm:cxn modelId="{43A164C6-A5F1-4113-BFA4-10D220F6C2FC}" srcId="{464E279E-40C6-4914-89E3-11A1E99B633B}" destId="{401B10B2-E2BA-46BB-BBD0-B1F23D77DB5D}" srcOrd="0" destOrd="0" parTransId="{245E1A85-C185-40EF-BE8B-D54A20186125}" sibTransId="{C36C432F-4BBD-4424-9445-F404304EE40B}"/>
    <dgm:cxn modelId="{C43543E7-2E29-4E9B-99DD-EF54A7CA70B1}" type="presOf" srcId="{401B10B2-E2BA-46BB-BBD0-B1F23D77DB5D}" destId="{B4EF61E8-51BA-4177-8279-D0C35061B337}" srcOrd="0" destOrd="0" presId="urn:microsoft.com/office/officeart/2018/2/layout/IconLabelList"/>
    <dgm:cxn modelId="{BE8A2D73-4F73-4A80-BBD7-54D1D1C8AE8D}" type="presParOf" srcId="{DDA0B17E-150A-4EFF-9529-20A7ABB292A2}" destId="{21795C2B-E6B5-4CEE-ACB0-EB40459AB4E6}" srcOrd="0" destOrd="0" presId="urn:microsoft.com/office/officeart/2018/2/layout/IconLabelList"/>
    <dgm:cxn modelId="{737F9044-28D0-445A-8DA2-2DDDB152FFC2}" type="presParOf" srcId="{21795C2B-E6B5-4CEE-ACB0-EB40459AB4E6}" destId="{C257A722-A3A0-4C92-817C-7C29CA9305B3}" srcOrd="0" destOrd="0" presId="urn:microsoft.com/office/officeart/2018/2/layout/IconLabelList"/>
    <dgm:cxn modelId="{DC538984-61E2-4ED1-800E-CDB8A0387CA9}" type="presParOf" srcId="{21795C2B-E6B5-4CEE-ACB0-EB40459AB4E6}" destId="{5F05C9FD-E1C4-40BB-804C-7CA074605375}" srcOrd="1" destOrd="0" presId="urn:microsoft.com/office/officeart/2018/2/layout/IconLabelList"/>
    <dgm:cxn modelId="{162EC5F0-195C-47E6-B0DB-F261A797A130}" type="presParOf" srcId="{21795C2B-E6B5-4CEE-ACB0-EB40459AB4E6}" destId="{B4EF61E8-51BA-4177-8279-D0C35061B337}" srcOrd="2" destOrd="0" presId="urn:microsoft.com/office/officeart/2018/2/layout/IconLabelList"/>
    <dgm:cxn modelId="{FE573810-2C4B-4FD4-8FE0-16A14CA6AAD2}" type="presParOf" srcId="{DDA0B17E-150A-4EFF-9529-20A7ABB292A2}" destId="{AFE9B978-13B0-47C8-9C21-40C1EA4FDF1A}" srcOrd="1" destOrd="0" presId="urn:microsoft.com/office/officeart/2018/2/layout/IconLabelList"/>
    <dgm:cxn modelId="{CDA319E5-6D6D-4937-AA6E-60EDEF33B8F5}" type="presParOf" srcId="{DDA0B17E-150A-4EFF-9529-20A7ABB292A2}" destId="{65F5E885-2B25-4741-A362-D574E29F504A}" srcOrd="2" destOrd="0" presId="urn:microsoft.com/office/officeart/2018/2/layout/IconLabelList"/>
    <dgm:cxn modelId="{0CB4BA94-450A-4EE0-BFAD-3F8B28FFEBBB}" type="presParOf" srcId="{65F5E885-2B25-4741-A362-D574E29F504A}" destId="{AE2559D4-7E54-4596-8103-38D910A0034C}" srcOrd="0" destOrd="0" presId="urn:microsoft.com/office/officeart/2018/2/layout/IconLabelList"/>
    <dgm:cxn modelId="{E5E3951D-7E19-4492-9DB6-F71F439B1FB4}" type="presParOf" srcId="{65F5E885-2B25-4741-A362-D574E29F504A}" destId="{23F66B0B-8622-4701-B215-101912C603EA}" srcOrd="1" destOrd="0" presId="urn:microsoft.com/office/officeart/2018/2/layout/IconLabelList"/>
    <dgm:cxn modelId="{C7AE2FB6-64AB-4C33-BC4E-A6C66D3C462D}" type="presParOf" srcId="{65F5E885-2B25-4741-A362-D574E29F504A}" destId="{AD1646FB-E020-4F65-A89A-109CD662259A}" srcOrd="2" destOrd="0" presId="urn:microsoft.com/office/officeart/2018/2/layout/IconLabelList"/>
    <dgm:cxn modelId="{56FC9A82-16F2-427F-A7BA-40B4448FFE07}" type="presParOf" srcId="{DDA0B17E-150A-4EFF-9529-20A7ABB292A2}" destId="{279B4E3E-CA6C-4DE2-A08D-6BBC8E92DA3C}" srcOrd="3" destOrd="0" presId="urn:microsoft.com/office/officeart/2018/2/layout/IconLabelList"/>
    <dgm:cxn modelId="{18936DA3-C4CB-4DBE-98D0-955CF3F63AB8}" type="presParOf" srcId="{DDA0B17E-150A-4EFF-9529-20A7ABB292A2}" destId="{E5C31B37-A656-4256-A1FE-B8FE8219F4EB}" srcOrd="4" destOrd="0" presId="urn:microsoft.com/office/officeart/2018/2/layout/IconLabelList"/>
    <dgm:cxn modelId="{6F38089D-EEFF-45C4-B5F4-5B80189DD576}" type="presParOf" srcId="{E5C31B37-A656-4256-A1FE-B8FE8219F4EB}" destId="{CDB9AE2D-4B5A-46FA-A62C-9C5E7654C34D}" srcOrd="0" destOrd="0" presId="urn:microsoft.com/office/officeart/2018/2/layout/IconLabelList"/>
    <dgm:cxn modelId="{73B0AA04-9C03-4EAB-8776-3C48FC78278F}" type="presParOf" srcId="{E5C31B37-A656-4256-A1FE-B8FE8219F4EB}" destId="{D6722326-BA2C-4531-A452-CD6CFAD1B4CE}" srcOrd="1" destOrd="0" presId="urn:microsoft.com/office/officeart/2018/2/layout/IconLabelList"/>
    <dgm:cxn modelId="{F0B131D2-0310-4846-8F6C-A184E08055AD}" type="presParOf" srcId="{E5C31B37-A656-4256-A1FE-B8FE8219F4EB}" destId="{02BD915C-F635-4526-9D0D-CBFE64B41A3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14C393E-3985-4677-A300-AD34DD3FB8A3}" type="doc">
      <dgm:prSet loTypeId="urn:microsoft.com/office/officeart/2017/3/layout/DropPinTimeline" loCatId="timeline" qsTypeId="urn:microsoft.com/office/officeart/2005/8/quickstyle/simple1" qsCatId="simple" csTypeId="urn:microsoft.com/office/officeart/2005/8/colors/colorful2" csCatId="colorful" phldr="1"/>
      <dgm:spPr/>
      <dgm:t>
        <a:bodyPr/>
        <a:lstStyle/>
        <a:p>
          <a:endParaRPr lang="en-US"/>
        </a:p>
      </dgm:t>
    </dgm:pt>
    <dgm:pt modelId="{91608544-A45C-41BD-B6E3-164900B6AA19}">
      <dgm:prSet/>
      <dgm:spPr/>
      <dgm:t>
        <a:bodyPr/>
        <a:lstStyle/>
        <a:p>
          <a:pPr>
            <a:defRPr b="1"/>
          </a:pPr>
          <a:r>
            <a:rPr lang="en-US" b="1" baseline="0" dirty="0" err="1">
              <a:latin typeface="Century Schoolbook"/>
              <a:cs typeface="Times New Roman"/>
            </a:rPr>
            <a:t>VRChurch</a:t>
          </a:r>
          <a:endParaRPr lang="en-US" b="1" dirty="0">
            <a:latin typeface="Century Schoolbook"/>
            <a:cs typeface="Times New Roman"/>
          </a:endParaRPr>
        </a:p>
      </dgm:t>
    </dgm:pt>
    <dgm:pt modelId="{58A2004F-7417-4B7D-9115-B41B558397BE}" type="parTrans" cxnId="{34638E10-BDF4-4AB3-BD10-20E7B609AFA4}">
      <dgm:prSet/>
      <dgm:spPr/>
      <dgm:t>
        <a:bodyPr/>
        <a:lstStyle/>
        <a:p>
          <a:endParaRPr lang="en-US"/>
        </a:p>
      </dgm:t>
    </dgm:pt>
    <dgm:pt modelId="{BCE63B1C-B0AB-486C-A135-E6A2F9BE395B}" type="sibTrans" cxnId="{34638E10-BDF4-4AB3-BD10-20E7B609AFA4}">
      <dgm:prSet/>
      <dgm:spPr/>
      <dgm:t>
        <a:bodyPr/>
        <a:lstStyle/>
        <a:p>
          <a:endParaRPr lang="en-US"/>
        </a:p>
      </dgm:t>
    </dgm:pt>
    <dgm:pt modelId="{D042326B-9C26-4B83-B946-09BC66B950DD}">
      <dgm:prSet phldr="0"/>
      <dgm:spPr/>
      <dgm:t>
        <a:bodyPr/>
        <a:lstStyle/>
        <a:p>
          <a:pPr>
            <a:defRPr b="1"/>
          </a:pPr>
          <a:r>
            <a:rPr lang="en-US" b="1" dirty="0">
              <a:latin typeface="Century Schoolbook"/>
              <a:cs typeface="Times New Roman"/>
            </a:rPr>
            <a:t>Life Church</a:t>
          </a:r>
        </a:p>
      </dgm:t>
    </dgm:pt>
    <dgm:pt modelId="{C006B2A1-E76D-434E-B4CD-D41726FE9E76}" type="parTrans" cxnId="{12FFF354-6A9F-4383-B7EB-FF4B8E057CF3}">
      <dgm:prSet/>
      <dgm:spPr/>
      <dgm:t>
        <a:bodyPr/>
        <a:lstStyle/>
        <a:p>
          <a:endParaRPr lang="en-US"/>
        </a:p>
      </dgm:t>
    </dgm:pt>
    <dgm:pt modelId="{A0363E7F-69B9-46DC-9533-C0830E4670CD}" type="sibTrans" cxnId="{12FFF354-6A9F-4383-B7EB-FF4B8E057CF3}">
      <dgm:prSet/>
      <dgm:spPr/>
      <dgm:t>
        <a:bodyPr/>
        <a:lstStyle/>
        <a:p>
          <a:endParaRPr lang="en-US"/>
        </a:p>
      </dgm:t>
    </dgm:pt>
    <dgm:pt modelId="{7ED0132A-AC4B-4585-80D4-1B74C1934CCA}">
      <dgm:prSet phldr="0"/>
      <dgm:spPr/>
      <dgm:t>
        <a:bodyPr/>
        <a:lstStyle/>
        <a:p>
          <a:r>
            <a:rPr lang="en-US" b="0" baseline="0" dirty="0">
              <a:latin typeface="Century Schoolbook"/>
              <a:cs typeface="Times New Roman"/>
            </a:rPr>
            <a:t>Completely Online</a:t>
          </a:r>
        </a:p>
      </dgm:t>
    </dgm:pt>
    <dgm:pt modelId="{D850CDC2-7C8D-41FB-ACEC-EB6D3DCACDA7}" type="parTrans" cxnId="{B6961138-B115-42CB-A06C-8C908F53086E}">
      <dgm:prSet/>
      <dgm:spPr/>
    </dgm:pt>
    <dgm:pt modelId="{E0445DC7-1D4A-44D2-87B5-628D00E66B01}" type="sibTrans" cxnId="{B6961138-B115-42CB-A06C-8C908F53086E}">
      <dgm:prSet/>
      <dgm:spPr/>
    </dgm:pt>
    <dgm:pt modelId="{022DA6F9-DA51-427B-94F0-3DFA6F3DEFAF}">
      <dgm:prSet phldr="0"/>
      <dgm:spPr/>
      <dgm:t>
        <a:bodyPr/>
        <a:lstStyle/>
        <a:p>
          <a:r>
            <a:rPr lang="en-US" b="0" dirty="0" err="1">
              <a:latin typeface="Century Schoolbook"/>
              <a:cs typeface="Times New Roman"/>
            </a:rPr>
            <a:t>Phygital</a:t>
          </a:r>
          <a:r>
            <a:rPr lang="en-US" b="0" dirty="0">
              <a:latin typeface="Century Schoolbook"/>
              <a:cs typeface="Times New Roman"/>
            </a:rPr>
            <a:t> Church</a:t>
          </a:r>
        </a:p>
      </dgm:t>
    </dgm:pt>
    <dgm:pt modelId="{336ADB1C-942D-44FB-86D4-C288C581F041}" type="parTrans" cxnId="{C98D52B2-8C8E-4B00-8708-252852BE0432}">
      <dgm:prSet/>
      <dgm:spPr/>
    </dgm:pt>
    <dgm:pt modelId="{36F6D41F-E3B6-4DDC-85D0-409DBA15D9D0}" type="sibTrans" cxnId="{C98D52B2-8C8E-4B00-8708-252852BE0432}">
      <dgm:prSet/>
      <dgm:spPr/>
    </dgm:pt>
    <dgm:pt modelId="{2D03A9B7-9A19-43EF-AD35-66B6FE116F6A}">
      <dgm:prSet phldr="0"/>
      <dgm:spPr/>
      <dgm:t>
        <a:bodyPr/>
        <a:lstStyle/>
        <a:p>
          <a:r>
            <a:rPr lang="en-US" b="0" dirty="0">
              <a:latin typeface="Century Schoolbook"/>
              <a:ea typeface="Calibri"/>
              <a:cs typeface="Calibri"/>
            </a:rPr>
            <a:t>Hybrid Church</a:t>
          </a:r>
        </a:p>
      </dgm:t>
    </dgm:pt>
    <dgm:pt modelId="{07518CFB-4B0F-43E1-85B4-1E901C14AF56}" type="parTrans" cxnId="{83F900AF-EAB1-424B-828D-15B4D4AEAB9A}">
      <dgm:prSet/>
      <dgm:spPr/>
    </dgm:pt>
    <dgm:pt modelId="{35D0C018-5852-4F71-8CCF-DA379C21E2D4}" type="sibTrans" cxnId="{83F900AF-EAB1-424B-828D-15B4D4AEAB9A}">
      <dgm:prSet/>
      <dgm:spPr/>
    </dgm:pt>
    <dgm:pt modelId="{9DD027A2-03C8-4AF1-B079-4E841EBC1338}">
      <dgm:prSet phldr="0"/>
      <dgm:spPr/>
      <dgm:t>
        <a:bodyPr/>
        <a:lstStyle/>
        <a:p>
          <a:pPr>
            <a:defRPr b="1"/>
          </a:pPr>
          <a:r>
            <a:rPr lang="en-US" b="1" dirty="0">
              <a:latin typeface="Century Schoolbook"/>
              <a:ea typeface="Calibri"/>
              <a:cs typeface="Calibri"/>
            </a:rPr>
            <a:t>Little Hills Church</a:t>
          </a:r>
        </a:p>
      </dgm:t>
    </dgm:pt>
    <dgm:pt modelId="{914B12A9-E4EE-48FE-A5C2-7281B5DC34EE}" type="parTrans" cxnId="{705542C1-674B-48FD-B564-CBFA70F07C8E}">
      <dgm:prSet/>
      <dgm:spPr/>
    </dgm:pt>
    <dgm:pt modelId="{AE66C174-5132-49BE-ACE7-F69060F1D7DD}" type="sibTrans" cxnId="{705542C1-674B-48FD-B564-CBFA70F07C8E}">
      <dgm:prSet/>
      <dgm:spPr/>
    </dgm:pt>
    <dgm:pt modelId="{A49F9401-7444-41E9-889E-15B192666838}">
      <dgm:prSet phldr="0"/>
      <dgm:spPr/>
      <dgm:t>
        <a:bodyPr/>
        <a:lstStyle/>
        <a:p>
          <a:r>
            <a:rPr lang="en-US" b="0" dirty="0">
              <a:latin typeface="Century Schoolbook"/>
              <a:ea typeface="Calibri"/>
              <a:cs typeface="Calibri"/>
            </a:rPr>
            <a:t>Resources for Launching Online</a:t>
          </a:r>
          <a:endParaRPr lang="en-US" b="0" dirty="0">
            <a:latin typeface="Times New Roman"/>
            <a:cs typeface="Times New Roman"/>
          </a:endParaRPr>
        </a:p>
      </dgm:t>
    </dgm:pt>
    <dgm:pt modelId="{D5E831F7-B809-4E83-8FF3-929D115B7BAF}" type="parTrans" cxnId="{296C172D-3875-4F0A-A5D8-28E267F72B66}">
      <dgm:prSet/>
      <dgm:spPr/>
    </dgm:pt>
    <dgm:pt modelId="{0611B29E-E389-4A45-A24F-CACE09388CB6}" type="sibTrans" cxnId="{296C172D-3875-4F0A-A5D8-28E267F72B66}">
      <dgm:prSet/>
      <dgm:spPr/>
    </dgm:pt>
    <dgm:pt modelId="{B720E824-73CF-4A50-AC4A-1ECD3BD8D80B}">
      <dgm:prSet phldr="0"/>
      <dgm:spPr/>
      <dgm:t>
        <a:bodyPr/>
        <a:lstStyle/>
        <a:p>
          <a:pPr>
            <a:defRPr b="1"/>
          </a:pPr>
          <a:r>
            <a:rPr lang="en-US" b="1" dirty="0">
              <a:latin typeface="Century Schoolbook"/>
              <a:ea typeface="Calibri"/>
              <a:cs typeface="Calibri"/>
            </a:rPr>
            <a:t>TheChurch.Digital</a:t>
          </a:r>
        </a:p>
      </dgm:t>
    </dgm:pt>
    <dgm:pt modelId="{2A5CA6B9-027E-4F44-96C4-6180C09F2FB5}" type="parTrans" cxnId="{0E9957E2-F063-4B41-A1E5-C386AA23B15C}">
      <dgm:prSet/>
      <dgm:spPr/>
    </dgm:pt>
    <dgm:pt modelId="{3AFF7501-8CAE-4E0A-802A-164B95B06FB3}" type="sibTrans" cxnId="{0E9957E2-F063-4B41-A1E5-C386AA23B15C}">
      <dgm:prSet/>
      <dgm:spPr/>
    </dgm:pt>
    <dgm:pt modelId="{396A44A0-2D19-4A28-87C8-2831DE94144E}" type="pres">
      <dgm:prSet presAssocID="{114C393E-3985-4677-A300-AD34DD3FB8A3}" presName="root" presStyleCnt="0">
        <dgm:presLayoutVars>
          <dgm:chMax/>
          <dgm:chPref/>
          <dgm:animLvl val="lvl"/>
        </dgm:presLayoutVars>
      </dgm:prSet>
      <dgm:spPr/>
    </dgm:pt>
    <dgm:pt modelId="{F4202D20-46BA-4410-9882-F98F2A9CA3FB}" type="pres">
      <dgm:prSet presAssocID="{114C393E-3985-4677-A300-AD34DD3FB8A3}" presName="divider" presStyleLbl="fgAcc1" presStyleIdx="0" presStyleCnt="5"/>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00DBF506-38BF-4C90-A968-CEAFECC7F2D6}" type="pres">
      <dgm:prSet presAssocID="{114C393E-3985-4677-A300-AD34DD3FB8A3}" presName="nodes" presStyleCnt="0">
        <dgm:presLayoutVars>
          <dgm:chMax/>
          <dgm:chPref/>
          <dgm:animLvl val="lvl"/>
        </dgm:presLayoutVars>
      </dgm:prSet>
      <dgm:spPr/>
    </dgm:pt>
    <dgm:pt modelId="{17D01513-BAE8-496B-BE2B-5A72B4B211D5}" type="pres">
      <dgm:prSet presAssocID="{91608544-A45C-41BD-B6E3-164900B6AA19}" presName="composite" presStyleCnt="0"/>
      <dgm:spPr/>
    </dgm:pt>
    <dgm:pt modelId="{2AA6D749-6380-49DF-A0BC-BF027A3303D6}" type="pres">
      <dgm:prSet presAssocID="{91608544-A45C-41BD-B6E3-164900B6AA19}" presName="ConnectorPoint" presStyleLbl="lnNode1" presStyleIdx="0" presStyleCnt="4"/>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3E1F0813-B570-4259-9A1F-84A328FC197D}" type="pres">
      <dgm:prSet presAssocID="{91608544-A45C-41BD-B6E3-164900B6AA19}" presName="DropPinPlaceHolder" presStyleCnt="0"/>
      <dgm:spPr/>
    </dgm:pt>
    <dgm:pt modelId="{F284D799-1185-4792-BB58-47CEE4207706}" type="pres">
      <dgm:prSet presAssocID="{91608544-A45C-41BD-B6E3-164900B6AA19}" presName="DropPin" presStyleLbl="alignNode1" presStyleIdx="0" presStyleCnt="4"/>
      <dgm:spPr/>
    </dgm:pt>
    <dgm:pt modelId="{B98683EA-8DBB-47D9-9F3F-4E6CDA58089A}" type="pres">
      <dgm:prSet presAssocID="{91608544-A45C-41BD-B6E3-164900B6AA19}" presName="Ellipse" presStyleLbl="fgAcc1" presStyleIdx="1" presStyleCnt="5"/>
      <dgm:spPr>
        <a:solidFill>
          <a:schemeClr val="lt1">
            <a:alpha val="90000"/>
            <a:hueOff val="0"/>
            <a:satOff val="0"/>
            <a:lumOff val="0"/>
            <a:alphaOff val="0"/>
          </a:schemeClr>
        </a:solidFill>
        <a:ln w="13970" cap="flat" cmpd="sng" algn="ctr">
          <a:noFill/>
          <a:prstDash val="solid"/>
        </a:ln>
        <a:effectLst/>
      </dgm:spPr>
    </dgm:pt>
    <dgm:pt modelId="{CBDBBE02-73B2-4E10-8DCE-9FCDE558388B}" type="pres">
      <dgm:prSet presAssocID="{91608544-A45C-41BD-B6E3-164900B6AA19}" presName="L2TextContainer" presStyleLbl="revTx" presStyleIdx="0" presStyleCnt="8">
        <dgm:presLayoutVars>
          <dgm:bulletEnabled val="1"/>
        </dgm:presLayoutVars>
      </dgm:prSet>
      <dgm:spPr/>
    </dgm:pt>
    <dgm:pt modelId="{A77888CE-690F-429D-B185-15BF88F043B7}" type="pres">
      <dgm:prSet presAssocID="{91608544-A45C-41BD-B6E3-164900B6AA19}" presName="L1TextContainer" presStyleLbl="revTx" presStyleIdx="1" presStyleCnt="8">
        <dgm:presLayoutVars>
          <dgm:chMax val="1"/>
          <dgm:chPref val="1"/>
          <dgm:bulletEnabled val="1"/>
        </dgm:presLayoutVars>
      </dgm:prSet>
      <dgm:spPr/>
    </dgm:pt>
    <dgm:pt modelId="{DFDC48D2-2329-4FF6-BA16-0A1FDFC26114}" type="pres">
      <dgm:prSet presAssocID="{91608544-A45C-41BD-B6E3-164900B6AA19}" presName="ConnectLine" presStyleLbl="sibTrans1D1" presStyleIdx="0" presStyleCnt="4"/>
      <dgm:spPr>
        <a:noFill/>
        <a:ln w="12700" cap="flat" cmpd="sng" algn="ctr">
          <a:solidFill>
            <a:schemeClr val="accent2">
              <a:hueOff val="0"/>
              <a:satOff val="0"/>
              <a:lumOff val="0"/>
              <a:alphaOff val="0"/>
            </a:schemeClr>
          </a:solidFill>
          <a:prstDash val="dash"/>
        </a:ln>
        <a:effectLst/>
      </dgm:spPr>
    </dgm:pt>
    <dgm:pt modelId="{F48D9D4E-C824-4285-8342-6056D5CA8129}" type="pres">
      <dgm:prSet presAssocID="{91608544-A45C-41BD-B6E3-164900B6AA19}" presName="EmptyPlaceHolder" presStyleCnt="0"/>
      <dgm:spPr/>
    </dgm:pt>
    <dgm:pt modelId="{4AA146D5-952A-428F-95D9-FD7C7A34F6D1}" type="pres">
      <dgm:prSet presAssocID="{BCE63B1C-B0AB-486C-A135-E6A2F9BE395B}" presName="spaceBetweenRectangles" presStyleCnt="0"/>
      <dgm:spPr/>
    </dgm:pt>
    <dgm:pt modelId="{7CB8248D-6103-46DB-B95B-D5918A796B3E}" type="pres">
      <dgm:prSet presAssocID="{D042326B-9C26-4B83-B946-09BC66B950DD}" presName="composite" presStyleCnt="0"/>
      <dgm:spPr/>
    </dgm:pt>
    <dgm:pt modelId="{3BEFA539-F456-4E5F-8F8A-799E19A45BD1}" type="pres">
      <dgm:prSet presAssocID="{D042326B-9C26-4B83-B946-09BC66B950DD}" presName="ConnectorPoint" presStyleLbl="lnNode1" presStyleIdx="1" presStyleCnt="4"/>
      <dgm:spPr>
        <a:solidFill>
          <a:schemeClr val="accent2">
            <a:hueOff val="-2474889"/>
            <a:satOff val="807"/>
            <a:lumOff val="-719"/>
            <a:alphaOff val="0"/>
          </a:schemeClr>
        </a:solidFill>
        <a:ln w="6350" cap="flat" cmpd="sng" algn="ctr">
          <a:solidFill>
            <a:schemeClr val="lt1">
              <a:hueOff val="0"/>
              <a:satOff val="0"/>
              <a:lumOff val="0"/>
              <a:alphaOff val="0"/>
            </a:schemeClr>
          </a:solidFill>
          <a:prstDash val="solid"/>
        </a:ln>
        <a:effectLst/>
      </dgm:spPr>
    </dgm:pt>
    <dgm:pt modelId="{9B7C45C1-D3AF-4710-8465-FA6627E515B4}" type="pres">
      <dgm:prSet presAssocID="{D042326B-9C26-4B83-B946-09BC66B950DD}" presName="DropPinPlaceHolder" presStyleCnt="0"/>
      <dgm:spPr/>
    </dgm:pt>
    <dgm:pt modelId="{46C26190-E175-46C3-ACF4-7835B7C8296D}" type="pres">
      <dgm:prSet presAssocID="{D042326B-9C26-4B83-B946-09BC66B950DD}" presName="DropPin" presStyleLbl="alignNode1" presStyleIdx="1" presStyleCnt="4"/>
      <dgm:spPr/>
    </dgm:pt>
    <dgm:pt modelId="{BC0A2DE4-2BA8-45AC-AF43-D634093826D7}" type="pres">
      <dgm:prSet presAssocID="{D042326B-9C26-4B83-B946-09BC66B950DD}" presName="Ellipse" presStyleLbl="fgAcc1" presStyleIdx="2" presStyleCnt="5"/>
      <dgm:spPr>
        <a:solidFill>
          <a:schemeClr val="lt1">
            <a:alpha val="90000"/>
            <a:hueOff val="0"/>
            <a:satOff val="0"/>
            <a:lumOff val="0"/>
            <a:alphaOff val="0"/>
          </a:schemeClr>
        </a:solidFill>
        <a:ln w="13970" cap="flat" cmpd="sng" algn="ctr">
          <a:noFill/>
          <a:prstDash val="solid"/>
        </a:ln>
        <a:effectLst/>
      </dgm:spPr>
    </dgm:pt>
    <dgm:pt modelId="{A0D24DE1-E669-44BA-A72E-A4585D4FB376}" type="pres">
      <dgm:prSet presAssocID="{D042326B-9C26-4B83-B946-09BC66B950DD}" presName="L2TextContainer" presStyleLbl="revTx" presStyleIdx="2" presStyleCnt="8">
        <dgm:presLayoutVars>
          <dgm:bulletEnabled val="1"/>
        </dgm:presLayoutVars>
      </dgm:prSet>
      <dgm:spPr/>
    </dgm:pt>
    <dgm:pt modelId="{95F9EB99-25F8-4789-BD42-AE110AFC369C}" type="pres">
      <dgm:prSet presAssocID="{D042326B-9C26-4B83-B946-09BC66B950DD}" presName="L1TextContainer" presStyleLbl="revTx" presStyleIdx="3" presStyleCnt="8">
        <dgm:presLayoutVars>
          <dgm:chMax val="1"/>
          <dgm:chPref val="1"/>
          <dgm:bulletEnabled val="1"/>
        </dgm:presLayoutVars>
      </dgm:prSet>
      <dgm:spPr/>
    </dgm:pt>
    <dgm:pt modelId="{F2C58C64-A221-4B0B-97CD-9038FE200D3B}" type="pres">
      <dgm:prSet presAssocID="{D042326B-9C26-4B83-B946-09BC66B950DD}" presName="ConnectLine" presStyleLbl="sibTrans1D1" presStyleIdx="1" presStyleCnt="4"/>
      <dgm:spPr>
        <a:noFill/>
        <a:ln w="12700" cap="flat" cmpd="sng" algn="ctr">
          <a:solidFill>
            <a:schemeClr val="accent2">
              <a:hueOff val="-2474889"/>
              <a:satOff val="807"/>
              <a:lumOff val="-719"/>
              <a:alphaOff val="0"/>
            </a:schemeClr>
          </a:solidFill>
          <a:prstDash val="dash"/>
        </a:ln>
        <a:effectLst/>
      </dgm:spPr>
    </dgm:pt>
    <dgm:pt modelId="{23B021FF-7EAC-4906-97A2-71CD26B44FB4}" type="pres">
      <dgm:prSet presAssocID="{D042326B-9C26-4B83-B946-09BC66B950DD}" presName="EmptyPlaceHolder" presStyleCnt="0"/>
      <dgm:spPr/>
    </dgm:pt>
    <dgm:pt modelId="{247DF1B5-276C-446B-98B3-E0600AA49495}" type="pres">
      <dgm:prSet presAssocID="{A0363E7F-69B9-46DC-9533-C0830E4670CD}" presName="spaceBetweenRectangles" presStyleCnt="0"/>
      <dgm:spPr/>
    </dgm:pt>
    <dgm:pt modelId="{C3E046EC-AA65-4C21-8690-1E5CEA5A0DB7}" type="pres">
      <dgm:prSet presAssocID="{9DD027A2-03C8-4AF1-B079-4E841EBC1338}" presName="composite" presStyleCnt="0"/>
      <dgm:spPr/>
    </dgm:pt>
    <dgm:pt modelId="{C98F038A-2030-47BF-B846-1EA499DE4A52}" type="pres">
      <dgm:prSet presAssocID="{9DD027A2-03C8-4AF1-B079-4E841EBC1338}" presName="ConnectorPoint" presStyleLbl="lnNode1" presStyleIdx="2" presStyleCnt="4"/>
      <dgm:spPr>
        <a:solidFill>
          <a:schemeClr val="accent2">
            <a:hueOff val="-4949778"/>
            <a:satOff val="1615"/>
            <a:lumOff val="-1438"/>
            <a:alphaOff val="0"/>
          </a:schemeClr>
        </a:solidFill>
        <a:ln w="6350" cap="flat" cmpd="sng" algn="ctr">
          <a:solidFill>
            <a:schemeClr val="lt1">
              <a:hueOff val="0"/>
              <a:satOff val="0"/>
              <a:lumOff val="0"/>
              <a:alphaOff val="0"/>
            </a:schemeClr>
          </a:solidFill>
          <a:prstDash val="solid"/>
        </a:ln>
        <a:effectLst/>
      </dgm:spPr>
    </dgm:pt>
    <dgm:pt modelId="{CAF03DC0-9BED-44A3-92FE-A6F0AD5C10B6}" type="pres">
      <dgm:prSet presAssocID="{9DD027A2-03C8-4AF1-B079-4E841EBC1338}" presName="DropPinPlaceHolder" presStyleCnt="0"/>
      <dgm:spPr/>
    </dgm:pt>
    <dgm:pt modelId="{1532A17B-9E66-4905-8EE9-4628A65C0AFA}" type="pres">
      <dgm:prSet presAssocID="{9DD027A2-03C8-4AF1-B079-4E841EBC1338}" presName="DropPin" presStyleLbl="alignNode1" presStyleIdx="2" presStyleCnt="4"/>
      <dgm:spPr/>
    </dgm:pt>
    <dgm:pt modelId="{570E30C4-5E3A-4C38-A8ED-26C68DFD02C5}" type="pres">
      <dgm:prSet presAssocID="{9DD027A2-03C8-4AF1-B079-4E841EBC1338}" presName="Ellipse" presStyleLbl="fgAcc1" presStyleIdx="3" presStyleCnt="5"/>
      <dgm:spPr>
        <a:solidFill>
          <a:schemeClr val="lt1">
            <a:alpha val="90000"/>
            <a:hueOff val="0"/>
            <a:satOff val="0"/>
            <a:lumOff val="0"/>
            <a:alphaOff val="0"/>
          </a:schemeClr>
        </a:solidFill>
        <a:ln w="13970" cap="flat" cmpd="sng" algn="ctr">
          <a:noFill/>
          <a:prstDash val="solid"/>
        </a:ln>
        <a:effectLst/>
      </dgm:spPr>
    </dgm:pt>
    <dgm:pt modelId="{ADEF937A-DD82-4589-A221-929CE08F4429}" type="pres">
      <dgm:prSet presAssocID="{9DD027A2-03C8-4AF1-B079-4E841EBC1338}" presName="L2TextContainer" presStyleLbl="revTx" presStyleIdx="4" presStyleCnt="8">
        <dgm:presLayoutVars>
          <dgm:bulletEnabled val="1"/>
        </dgm:presLayoutVars>
      </dgm:prSet>
      <dgm:spPr/>
    </dgm:pt>
    <dgm:pt modelId="{B72107AB-54BB-484D-B996-45CE2EED0B1F}" type="pres">
      <dgm:prSet presAssocID="{9DD027A2-03C8-4AF1-B079-4E841EBC1338}" presName="L1TextContainer" presStyleLbl="revTx" presStyleIdx="5" presStyleCnt="8">
        <dgm:presLayoutVars>
          <dgm:chMax val="1"/>
          <dgm:chPref val="1"/>
          <dgm:bulletEnabled val="1"/>
        </dgm:presLayoutVars>
      </dgm:prSet>
      <dgm:spPr/>
    </dgm:pt>
    <dgm:pt modelId="{530D924D-8991-4CF0-88B0-5FDD9AB428D7}" type="pres">
      <dgm:prSet presAssocID="{9DD027A2-03C8-4AF1-B079-4E841EBC1338}" presName="ConnectLine" presStyleLbl="sibTrans1D1" presStyleIdx="2" presStyleCnt="4"/>
      <dgm:spPr>
        <a:noFill/>
        <a:ln w="12700" cap="flat" cmpd="sng" algn="ctr">
          <a:solidFill>
            <a:schemeClr val="accent2">
              <a:hueOff val="-4949778"/>
              <a:satOff val="1615"/>
              <a:lumOff val="-1438"/>
              <a:alphaOff val="0"/>
            </a:schemeClr>
          </a:solidFill>
          <a:prstDash val="dash"/>
        </a:ln>
        <a:effectLst/>
      </dgm:spPr>
    </dgm:pt>
    <dgm:pt modelId="{C3EE0A99-F051-41F2-A024-5002997DE589}" type="pres">
      <dgm:prSet presAssocID="{9DD027A2-03C8-4AF1-B079-4E841EBC1338}" presName="EmptyPlaceHolder" presStyleCnt="0"/>
      <dgm:spPr/>
    </dgm:pt>
    <dgm:pt modelId="{74813C73-45B4-42F9-B582-37CEF8228FA3}" type="pres">
      <dgm:prSet presAssocID="{AE66C174-5132-49BE-ACE7-F69060F1D7DD}" presName="spaceBetweenRectangles" presStyleCnt="0"/>
      <dgm:spPr/>
    </dgm:pt>
    <dgm:pt modelId="{A546693E-8831-4545-9601-0C65332462BC}" type="pres">
      <dgm:prSet presAssocID="{B720E824-73CF-4A50-AC4A-1ECD3BD8D80B}" presName="composite" presStyleCnt="0"/>
      <dgm:spPr/>
    </dgm:pt>
    <dgm:pt modelId="{14949EC2-479B-4577-AFC9-ACED16E11BAB}" type="pres">
      <dgm:prSet presAssocID="{B720E824-73CF-4A50-AC4A-1ECD3BD8D80B}" presName="ConnectorPoint" presStyleLbl="lnNode1" presStyleIdx="3" presStyleCnt="4"/>
      <dgm:spPr>
        <a:solidFill>
          <a:schemeClr val="accent2">
            <a:hueOff val="-7424668"/>
            <a:satOff val="2422"/>
            <a:lumOff val="-2157"/>
            <a:alphaOff val="0"/>
          </a:schemeClr>
        </a:solidFill>
        <a:ln w="6350" cap="flat" cmpd="sng" algn="ctr">
          <a:solidFill>
            <a:schemeClr val="lt1">
              <a:hueOff val="0"/>
              <a:satOff val="0"/>
              <a:lumOff val="0"/>
              <a:alphaOff val="0"/>
            </a:schemeClr>
          </a:solidFill>
          <a:prstDash val="solid"/>
        </a:ln>
        <a:effectLst/>
      </dgm:spPr>
    </dgm:pt>
    <dgm:pt modelId="{50638D42-8FED-4357-A502-A4054A7120CF}" type="pres">
      <dgm:prSet presAssocID="{B720E824-73CF-4A50-AC4A-1ECD3BD8D80B}" presName="DropPinPlaceHolder" presStyleCnt="0"/>
      <dgm:spPr/>
    </dgm:pt>
    <dgm:pt modelId="{5FB01992-0AB3-49B6-8FD5-9B8CAD1BCEA8}" type="pres">
      <dgm:prSet presAssocID="{B720E824-73CF-4A50-AC4A-1ECD3BD8D80B}" presName="DropPin" presStyleLbl="alignNode1" presStyleIdx="3" presStyleCnt="4"/>
      <dgm:spPr/>
    </dgm:pt>
    <dgm:pt modelId="{9EC9E08C-94CD-424B-89D4-43E86AF45782}" type="pres">
      <dgm:prSet presAssocID="{B720E824-73CF-4A50-AC4A-1ECD3BD8D80B}" presName="Ellipse" presStyleLbl="fgAcc1" presStyleIdx="4" presStyleCnt="5"/>
      <dgm:spPr>
        <a:solidFill>
          <a:schemeClr val="lt1">
            <a:alpha val="90000"/>
            <a:hueOff val="0"/>
            <a:satOff val="0"/>
            <a:lumOff val="0"/>
            <a:alphaOff val="0"/>
          </a:schemeClr>
        </a:solidFill>
        <a:ln w="13970" cap="flat" cmpd="sng" algn="ctr">
          <a:noFill/>
          <a:prstDash val="solid"/>
        </a:ln>
        <a:effectLst/>
      </dgm:spPr>
    </dgm:pt>
    <dgm:pt modelId="{AC1D2958-4BCF-4B5F-959D-0BC7DCF7CC39}" type="pres">
      <dgm:prSet presAssocID="{B720E824-73CF-4A50-AC4A-1ECD3BD8D80B}" presName="L2TextContainer" presStyleLbl="revTx" presStyleIdx="6" presStyleCnt="8">
        <dgm:presLayoutVars>
          <dgm:bulletEnabled val="1"/>
        </dgm:presLayoutVars>
      </dgm:prSet>
      <dgm:spPr/>
    </dgm:pt>
    <dgm:pt modelId="{16698751-ADC5-414A-A302-0918CA85B48D}" type="pres">
      <dgm:prSet presAssocID="{B720E824-73CF-4A50-AC4A-1ECD3BD8D80B}" presName="L1TextContainer" presStyleLbl="revTx" presStyleIdx="7" presStyleCnt="8">
        <dgm:presLayoutVars>
          <dgm:chMax val="1"/>
          <dgm:chPref val="1"/>
          <dgm:bulletEnabled val="1"/>
        </dgm:presLayoutVars>
      </dgm:prSet>
      <dgm:spPr/>
    </dgm:pt>
    <dgm:pt modelId="{C773E2C9-D758-4F81-9354-AC418F2556D5}" type="pres">
      <dgm:prSet presAssocID="{B720E824-73CF-4A50-AC4A-1ECD3BD8D80B}" presName="ConnectLine" presStyleLbl="sibTrans1D1" presStyleIdx="3" presStyleCnt="4"/>
      <dgm:spPr>
        <a:noFill/>
        <a:ln w="12700" cap="flat" cmpd="sng" algn="ctr">
          <a:solidFill>
            <a:schemeClr val="accent2">
              <a:hueOff val="-7424668"/>
              <a:satOff val="2422"/>
              <a:lumOff val="-2157"/>
              <a:alphaOff val="0"/>
            </a:schemeClr>
          </a:solidFill>
          <a:prstDash val="dash"/>
        </a:ln>
        <a:effectLst/>
      </dgm:spPr>
    </dgm:pt>
    <dgm:pt modelId="{4BDBB530-85A0-4F34-93AC-9EFCF2067E95}" type="pres">
      <dgm:prSet presAssocID="{B720E824-73CF-4A50-AC4A-1ECD3BD8D80B}" presName="EmptyPlaceHolder" presStyleCnt="0"/>
      <dgm:spPr/>
    </dgm:pt>
  </dgm:ptLst>
  <dgm:cxnLst>
    <dgm:cxn modelId="{6E171F09-610D-4BF1-A350-03DDBDDB5AB8}" type="presOf" srcId="{D042326B-9C26-4B83-B946-09BC66B950DD}" destId="{95F9EB99-25F8-4789-BD42-AE110AFC369C}" srcOrd="0" destOrd="0" presId="urn:microsoft.com/office/officeart/2017/3/layout/DropPinTimeline"/>
    <dgm:cxn modelId="{34638E10-BDF4-4AB3-BD10-20E7B609AFA4}" srcId="{114C393E-3985-4677-A300-AD34DD3FB8A3}" destId="{91608544-A45C-41BD-B6E3-164900B6AA19}" srcOrd="0" destOrd="0" parTransId="{58A2004F-7417-4B7D-9115-B41B558397BE}" sibTransId="{BCE63B1C-B0AB-486C-A135-E6A2F9BE395B}"/>
    <dgm:cxn modelId="{296C172D-3875-4F0A-A5D8-28E267F72B66}" srcId="{B720E824-73CF-4A50-AC4A-1ECD3BD8D80B}" destId="{A49F9401-7444-41E9-889E-15B192666838}" srcOrd="0" destOrd="0" parTransId="{D5E831F7-B809-4E83-8FF3-929D115B7BAF}" sibTransId="{0611B29E-E389-4A45-A24F-CACE09388CB6}"/>
    <dgm:cxn modelId="{B6961138-B115-42CB-A06C-8C908F53086E}" srcId="{91608544-A45C-41BD-B6E3-164900B6AA19}" destId="{7ED0132A-AC4B-4585-80D4-1B74C1934CCA}" srcOrd="0" destOrd="0" parTransId="{D850CDC2-7C8D-41FB-ACEC-EB6D3DCACDA7}" sibTransId="{E0445DC7-1D4A-44D2-87B5-628D00E66B01}"/>
    <dgm:cxn modelId="{E36AF83F-0B4A-47B2-9640-5A8965F38BB3}" type="presOf" srcId="{2D03A9B7-9A19-43EF-AD35-66B6FE116F6A}" destId="{ADEF937A-DD82-4589-A221-929CE08F4429}" srcOrd="0" destOrd="0" presId="urn:microsoft.com/office/officeart/2017/3/layout/DropPinTimeline"/>
    <dgm:cxn modelId="{78CA2D45-1803-4E09-9DCF-A9DF756EE92B}" type="presOf" srcId="{114C393E-3985-4677-A300-AD34DD3FB8A3}" destId="{396A44A0-2D19-4A28-87C8-2831DE94144E}" srcOrd="0" destOrd="0" presId="urn:microsoft.com/office/officeart/2017/3/layout/DropPinTimeline"/>
    <dgm:cxn modelId="{D8323466-73F0-4E76-B92F-033B648FC222}" type="presOf" srcId="{7ED0132A-AC4B-4585-80D4-1B74C1934CCA}" destId="{CBDBBE02-73B2-4E10-8DCE-9FCDE558388B}" srcOrd="0" destOrd="0" presId="urn:microsoft.com/office/officeart/2017/3/layout/DropPinTimeline"/>
    <dgm:cxn modelId="{12FFF354-6A9F-4383-B7EB-FF4B8E057CF3}" srcId="{114C393E-3985-4677-A300-AD34DD3FB8A3}" destId="{D042326B-9C26-4B83-B946-09BC66B950DD}" srcOrd="1" destOrd="0" parTransId="{C006B2A1-E76D-434E-B4CD-D41726FE9E76}" sibTransId="{A0363E7F-69B9-46DC-9533-C0830E4670CD}"/>
    <dgm:cxn modelId="{DBBC5E7D-EA32-4459-A34E-424BB14F9A08}" type="presOf" srcId="{022DA6F9-DA51-427B-94F0-3DFA6F3DEFAF}" destId="{A0D24DE1-E669-44BA-A72E-A4585D4FB376}" srcOrd="0" destOrd="0" presId="urn:microsoft.com/office/officeart/2017/3/layout/DropPinTimeline"/>
    <dgm:cxn modelId="{62E014A0-B85A-46C2-B437-E54D64B4F7D5}" type="presOf" srcId="{91608544-A45C-41BD-B6E3-164900B6AA19}" destId="{A77888CE-690F-429D-B185-15BF88F043B7}" srcOrd="0" destOrd="0" presId="urn:microsoft.com/office/officeart/2017/3/layout/DropPinTimeline"/>
    <dgm:cxn modelId="{BF5C2FA5-5886-4487-B248-D14865250DE9}" type="presOf" srcId="{B720E824-73CF-4A50-AC4A-1ECD3BD8D80B}" destId="{16698751-ADC5-414A-A302-0918CA85B48D}" srcOrd="0" destOrd="0" presId="urn:microsoft.com/office/officeart/2017/3/layout/DropPinTimeline"/>
    <dgm:cxn modelId="{83F900AF-EAB1-424B-828D-15B4D4AEAB9A}" srcId="{9DD027A2-03C8-4AF1-B079-4E841EBC1338}" destId="{2D03A9B7-9A19-43EF-AD35-66B6FE116F6A}" srcOrd="0" destOrd="0" parTransId="{07518CFB-4B0F-43E1-85B4-1E901C14AF56}" sibTransId="{35D0C018-5852-4F71-8CCF-DA379C21E2D4}"/>
    <dgm:cxn modelId="{C98D52B2-8C8E-4B00-8708-252852BE0432}" srcId="{D042326B-9C26-4B83-B946-09BC66B950DD}" destId="{022DA6F9-DA51-427B-94F0-3DFA6F3DEFAF}" srcOrd="0" destOrd="0" parTransId="{336ADB1C-942D-44FB-86D4-C288C581F041}" sibTransId="{36F6D41F-E3B6-4DDC-85D0-409DBA15D9D0}"/>
    <dgm:cxn modelId="{705542C1-674B-48FD-B564-CBFA70F07C8E}" srcId="{114C393E-3985-4677-A300-AD34DD3FB8A3}" destId="{9DD027A2-03C8-4AF1-B079-4E841EBC1338}" srcOrd="2" destOrd="0" parTransId="{914B12A9-E4EE-48FE-A5C2-7281B5DC34EE}" sibTransId="{AE66C174-5132-49BE-ACE7-F69060F1D7DD}"/>
    <dgm:cxn modelId="{A0A41ED6-7487-4EF3-B84E-1457551F172D}" type="presOf" srcId="{9DD027A2-03C8-4AF1-B079-4E841EBC1338}" destId="{B72107AB-54BB-484D-B996-45CE2EED0B1F}" srcOrd="0" destOrd="0" presId="urn:microsoft.com/office/officeart/2017/3/layout/DropPinTimeline"/>
    <dgm:cxn modelId="{4CCB1DE2-8699-47E6-AB8D-2CDE83336658}" type="presOf" srcId="{A49F9401-7444-41E9-889E-15B192666838}" destId="{AC1D2958-4BCF-4B5F-959D-0BC7DCF7CC39}" srcOrd="0" destOrd="0" presId="urn:microsoft.com/office/officeart/2017/3/layout/DropPinTimeline"/>
    <dgm:cxn modelId="{0E9957E2-F063-4B41-A1E5-C386AA23B15C}" srcId="{114C393E-3985-4677-A300-AD34DD3FB8A3}" destId="{B720E824-73CF-4A50-AC4A-1ECD3BD8D80B}" srcOrd="3" destOrd="0" parTransId="{2A5CA6B9-027E-4F44-96C4-6180C09F2FB5}" sibTransId="{3AFF7501-8CAE-4E0A-802A-164B95B06FB3}"/>
    <dgm:cxn modelId="{76E7B05C-9107-4B6E-A63B-90D3B1C2BC45}" type="presParOf" srcId="{396A44A0-2D19-4A28-87C8-2831DE94144E}" destId="{F4202D20-46BA-4410-9882-F98F2A9CA3FB}" srcOrd="0" destOrd="0" presId="urn:microsoft.com/office/officeart/2017/3/layout/DropPinTimeline"/>
    <dgm:cxn modelId="{76D10E5C-90BD-4E78-858B-1C7DCA15F317}" type="presParOf" srcId="{396A44A0-2D19-4A28-87C8-2831DE94144E}" destId="{00DBF506-38BF-4C90-A968-CEAFECC7F2D6}" srcOrd="1" destOrd="0" presId="urn:microsoft.com/office/officeart/2017/3/layout/DropPinTimeline"/>
    <dgm:cxn modelId="{9A35E04D-5C12-407D-9A97-AB6FD21145FA}" type="presParOf" srcId="{00DBF506-38BF-4C90-A968-CEAFECC7F2D6}" destId="{17D01513-BAE8-496B-BE2B-5A72B4B211D5}" srcOrd="0" destOrd="0" presId="urn:microsoft.com/office/officeart/2017/3/layout/DropPinTimeline"/>
    <dgm:cxn modelId="{8E739D89-CCBF-46B7-8D13-798FDA8CE1AF}" type="presParOf" srcId="{17D01513-BAE8-496B-BE2B-5A72B4B211D5}" destId="{2AA6D749-6380-49DF-A0BC-BF027A3303D6}" srcOrd="0" destOrd="0" presId="urn:microsoft.com/office/officeart/2017/3/layout/DropPinTimeline"/>
    <dgm:cxn modelId="{18DAC3BA-2CAD-4CAF-88C4-949358E06B8A}" type="presParOf" srcId="{17D01513-BAE8-496B-BE2B-5A72B4B211D5}" destId="{3E1F0813-B570-4259-9A1F-84A328FC197D}" srcOrd="1" destOrd="0" presId="urn:microsoft.com/office/officeart/2017/3/layout/DropPinTimeline"/>
    <dgm:cxn modelId="{9A0F7CCD-B447-4F4A-9D84-8821E7819C58}" type="presParOf" srcId="{3E1F0813-B570-4259-9A1F-84A328FC197D}" destId="{F284D799-1185-4792-BB58-47CEE4207706}" srcOrd="0" destOrd="0" presId="urn:microsoft.com/office/officeart/2017/3/layout/DropPinTimeline"/>
    <dgm:cxn modelId="{F85D5F07-9693-46CB-949B-C6ABA88CA6C8}" type="presParOf" srcId="{3E1F0813-B570-4259-9A1F-84A328FC197D}" destId="{B98683EA-8DBB-47D9-9F3F-4E6CDA58089A}" srcOrd="1" destOrd="0" presId="urn:microsoft.com/office/officeart/2017/3/layout/DropPinTimeline"/>
    <dgm:cxn modelId="{2DF3D62C-2217-42AD-9DCB-0E61F1D9C5F3}" type="presParOf" srcId="{17D01513-BAE8-496B-BE2B-5A72B4B211D5}" destId="{CBDBBE02-73B2-4E10-8DCE-9FCDE558388B}" srcOrd="2" destOrd="0" presId="urn:microsoft.com/office/officeart/2017/3/layout/DropPinTimeline"/>
    <dgm:cxn modelId="{165EC745-8234-400F-BD0B-26A5B5B2BB98}" type="presParOf" srcId="{17D01513-BAE8-496B-BE2B-5A72B4B211D5}" destId="{A77888CE-690F-429D-B185-15BF88F043B7}" srcOrd="3" destOrd="0" presId="urn:microsoft.com/office/officeart/2017/3/layout/DropPinTimeline"/>
    <dgm:cxn modelId="{B5060336-A96D-4F2C-8B2A-CF4070A72092}" type="presParOf" srcId="{17D01513-BAE8-496B-BE2B-5A72B4B211D5}" destId="{DFDC48D2-2329-4FF6-BA16-0A1FDFC26114}" srcOrd="4" destOrd="0" presId="urn:microsoft.com/office/officeart/2017/3/layout/DropPinTimeline"/>
    <dgm:cxn modelId="{E1C00FF5-556C-4091-A465-46210AA0B283}" type="presParOf" srcId="{17D01513-BAE8-496B-BE2B-5A72B4B211D5}" destId="{F48D9D4E-C824-4285-8342-6056D5CA8129}" srcOrd="5" destOrd="0" presId="urn:microsoft.com/office/officeart/2017/3/layout/DropPinTimeline"/>
    <dgm:cxn modelId="{9C9BDF9A-F534-4515-8729-CB906BE3898F}" type="presParOf" srcId="{00DBF506-38BF-4C90-A968-CEAFECC7F2D6}" destId="{4AA146D5-952A-428F-95D9-FD7C7A34F6D1}" srcOrd="1" destOrd="0" presId="urn:microsoft.com/office/officeart/2017/3/layout/DropPinTimeline"/>
    <dgm:cxn modelId="{E113A16D-D57B-4098-8658-832E36D0A6C5}" type="presParOf" srcId="{00DBF506-38BF-4C90-A968-CEAFECC7F2D6}" destId="{7CB8248D-6103-46DB-B95B-D5918A796B3E}" srcOrd="2" destOrd="0" presId="urn:microsoft.com/office/officeart/2017/3/layout/DropPinTimeline"/>
    <dgm:cxn modelId="{E7AB5157-7952-4ABE-B00D-F610C9E51A8A}" type="presParOf" srcId="{7CB8248D-6103-46DB-B95B-D5918A796B3E}" destId="{3BEFA539-F456-4E5F-8F8A-799E19A45BD1}" srcOrd="0" destOrd="0" presId="urn:microsoft.com/office/officeart/2017/3/layout/DropPinTimeline"/>
    <dgm:cxn modelId="{98090770-E291-46B4-8417-60EA456A631F}" type="presParOf" srcId="{7CB8248D-6103-46DB-B95B-D5918A796B3E}" destId="{9B7C45C1-D3AF-4710-8465-FA6627E515B4}" srcOrd="1" destOrd="0" presId="urn:microsoft.com/office/officeart/2017/3/layout/DropPinTimeline"/>
    <dgm:cxn modelId="{D5241F4F-F39E-4E95-9F39-4B3AFD4F5C5E}" type="presParOf" srcId="{9B7C45C1-D3AF-4710-8465-FA6627E515B4}" destId="{46C26190-E175-46C3-ACF4-7835B7C8296D}" srcOrd="0" destOrd="0" presId="urn:microsoft.com/office/officeart/2017/3/layout/DropPinTimeline"/>
    <dgm:cxn modelId="{D2F3FAB2-D40E-40A9-949B-28B04818A29D}" type="presParOf" srcId="{9B7C45C1-D3AF-4710-8465-FA6627E515B4}" destId="{BC0A2DE4-2BA8-45AC-AF43-D634093826D7}" srcOrd="1" destOrd="0" presId="urn:microsoft.com/office/officeart/2017/3/layout/DropPinTimeline"/>
    <dgm:cxn modelId="{ECBD2CE1-8136-462F-81A0-6A83FAA4856E}" type="presParOf" srcId="{7CB8248D-6103-46DB-B95B-D5918A796B3E}" destId="{A0D24DE1-E669-44BA-A72E-A4585D4FB376}" srcOrd="2" destOrd="0" presId="urn:microsoft.com/office/officeart/2017/3/layout/DropPinTimeline"/>
    <dgm:cxn modelId="{EC7F0122-592A-410F-A0C5-785185E61C27}" type="presParOf" srcId="{7CB8248D-6103-46DB-B95B-D5918A796B3E}" destId="{95F9EB99-25F8-4789-BD42-AE110AFC369C}" srcOrd="3" destOrd="0" presId="urn:microsoft.com/office/officeart/2017/3/layout/DropPinTimeline"/>
    <dgm:cxn modelId="{7ACF5113-400D-4983-A5EF-A818A3748E5D}" type="presParOf" srcId="{7CB8248D-6103-46DB-B95B-D5918A796B3E}" destId="{F2C58C64-A221-4B0B-97CD-9038FE200D3B}" srcOrd="4" destOrd="0" presId="urn:microsoft.com/office/officeart/2017/3/layout/DropPinTimeline"/>
    <dgm:cxn modelId="{36F7454B-3384-4A71-A0CE-989C8C008F3D}" type="presParOf" srcId="{7CB8248D-6103-46DB-B95B-D5918A796B3E}" destId="{23B021FF-7EAC-4906-97A2-71CD26B44FB4}" srcOrd="5" destOrd="0" presId="urn:microsoft.com/office/officeart/2017/3/layout/DropPinTimeline"/>
    <dgm:cxn modelId="{9EB59A1C-97E8-47C4-94A6-033BD185F9E6}" type="presParOf" srcId="{00DBF506-38BF-4C90-A968-CEAFECC7F2D6}" destId="{247DF1B5-276C-446B-98B3-E0600AA49495}" srcOrd="3" destOrd="0" presId="urn:microsoft.com/office/officeart/2017/3/layout/DropPinTimeline"/>
    <dgm:cxn modelId="{C42AE03A-A8C3-42F6-AFB1-96FEA3F61075}" type="presParOf" srcId="{00DBF506-38BF-4C90-A968-CEAFECC7F2D6}" destId="{C3E046EC-AA65-4C21-8690-1E5CEA5A0DB7}" srcOrd="4" destOrd="0" presId="urn:microsoft.com/office/officeart/2017/3/layout/DropPinTimeline"/>
    <dgm:cxn modelId="{810617B0-33BB-41F8-A337-29530CD0039C}" type="presParOf" srcId="{C3E046EC-AA65-4C21-8690-1E5CEA5A0DB7}" destId="{C98F038A-2030-47BF-B846-1EA499DE4A52}" srcOrd="0" destOrd="0" presId="urn:microsoft.com/office/officeart/2017/3/layout/DropPinTimeline"/>
    <dgm:cxn modelId="{1D16BD41-391A-4C6F-8492-CD130DAA4C53}" type="presParOf" srcId="{C3E046EC-AA65-4C21-8690-1E5CEA5A0DB7}" destId="{CAF03DC0-9BED-44A3-92FE-A6F0AD5C10B6}" srcOrd="1" destOrd="0" presId="urn:microsoft.com/office/officeart/2017/3/layout/DropPinTimeline"/>
    <dgm:cxn modelId="{63689A29-945D-4EEF-93AD-5802FA7698D7}" type="presParOf" srcId="{CAF03DC0-9BED-44A3-92FE-A6F0AD5C10B6}" destId="{1532A17B-9E66-4905-8EE9-4628A65C0AFA}" srcOrd="0" destOrd="0" presId="urn:microsoft.com/office/officeart/2017/3/layout/DropPinTimeline"/>
    <dgm:cxn modelId="{38682BD4-8F2A-40BB-9C05-8578FD95C789}" type="presParOf" srcId="{CAF03DC0-9BED-44A3-92FE-A6F0AD5C10B6}" destId="{570E30C4-5E3A-4C38-A8ED-26C68DFD02C5}" srcOrd="1" destOrd="0" presId="urn:microsoft.com/office/officeart/2017/3/layout/DropPinTimeline"/>
    <dgm:cxn modelId="{F68B20E1-73FF-48C0-A12A-A211800F61FB}" type="presParOf" srcId="{C3E046EC-AA65-4C21-8690-1E5CEA5A0DB7}" destId="{ADEF937A-DD82-4589-A221-929CE08F4429}" srcOrd="2" destOrd="0" presId="urn:microsoft.com/office/officeart/2017/3/layout/DropPinTimeline"/>
    <dgm:cxn modelId="{84D89F8D-B4FF-4D04-91DD-6D95F8225CFF}" type="presParOf" srcId="{C3E046EC-AA65-4C21-8690-1E5CEA5A0DB7}" destId="{B72107AB-54BB-484D-B996-45CE2EED0B1F}" srcOrd="3" destOrd="0" presId="urn:microsoft.com/office/officeart/2017/3/layout/DropPinTimeline"/>
    <dgm:cxn modelId="{FFF894F1-3951-41A1-B8A0-A1204E5110D7}" type="presParOf" srcId="{C3E046EC-AA65-4C21-8690-1E5CEA5A0DB7}" destId="{530D924D-8991-4CF0-88B0-5FDD9AB428D7}" srcOrd="4" destOrd="0" presId="urn:microsoft.com/office/officeart/2017/3/layout/DropPinTimeline"/>
    <dgm:cxn modelId="{129F7544-ADCE-45F6-A3FB-81581BD5FC27}" type="presParOf" srcId="{C3E046EC-AA65-4C21-8690-1E5CEA5A0DB7}" destId="{C3EE0A99-F051-41F2-A024-5002997DE589}" srcOrd="5" destOrd="0" presId="urn:microsoft.com/office/officeart/2017/3/layout/DropPinTimeline"/>
    <dgm:cxn modelId="{753B01A7-91BB-4385-9EED-82B4AFC052F1}" type="presParOf" srcId="{00DBF506-38BF-4C90-A968-CEAFECC7F2D6}" destId="{74813C73-45B4-42F9-B582-37CEF8228FA3}" srcOrd="5" destOrd="0" presId="urn:microsoft.com/office/officeart/2017/3/layout/DropPinTimeline"/>
    <dgm:cxn modelId="{2580B786-0036-4222-B675-97C318FD22FC}" type="presParOf" srcId="{00DBF506-38BF-4C90-A968-CEAFECC7F2D6}" destId="{A546693E-8831-4545-9601-0C65332462BC}" srcOrd="6" destOrd="0" presId="urn:microsoft.com/office/officeart/2017/3/layout/DropPinTimeline"/>
    <dgm:cxn modelId="{2A8A3135-BE35-4318-9983-DE18A1C117EE}" type="presParOf" srcId="{A546693E-8831-4545-9601-0C65332462BC}" destId="{14949EC2-479B-4577-AFC9-ACED16E11BAB}" srcOrd="0" destOrd="0" presId="urn:microsoft.com/office/officeart/2017/3/layout/DropPinTimeline"/>
    <dgm:cxn modelId="{035A6F88-5B73-41EF-85EB-7F132662398C}" type="presParOf" srcId="{A546693E-8831-4545-9601-0C65332462BC}" destId="{50638D42-8FED-4357-A502-A4054A7120CF}" srcOrd="1" destOrd="0" presId="urn:microsoft.com/office/officeart/2017/3/layout/DropPinTimeline"/>
    <dgm:cxn modelId="{06ED5708-C3DE-4303-AD1B-E3A78D3E25EA}" type="presParOf" srcId="{50638D42-8FED-4357-A502-A4054A7120CF}" destId="{5FB01992-0AB3-49B6-8FD5-9B8CAD1BCEA8}" srcOrd="0" destOrd="0" presId="urn:microsoft.com/office/officeart/2017/3/layout/DropPinTimeline"/>
    <dgm:cxn modelId="{BEA18E84-07CE-4383-B37E-F306E9342FB4}" type="presParOf" srcId="{50638D42-8FED-4357-A502-A4054A7120CF}" destId="{9EC9E08C-94CD-424B-89D4-43E86AF45782}" srcOrd="1" destOrd="0" presId="urn:microsoft.com/office/officeart/2017/3/layout/DropPinTimeline"/>
    <dgm:cxn modelId="{0F0D62AD-6891-4DA1-A701-3E39E4E70D2B}" type="presParOf" srcId="{A546693E-8831-4545-9601-0C65332462BC}" destId="{AC1D2958-4BCF-4B5F-959D-0BC7DCF7CC39}" srcOrd="2" destOrd="0" presId="urn:microsoft.com/office/officeart/2017/3/layout/DropPinTimeline"/>
    <dgm:cxn modelId="{B53B8060-A9C6-4456-809E-1391988EABB0}" type="presParOf" srcId="{A546693E-8831-4545-9601-0C65332462BC}" destId="{16698751-ADC5-414A-A302-0918CA85B48D}" srcOrd="3" destOrd="0" presId="urn:microsoft.com/office/officeart/2017/3/layout/DropPinTimeline"/>
    <dgm:cxn modelId="{DFDE53D3-2B79-4654-BF15-3F7DD34753CF}" type="presParOf" srcId="{A546693E-8831-4545-9601-0C65332462BC}" destId="{C773E2C9-D758-4F81-9354-AC418F2556D5}" srcOrd="4" destOrd="0" presId="urn:microsoft.com/office/officeart/2017/3/layout/DropPinTimeline"/>
    <dgm:cxn modelId="{C933C383-5087-4650-8ECC-B12C5A0E8350}" type="presParOf" srcId="{A546693E-8831-4545-9601-0C65332462BC}" destId="{4BDBB530-85A0-4F34-93AC-9EFCF2067E95}"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14C393E-3985-4677-A300-AD34DD3FB8A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1608544-A45C-41BD-B6E3-164900B6AA19}">
      <dgm:prSet/>
      <dgm:spPr/>
      <dgm:t>
        <a:bodyPr/>
        <a:lstStyle/>
        <a:p>
          <a:r>
            <a:rPr lang="en-US" baseline="0"/>
            <a:t>Raleigh</a:t>
          </a:r>
          <a:endParaRPr lang="en-US"/>
        </a:p>
      </dgm:t>
    </dgm:pt>
    <dgm:pt modelId="{58A2004F-7417-4B7D-9115-B41B558397BE}" type="parTrans" cxnId="{34638E10-BDF4-4AB3-BD10-20E7B609AFA4}">
      <dgm:prSet/>
      <dgm:spPr/>
      <dgm:t>
        <a:bodyPr/>
        <a:lstStyle/>
        <a:p>
          <a:endParaRPr lang="en-US"/>
        </a:p>
      </dgm:t>
    </dgm:pt>
    <dgm:pt modelId="{BCE63B1C-B0AB-486C-A135-E6A2F9BE395B}" type="sibTrans" cxnId="{34638E10-BDF4-4AB3-BD10-20E7B609AFA4}">
      <dgm:prSet/>
      <dgm:spPr/>
      <dgm:t>
        <a:bodyPr/>
        <a:lstStyle/>
        <a:p>
          <a:endParaRPr lang="en-US"/>
        </a:p>
      </dgm:t>
    </dgm:pt>
    <dgm:pt modelId="{E96B1EE9-7F45-48EE-8414-0B864F65B211}">
      <dgm:prSet/>
      <dgm:spPr/>
      <dgm:t>
        <a:bodyPr/>
        <a:lstStyle/>
        <a:p>
          <a:r>
            <a:rPr lang="en-US" baseline="0"/>
            <a:t>Kenya</a:t>
          </a:r>
          <a:endParaRPr lang="en-US"/>
        </a:p>
      </dgm:t>
    </dgm:pt>
    <dgm:pt modelId="{9D71F805-8196-4CFC-8D8A-A243070E0A52}" type="parTrans" cxnId="{4E850A27-3589-4148-BE07-C6803ECE084B}">
      <dgm:prSet/>
      <dgm:spPr/>
      <dgm:t>
        <a:bodyPr/>
        <a:lstStyle/>
        <a:p>
          <a:endParaRPr lang="en-US"/>
        </a:p>
      </dgm:t>
    </dgm:pt>
    <dgm:pt modelId="{5757ACA3-ECC5-4A39-9F08-C81CC93DF3B5}" type="sibTrans" cxnId="{4E850A27-3589-4148-BE07-C6803ECE084B}">
      <dgm:prSet/>
      <dgm:spPr/>
      <dgm:t>
        <a:bodyPr/>
        <a:lstStyle/>
        <a:p>
          <a:endParaRPr lang="en-US"/>
        </a:p>
      </dgm:t>
    </dgm:pt>
    <dgm:pt modelId="{A37CA502-585A-4B31-AFAB-EBECA5C5530F}">
      <dgm:prSet/>
      <dgm:spPr/>
      <dgm:t>
        <a:bodyPr/>
        <a:lstStyle/>
        <a:p>
          <a:r>
            <a:rPr lang="en-US" baseline="0"/>
            <a:t>Ethiopia</a:t>
          </a:r>
          <a:endParaRPr lang="en-US"/>
        </a:p>
      </dgm:t>
    </dgm:pt>
    <dgm:pt modelId="{A97C4000-9488-4F36-984F-5188790E6D75}" type="parTrans" cxnId="{57765844-2932-47B8-8A2B-F013470EEEDF}">
      <dgm:prSet/>
      <dgm:spPr/>
      <dgm:t>
        <a:bodyPr/>
        <a:lstStyle/>
        <a:p>
          <a:endParaRPr lang="en-US"/>
        </a:p>
      </dgm:t>
    </dgm:pt>
    <dgm:pt modelId="{48FFC2CC-93DA-4DF0-B603-7427FF1DA07C}" type="sibTrans" cxnId="{57765844-2932-47B8-8A2B-F013470EEEDF}">
      <dgm:prSet/>
      <dgm:spPr/>
      <dgm:t>
        <a:bodyPr/>
        <a:lstStyle/>
        <a:p>
          <a:endParaRPr lang="en-US"/>
        </a:p>
      </dgm:t>
    </dgm:pt>
    <dgm:pt modelId="{E007DDFA-6B64-4788-9C6B-CF5EB681D40D}" type="pres">
      <dgm:prSet presAssocID="{114C393E-3985-4677-A300-AD34DD3FB8A3}" presName="root" presStyleCnt="0">
        <dgm:presLayoutVars>
          <dgm:dir/>
          <dgm:resizeHandles val="exact"/>
        </dgm:presLayoutVars>
      </dgm:prSet>
      <dgm:spPr/>
    </dgm:pt>
    <dgm:pt modelId="{98B85C4D-FED4-4957-AAEF-B8181FC1F947}" type="pres">
      <dgm:prSet presAssocID="{114C393E-3985-4677-A300-AD34DD3FB8A3}" presName="container" presStyleCnt="0">
        <dgm:presLayoutVars>
          <dgm:dir/>
          <dgm:resizeHandles val="exact"/>
        </dgm:presLayoutVars>
      </dgm:prSet>
      <dgm:spPr/>
    </dgm:pt>
    <dgm:pt modelId="{5C1DF034-AC11-41B6-B052-E25A979C7352}" type="pres">
      <dgm:prSet presAssocID="{91608544-A45C-41BD-B6E3-164900B6AA19}" presName="compNode" presStyleCnt="0"/>
      <dgm:spPr/>
    </dgm:pt>
    <dgm:pt modelId="{8787DBB5-D0CB-4685-A7D7-2BC0394A0AE3}" type="pres">
      <dgm:prSet presAssocID="{91608544-A45C-41BD-B6E3-164900B6AA19}" presName="iconBgRect" presStyleLbl="bgShp" presStyleIdx="0" presStyleCnt="3"/>
      <dgm:spPr/>
    </dgm:pt>
    <dgm:pt modelId="{F65D8152-CBD9-48FB-94E0-7A27C24B859D}" type="pres">
      <dgm:prSet presAssocID="{91608544-A45C-41BD-B6E3-164900B6AA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09FF6FDC-7C7E-4C7B-8B49-A189EAEDA5F9}" type="pres">
      <dgm:prSet presAssocID="{91608544-A45C-41BD-B6E3-164900B6AA19}" presName="spaceRect" presStyleCnt="0"/>
      <dgm:spPr/>
    </dgm:pt>
    <dgm:pt modelId="{3F1A57F0-AD48-47C3-A809-14A1C7988162}" type="pres">
      <dgm:prSet presAssocID="{91608544-A45C-41BD-B6E3-164900B6AA19}" presName="textRect" presStyleLbl="revTx" presStyleIdx="0" presStyleCnt="3">
        <dgm:presLayoutVars>
          <dgm:chMax val="1"/>
          <dgm:chPref val="1"/>
        </dgm:presLayoutVars>
      </dgm:prSet>
      <dgm:spPr/>
    </dgm:pt>
    <dgm:pt modelId="{415C30FC-6593-461A-AC22-63DD7692D03C}" type="pres">
      <dgm:prSet presAssocID="{BCE63B1C-B0AB-486C-A135-E6A2F9BE395B}" presName="sibTrans" presStyleLbl="sibTrans2D1" presStyleIdx="0" presStyleCnt="0"/>
      <dgm:spPr/>
    </dgm:pt>
    <dgm:pt modelId="{29AC5855-2F5B-44BF-AC0F-A93D865556EB}" type="pres">
      <dgm:prSet presAssocID="{E96B1EE9-7F45-48EE-8414-0B864F65B211}" presName="compNode" presStyleCnt="0"/>
      <dgm:spPr/>
    </dgm:pt>
    <dgm:pt modelId="{ADF66EB3-ACC0-45EC-B562-223A76E26AD9}" type="pres">
      <dgm:prSet presAssocID="{E96B1EE9-7F45-48EE-8414-0B864F65B211}" presName="iconBgRect" presStyleLbl="bgShp" presStyleIdx="1" presStyleCnt="3"/>
      <dgm:spPr/>
    </dgm:pt>
    <dgm:pt modelId="{2F90643F-FDDD-48D4-830E-650BD6DFE429}" type="pres">
      <dgm:prSet presAssocID="{E96B1EE9-7F45-48EE-8414-0B864F65B2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Europe-Africa"/>
        </a:ext>
      </dgm:extLst>
    </dgm:pt>
    <dgm:pt modelId="{F6350041-81A1-4C8D-ACAD-8889ADE4B8E3}" type="pres">
      <dgm:prSet presAssocID="{E96B1EE9-7F45-48EE-8414-0B864F65B211}" presName="spaceRect" presStyleCnt="0"/>
      <dgm:spPr/>
    </dgm:pt>
    <dgm:pt modelId="{CF248679-C505-4491-A37A-8B9BD8AFA5DA}" type="pres">
      <dgm:prSet presAssocID="{E96B1EE9-7F45-48EE-8414-0B864F65B211}" presName="textRect" presStyleLbl="revTx" presStyleIdx="1" presStyleCnt="3">
        <dgm:presLayoutVars>
          <dgm:chMax val="1"/>
          <dgm:chPref val="1"/>
        </dgm:presLayoutVars>
      </dgm:prSet>
      <dgm:spPr/>
    </dgm:pt>
    <dgm:pt modelId="{38259EB8-6F95-4C91-8A6B-B9020DE531D1}" type="pres">
      <dgm:prSet presAssocID="{5757ACA3-ECC5-4A39-9F08-C81CC93DF3B5}" presName="sibTrans" presStyleLbl="sibTrans2D1" presStyleIdx="0" presStyleCnt="0"/>
      <dgm:spPr/>
    </dgm:pt>
    <dgm:pt modelId="{901B0DBF-6938-4F0E-8361-368272705712}" type="pres">
      <dgm:prSet presAssocID="{A37CA502-585A-4B31-AFAB-EBECA5C5530F}" presName="compNode" presStyleCnt="0"/>
      <dgm:spPr/>
    </dgm:pt>
    <dgm:pt modelId="{7EED53CE-CE25-49EB-8895-BFCA7B031312}" type="pres">
      <dgm:prSet presAssocID="{A37CA502-585A-4B31-AFAB-EBECA5C5530F}" presName="iconBgRect" presStyleLbl="bgShp" presStyleIdx="2" presStyleCnt="3"/>
      <dgm:spPr/>
    </dgm:pt>
    <dgm:pt modelId="{23C9CF2D-97FF-42CB-910B-715ADDDC3E0C}" type="pres">
      <dgm:prSet presAssocID="{A37CA502-585A-4B31-AFAB-EBECA5C5530F}" presName="iconRect" presStyleLbl="node1" presStyleIdx="2" presStyleCnt="3"/>
      <dgm:spPr>
        <a:blipFill>
          <a:blip xmlns:r="http://schemas.openxmlformats.org/officeDocument/2006/relationships" r:embed="rId3">
            <a:extLs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arth globe: Africa and Europe with solid fill"/>
        </a:ext>
      </dgm:extLst>
    </dgm:pt>
    <dgm:pt modelId="{88F62057-6054-48F9-9DA0-57D0FF18F81F}" type="pres">
      <dgm:prSet presAssocID="{A37CA502-585A-4B31-AFAB-EBECA5C5530F}" presName="spaceRect" presStyleCnt="0"/>
      <dgm:spPr/>
    </dgm:pt>
    <dgm:pt modelId="{0BECC7E4-0266-40B7-8E08-33A0AABBA897}" type="pres">
      <dgm:prSet presAssocID="{A37CA502-585A-4B31-AFAB-EBECA5C5530F}" presName="textRect" presStyleLbl="revTx" presStyleIdx="2" presStyleCnt="3">
        <dgm:presLayoutVars>
          <dgm:chMax val="1"/>
          <dgm:chPref val="1"/>
        </dgm:presLayoutVars>
      </dgm:prSet>
      <dgm:spPr/>
    </dgm:pt>
  </dgm:ptLst>
  <dgm:cxnLst>
    <dgm:cxn modelId="{34638E10-BDF4-4AB3-BD10-20E7B609AFA4}" srcId="{114C393E-3985-4677-A300-AD34DD3FB8A3}" destId="{91608544-A45C-41BD-B6E3-164900B6AA19}" srcOrd="0" destOrd="0" parTransId="{58A2004F-7417-4B7D-9115-B41B558397BE}" sibTransId="{BCE63B1C-B0AB-486C-A135-E6A2F9BE395B}"/>
    <dgm:cxn modelId="{4E850A27-3589-4148-BE07-C6803ECE084B}" srcId="{114C393E-3985-4677-A300-AD34DD3FB8A3}" destId="{E96B1EE9-7F45-48EE-8414-0B864F65B211}" srcOrd="1" destOrd="0" parTransId="{9D71F805-8196-4CFC-8D8A-A243070E0A52}" sibTransId="{5757ACA3-ECC5-4A39-9F08-C81CC93DF3B5}"/>
    <dgm:cxn modelId="{71E68C2A-237B-44E5-A610-147E2E73B002}" type="presOf" srcId="{E96B1EE9-7F45-48EE-8414-0B864F65B211}" destId="{CF248679-C505-4491-A37A-8B9BD8AFA5DA}" srcOrd="0" destOrd="0" presId="urn:microsoft.com/office/officeart/2018/2/layout/IconCircleList"/>
    <dgm:cxn modelId="{A400BA34-3285-4587-8CD1-3B9877F994FA}" type="presOf" srcId="{A37CA502-585A-4B31-AFAB-EBECA5C5530F}" destId="{0BECC7E4-0266-40B7-8E08-33A0AABBA897}" srcOrd="0" destOrd="0" presId="urn:microsoft.com/office/officeart/2018/2/layout/IconCircleList"/>
    <dgm:cxn modelId="{70F5E138-96B3-4813-866F-18D167E7FD8A}" type="presOf" srcId="{91608544-A45C-41BD-B6E3-164900B6AA19}" destId="{3F1A57F0-AD48-47C3-A809-14A1C7988162}" srcOrd="0" destOrd="0" presId="urn:microsoft.com/office/officeart/2018/2/layout/IconCircleList"/>
    <dgm:cxn modelId="{57765844-2932-47B8-8A2B-F013470EEEDF}" srcId="{114C393E-3985-4677-A300-AD34DD3FB8A3}" destId="{A37CA502-585A-4B31-AFAB-EBECA5C5530F}" srcOrd="2" destOrd="0" parTransId="{A97C4000-9488-4F36-984F-5188790E6D75}" sibTransId="{48FFC2CC-93DA-4DF0-B603-7427FF1DA07C}"/>
    <dgm:cxn modelId="{8F7A6477-80B5-443A-896B-9C008949EC97}" type="presOf" srcId="{114C393E-3985-4677-A300-AD34DD3FB8A3}" destId="{E007DDFA-6B64-4788-9C6B-CF5EB681D40D}" srcOrd="0" destOrd="0" presId="urn:microsoft.com/office/officeart/2018/2/layout/IconCircleList"/>
    <dgm:cxn modelId="{F97062EC-E6CF-44F0-8CFC-BB28CA6FAF82}" type="presOf" srcId="{BCE63B1C-B0AB-486C-A135-E6A2F9BE395B}" destId="{415C30FC-6593-461A-AC22-63DD7692D03C}" srcOrd="0" destOrd="0" presId="urn:microsoft.com/office/officeart/2018/2/layout/IconCircleList"/>
    <dgm:cxn modelId="{B39D5CF9-04CE-4BDA-8480-28AF2DE21E95}" type="presOf" srcId="{5757ACA3-ECC5-4A39-9F08-C81CC93DF3B5}" destId="{38259EB8-6F95-4C91-8A6B-B9020DE531D1}" srcOrd="0" destOrd="0" presId="urn:microsoft.com/office/officeart/2018/2/layout/IconCircleList"/>
    <dgm:cxn modelId="{F8B21E16-4448-40C6-96F7-0CB9DA432996}" type="presParOf" srcId="{E007DDFA-6B64-4788-9C6B-CF5EB681D40D}" destId="{98B85C4D-FED4-4957-AAEF-B8181FC1F947}" srcOrd="0" destOrd="0" presId="urn:microsoft.com/office/officeart/2018/2/layout/IconCircleList"/>
    <dgm:cxn modelId="{72933B52-BD2C-47E6-A6A7-218F29594799}" type="presParOf" srcId="{98B85C4D-FED4-4957-AAEF-B8181FC1F947}" destId="{5C1DF034-AC11-41B6-B052-E25A979C7352}" srcOrd="0" destOrd="0" presId="urn:microsoft.com/office/officeart/2018/2/layout/IconCircleList"/>
    <dgm:cxn modelId="{DD89FD5C-9E8A-4092-92E3-D0820D7F5B10}" type="presParOf" srcId="{5C1DF034-AC11-41B6-B052-E25A979C7352}" destId="{8787DBB5-D0CB-4685-A7D7-2BC0394A0AE3}" srcOrd="0" destOrd="0" presId="urn:microsoft.com/office/officeart/2018/2/layout/IconCircleList"/>
    <dgm:cxn modelId="{CA5CB5EC-63AA-4A31-AB10-5D32459EA5F0}" type="presParOf" srcId="{5C1DF034-AC11-41B6-B052-E25A979C7352}" destId="{F65D8152-CBD9-48FB-94E0-7A27C24B859D}" srcOrd="1" destOrd="0" presId="urn:microsoft.com/office/officeart/2018/2/layout/IconCircleList"/>
    <dgm:cxn modelId="{D20F06E0-DBEF-4CCF-886E-47A53561E53D}" type="presParOf" srcId="{5C1DF034-AC11-41B6-B052-E25A979C7352}" destId="{09FF6FDC-7C7E-4C7B-8B49-A189EAEDA5F9}" srcOrd="2" destOrd="0" presId="urn:microsoft.com/office/officeart/2018/2/layout/IconCircleList"/>
    <dgm:cxn modelId="{45B34071-D4A4-42BE-B15F-3CF8092B57D5}" type="presParOf" srcId="{5C1DF034-AC11-41B6-B052-E25A979C7352}" destId="{3F1A57F0-AD48-47C3-A809-14A1C7988162}" srcOrd="3" destOrd="0" presId="urn:microsoft.com/office/officeart/2018/2/layout/IconCircleList"/>
    <dgm:cxn modelId="{3C42604A-0A03-4CDE-ABBB-16EE7B260676}" type="presParOf" srcId="{98B85C4D-FED4-4957-AAEF-B8181FC1F947}" destId="{415C30FC-6593-461A-AC22-63DD7692D03C}" srcOrd="1" destOrd="0" presId="urn:microsoft.com/office/officeart/2018/2/layout/IconCircleList"/>
    <dgm:cxn modelId="{A42AF741-C338-4404-A633-724A8BCE11D7}" type="presParOf" srcId="{98B85C4D-FED4-4957-AAEF-B8181FC1F947}" destId="{29AC5855-2F5B-44BF-AC0F-A93D865556EB}" srcOrd="2" destOrd="0" presId="urn:microsoft.com/office/officeart/2018/2/layout/IconCircleList"/>
    <dgm:cxn modelId="{A7428529-5AC9-421F-A50C-DD14C4EF1563}" type="presParOf" srcId="{29AC5855-2F5B-44BF-AC0F-A93D865556EB}" destId="{ADF66EB3-ACC0-45EC-B562-223A76E26AD9}" srcOrd="0" destOrd="0" presId="urn:microsoft.com/office/officeart/2018/2/layout/IconCircleList"/>
    <dgm:cxn modelId="{15157CEA-0494-4025-B353-B05480DAD125}" type="presParOf" srcId="{29AC5855-2F5B-44BF-AC0F-A93D865556EB}" destId="{2F90643F-FDDD-48D4-830E-650BD6DFE429}" srcOrd="1" destOrd="0" presId="urn:microsoft.com/office/officeart/2018/2/layout/IconCircleList"/>
    <dgm:cxn modelId="{1628E000-0F91-497D-8DC8-09731738B8CA}" type="presParOf" srcId="{29AC5855-2F5B-44BF-AC0F-A93D865556EB}" destId="{F6350041-81A1-4C8D-ACAD-8889ADE4B8E3}" srcOrd="2" destOrd="0" presId="urn:microsoft.com/office/officeart/2018/2/layout/IconCircleList"/>
    <dgm:cxn modelId="{2F509F12-941C-4463-9988-C98282BE5614}" type="presParOf" srcId="{29AC5855-2F5B-44BF-AC0F-A93D865556EB}" destId="{CF248679-C505-4491-A37A-8B9BD8AFA5DA}" srcOrd="3" destOrd="0" presId="urn:microsoft.com/office/officeart/2018/2/layout/IconCircleList"/>
    <dgm:cxn modelId="{3721291B-A0AD-4124-BDCA-A0A337B94F9A}" type="presParOf" srcId="{98B85C4D-FED4-4957-AAEF-B8181FC1F947}" destId="{38259EB8-6F95-4C91-8A6B-B9020DE531D1}" srcOrd="3" destOrd="0" presId="urn:microsoft.com/office/officeart/2018/2/layout/IconCircleList"/>
    <dgm:cxn modelId="{DF6544F8-0DE0-41E3-A6E4-D482C4E7391B}" type="presParOf" srcId="{98B85C4D-FED4-4957-AAEF-B8181FC1F947}" destId="{901B0DBF-6938-4F0E-8361-368272705712}" srcOrd="4" destOrd="0" presId="urn:microsoft.com/office/officeart/2018/2/layout/IconCircleList"/>
    <dgm:cxn modelId="{0518DF33-F07A-453D-9A55-E4ED36B86B72}" type="presParOf" srcId="{901B0DBF-6938-4F0E-8361-368272705712}" destId="{7EED53CE-CE25-49EB-8895-BFCA7B031312}" srcOrd="0" destOrd="0" presId="urn:microsoft.com/office/officeart/2018/2/layout/IconCircleList"/>
    <dgm:cxn modelId="{531E4083-3142-4821-BBDB-816B668D967E}" type="presParOf" srcId="{901B0DBF-6938-4F0E-8361-368272705712}" destId="{23C9CF2D-97FF-42CB-910B-715ADDDC3E0C}" srcOrd="1" destOrd="0" presId="urn:microsoft.com/office/officeart/2018/2/layout/IconCircleList"/>
    <dgm:cxn modelId="{2AC217DD-B9F3-4DDE-8CD4-C9A500C8591A}" type="presParOf" srcId="{901B0DBF-6938-4F0E-8361-368272705712}" destId="{88F62057-6054-48F9-9DA0-57D0FF18F81F}" srcOrd="2" destOrd="0" presId="urn:microsoft.com/office/officeart/2018/2/layout/IconCircleList"/>
    <dgm:cxn modelId="{C6AC47CC-44DB-4BEB-9711-C9B7784677E0}" type="presParOf" srcId="{901B0DBF-6938-4F0E-8361-368272705712}" destId="{0BECC7E4-0266-40B7-8E08-33A0AABBA89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F0F5E2-9CC0-455D-A0EA-ECB6AC0F955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56113AB7-90B2-43CA-A81B-9B61C07A3CBB}">
      <dgm:prSet/>
      <dgm:spPr/>
      <dgm:t>
        <a:bodyPr/>
        <a:lstStyle/>
        <a:p>
          <a:r>
            <a:rPr lang="en-US"/>
            <a:t>Christocentric</a:t>
          </a:r>
        </a:p>
      </dgm:t>
    </dgm:pt>
    <dgm:pt modelId="{1C601E94-5B4E-40FD-BBFC-DB8BCB4DD83E}" type="parTrans" cxnId="{E5339B55-6B59-4596-BB34-A26DD0B8225D}">
      <dgm:prSet/>
      <dgm:spPr/>
      <dgm:t>
        <a:bodyPr/>
        <a:lstStyle/>
        <a:p>
          <a:endParaRPr lang="en-US"/>
        </a:p>
      </dgm:t>
    </dgm:pt>
    <dgm:pt modelId="{8414FC1C-9AEE-48EC-86F7-950FF138D9BE}" type="sibTrans" cxnId="{E5339B55-6B59-4596-BB34-A26DD0B8225D}">
      <dgm:prSet/>
      <dgm:spPr/>
      <dgm:t>
        <a:bodyPr/>
        <a:lstStyle/>
        <a:p>
          <a:endParaRPr lang="en-US"/>
        </a:p>
      </dgm:t>
    </dgm:pt>
    <dgm:pt modelId="{44A7BE89-B211-493B-937D-8F80C6B0B6D3}">
      <dgm:prSet/>
      <dgm:spPr/>
      <dgm:t>
        <a:bodyPr/>
        <a:lstStyle/>
        <a:p>
          <a:r>
            <a:rPr lang="en-US"/>
            <a:t>Conversion</a:t>
          </a:r>
        </a:p>
      </dgm:t>
    </dgm:pt>
    <dgm:pt modelId="{CBABAA3B-33DB-45CD-BA8C-43D639C96CD8}" type="parTrans" cxnId="{691066F2-75BC-4A1F-ACE5-397B4373DBC2}">
      <dgm:prSet/>
      <dgm:spPr/>
      <dgm:t>
        <a:bodyPr/>
        <a:lstStyle/>
        <a:p>
          <a:endParaRPr lang="en-US"/>
        </a:p>
      </dgm:t>
    </dgm:pt>
    <dgm:pt modelId="{9C6C7041-72C5-4747-8831-C6AE7BDB3F68}" type="sibTrans" cxnId="{691066F2-75BC-4A1F-ACE5-397B4373DBC2}">
      <dgm:prSet/>
      <dgm:spPr/>
      <dgm:t>
        <a:bodyPr/>
        <a:lstStyle/>
        <a:p>
          <a:endParaRPr lang="en-US"/>
        </a:p>
      </dgm:t>
    </dgm:pt>
    <dgm:pt modelId="{15C8BD51-F1A8-4606-9FA1-42AE437AFA22}">
      <dgm:prSet/>
      <dgm:spPr/>
      <dgm:t>
        <a:bodyPr/>
        <a:lstStyle/>
        <a:p>
          <a:r>
            <a:rPr lang="en-US"/>
            <a:t>Apostolic Teaching</a:t>
          </a:r>
        </a:p>
      </dgm:t>
    </dgm:pt>
    <dgm:pt modelId="{6D740944-874D-4F64-AE61-F73D89419D47}" type="parTrans" cxnId="{914ACA5A-886A-41A6-BE75-6D66810C058B}">
      <dgm:prSet/>
      <dgm:spPr/>
      <dgm:t>
        <a:bodyPr/>
        <a:lstStyle/>
        <a:p>
          <a:endParaRPr lang="en-US"/>
        </a:p>
      </dgm:t>
    </dgm:pt>
    <dgm:pt modelId="{081384E8-5FD0-42FA-956C-F109D00C077D}" type="sibTrans" cxnId="{914ACA5A-886A-41A6-BE75-6D66810C058B}">
      <dgm:prSet/>
      <dgm:spPr/>
      <dgm:t>
        <a:bodyPr/>
        <a:lstStyle/>
        <a:p>
          <a:endParaRPr lang="en-US"/>
        </a:p>
      </dgm:t>
    </dgm:pt>
    <dgm:pt modelId="{0F776E29-AAF3-4371-9E0C-3504566F9CDC}">
      <dgm:prSet/>
      <dgm:spPr/>
      <dgm:t>
        <a:bodyPr/>
        <a:lstStyle/>
        <a:p>
          <a:r>
            <a:rPr lang="en-US"/>
            <a:t>Fellowship</a:t>
          </a:r>
        </a:p>
      </dgm:t>
    </dgm:pt>
    <dgm:pt modelId="{731FAA8A-1B00-451A-945C-69E3B78483EB}" type="parTrans" cxnId="{8AA3A290-583E-4B21-B99D-95119398B05F}">
      <dgm:prSet/>
      <dgm:spPr/>
      <dgm:t>
        <a:bodyPr/>
        <a:lstStyle/>
        <a:p>
          <a:endParaRPr lang="en-US"/>
        </a:p>
      </dgm:t>
    </dgm:pt>
    <dgm:pt modelId="{765ADF54-6CDA-4849-A205-2670F7D531AF}" type="sibTrans" cxnId="{8AA3A290-583E-4B21-B99D-95119398B05F}">
      <dgm:prSet/>
      <dgm:spPr/>
      <dgm:t>
        <a:bodyPr/>
        <a:lstStyle/>
        <a:p>
          <a:endParaRPr lang="en-US"/>
        </a:p>
      </dgm:t>
    </dgm:pt>
    <dgm:pt modelId="{50B88428-6C6B-4660-8605-AF7B475A1F98}">
      <dgm:prSet/>
      <dgm:spPr/>
      <dgm:t>
        <a:bodyPr/>
        <a:lstStyle/>
        <a:p>
          <a:r>
            <a:rPr lang="en-US"/>
            <a:t>Prayer</a:t>
          </a:r>
        </a:p>
      </dgm:t>
    </dgm:pt>
    <dgm:pt modelId="{89184F30-9B64-4831-AC2D-AC31CFB2502A}" type="parTrans" cxnId="{363AFC95-072D-4C79-8262-144536FB2333}">
      <dgm:prSet/>
      <dgm:spPr/>
      <dgm:t>
        <a:bodyPr/>
        <a:lstStyle/>
        <a:p>
          <a:endParaRPr lang="en-US"/>
        </a:p>
      </dgm:t>
    </dgm:pt>
    <dgm:pt modelId="{43B7185D-D9EA-4BD9-AD2C-00ED4279E680}" type="sibTrans" cxnId="{363AFC95-072D-4C79-8262-144536FB2333}">
      <dgm:prSet/>
      <dgm:spPr/>
      <dgm:t>
        <a:bodyPr/>
        <a:lstStyle/>
        <a:p>
          <a:endParaRPr lang="en-US"/>
        </a:p>
      </dgm:t>
    </dgm:pt>
    <dgm:pt modelId="{936B2FF6-C022-4D26-84DE-7FC5069F13F0}">
      <dgm:prSet/>
      <dgm:spPr/>
      <dgm:t>
        <a:bodyPr/>
        <a:lstStyle/>
        <a:p>
          <a:r>
            <a:rPr lang="en-US"/>
            <a:t>Spirit-Empowered</a:t>
          </a:r>
        </a:p>
      </dgm:t>
    </dgm:pt>
    <dgm:pt modelId="{AB842F04-BE33-4459-800F-AFB41C27CFD0}" type="parTrans" cxnId="{8A17E2A3-D5A5-4039-B503-57F7B419981D}">
      <dgm:prSet/>
      <dgm:spPr/>
      <dgm:t>
        <a:bodyPr/>
        <a:lstStyle/>
        <a:p>
          <a:endParaRPr lang="en-US"/>
        </a:p>
      </dgm:t>
    </dgm:pt>
    <dgm:pt modelId="{A7BE5645-839B-4CEE-BBEC-1DE719A2F607}" type="sibTrans" cxnId="{8A17E2A3-D5A5-4039-B503-57F7B419981D}">
      <dgm:prSet/>
      <dgm:spPr/>
      <dgm:t>
        <a:bodyPr/>
        <a:lstStyle/>
        <a:p>
          <a:endParaRPr lang="en-US"/>
        </a:p>
      </dgm:t>
    </dgm:pt>
    <dgm:pt modelId="{52F34FF3-9122-4B76-9BA6-4A4F0B5FDB97}">
      <dgm:prSet/>
      <dgm:spPr/>
      <dgm:t>
        <a:bodyPr/>
        <a:lstStyle/>
        <a:p>
          <a:r>
            <a:rPr lang="en-US"/>
            <a:t>Ordinances</a:t>
          </a:r>
        </a:p>
      </dgm:t>
    </dgm:pt>
    <dgm:pt modelId="{296873B4-1C00-4433-AFE6-511C4C576217}" type="parTrans" cxnId="{81EA6E37-1FFA-4D60-8AAF-373775F73057}">
      <dgm:prSet/>
      <dgm:spPr/>
      <dgm:t>
        <a:bodyPr/>
        <a:lstStyle/>
        <a:p>
          <a:endParaRPr lang="en-US"/>
        </a:p>
      </dgm:t>
    </dgm:pt>
    <dgm:pt modelId="{DA13B567-4EE3-400B-816B-63863F2CEBC7}" type="sibTrans" cxnId="{81EA6E37-1FFA-4D60-8AAF-373775F73057}">
      <dgm:prSet/>
      <dgm:spPr/>
      <dgm:t>
        <a:bodyPr/>
        <a:lstStyle/>
        <a:p>
          <a:endParaRPr lang="en-US"/>
        </a:p>
      </dgm:t>
    </dgm:pt>
    <dgm:pt modelId="{BB40851B-3B5C-44CC-9FCA-1C72C1B98AE0}">
      <dgm:prSet/>
      <dgm:spPr/>
      <dgm:t>
        <a:bodyPr/>
        <a:lstStyle/>
        <a:p>
          <a:r>
            <a:rPr lang="en-US"/>
            <a:t>Worship</a:t>
          </a:r>
        </a:p>
      </dgm:t>
    </dgm:pt>
    <dgm:pt modelId="{7512ED18-3A6E-4462-AB25-70B1CFAD2DE5}" type="parTrans" cxnId="{EA095965-8EF7-427B-A749-BCF7045923E7}">
      <dgm:prSet/>
      <dgm:spPr/>
      <dgm:t>
        <a:bodyPr/>
        <a:lstStyle/>
        <a:p>
          <a:endParaRPr lang="en-US"/>
        </a:p>
      </dgm:t>
    </dgm:pt>
    <dgm:pt modelId="{58FCA733-E858-4E44-8011-2867B5F0F4A1}" type="sibTrans" cxnId="{EA095965-8EF7-427B-A749-BCF7045923E7}">
      <dgm:prSet/>
      <dgm:spPr/>
      <dgm:t>
        <a:bodyPr/>
        <a:lstStyle/>
        <a:p>
          <a:endParaRPr lang="en-US"/>
        </a:p>
      </dgm:t>
    </dgm:pt>
    <dgm:pt modelId="{5B4E4734-EB4F-498C-B35C-A5D8146BE859}">
      <dgm:prSet/>
      <dgm:spPr/>
      <dgm:t>
        <a:bodyPr/>
        <a:lstStyle/>
        <a:p>
          <a:r>
            <a:rPr lang="en-US">
              <a:latin typeface="Century Schoolbook" panose="02040604050505020304"/>
            </a:rPr>
            <a:t>Reproduction</a:t>
          </a:r>
          <a:endParaRPr lang="en-US"/>
        </a:p>
      </dgm:t>
    </dgm:pt>
    <dgm:pt modelId="{81D97511-B1AE-4A76-A780-88F5E9084F95}" type="parTrans" cxnId="{DD9BD2EC-1204-4259-BECA-1502266F9CDB}">
      <dgm:prSet/>
      <dgm:spPr/>
      <dgm:t>
        <a:bodyPr/>
        <a:lstStyle/>
        <a:p>
          <a:endParaRPr lang="en-US"/>
        </a:p>
      </dgm:t>
    </dgm:pt>
    <dgm:pt modelId="{C82B5794-5CEC-4F3D-9BFC-6CC23AE7EF48}" type="sibTrans" cxnId="{DD9BD2EC-1204-4259-BECA-1502266F9CDB}">
      <dgm:prSet/>
      <dgm:spPr/>
      <dgm:t>
        <a:bodyPr/>
        <a:lstStyle/>
        <a:p>
          <a:endParaRPr lang="en-US"/>
        </a:p>
      </dgm:t>
    </dgm:pt>
    <dgm:pt modelId="{A4939983-F5AC-4E8C-9D6C-6BF375877F30}" type="pres">
      <dgm:prSet presAssocID="{77F0F5E2-9CC0-455D-A0EA-ECB6AC0F955E}" presName="diagram" presStyleCnt="0">
        <dgm:presLayoutVars>
          <dgm:dir/>
          <dgm:resizeHandles val="exact"/>
        </dgm:presLayoutVars>
      </dgm:prSet>
      <dgm:spPr/>
    </dgm:pt>
    <dgm:pt modelId="{B8DD6394-A2C2-4FEF-AC2D-77ABFE2BD7E3}" type="pres">
      <dgm:prSet presAssocID="{56113AB7-90B2-43CA-A81B-9B61C07A3CBB}" presName="node" presStyleLbl="node1" presStyleIdx="0" presStyleCnt="9">
        <dgm:presLayoutVars>
          <dgm:bulletEnabled val="1"/>
        </dgm:presLayoutVars>
      </dgm:prSet>
      <dgm:spPr/>
    </dgm:pt>
    <dgm:pt modelId="{D8A04913-22DD-4F46-8D26-4C89D9AD4133}" type="pres">
      <dgm:prSet presAssocID="{8414FC1C-9AEE-48EC-86F7-950FF138D9BE}" presName="sibTrans" presStyleCnt="0"/>
      <dgm:spPr/>
    </dgm:pt>
    <dgm:pt modelId="{4AA5F48E-EE7E-4E7D-A909-FE73258AB0F6}" type="pres">
      <dgm:prSet presAssocID="{44A7BE89-B211-493B-937D-8F80C6B0B6D3}" presName="node" presStyleLbl="node1" presStyleIdx="1" presStyleCnt="9">
        <dgm:presLayoutVars>
          <dgm:bulletEnabled val="1"/>
        </dgm:presLayoutVars>
      </dgm:prSet>
      <dgm:spPr/>
    </dgm:pt>
    <dgm:pt modelId="{C85DD85D-819F-4F6B-BADB-00848C1B3E74}" type="pres">
      <dgm:prSet presAssocID="{9C6C7041-72C5-4747-8831-C6AE7BDB3F68}" presName="sibTrans" presStyleCnt="0"/>
      <dgm:spPr/>
    </dgm:pt>
    <dgm:pt modelId="{9724B829-B265-4F6B-8B81-A0636301A7A5}" type="pres">
      <dgm:prSet presAssocID="{15C8BD51-F1A8-4606-9FA1-42AE437AFA22}" presName="node" presStyleLbl="node1" presStyleIdx="2" presStyleCnt="9">
        <dgm:presLayoutVars>
          <dgm:bulletEnabled val="1"/>
        </dgm:presLayoutVars>
      </dgm:prSet>
      <dgm:spPr/>
    </dgm:pt>
    <dgm:pt modelId="{93EDE997-23DB-4344-94B3-0E436B91590B}" type="pres">
      <dgm:prSet presAssocID="{081384E8-5FD0-42FA-956C-F109D00C077D}" presName="sibTrans" presStyleCnt="0"/>
      <dgm:spPr/>
    </dgm:pt>
    <dgm:pt modelId="{EF75A359-7EBE-478F-B14D-752FE59E1FEE}" type="pres">
      <dgm:prSet presAssocID="{0F776E29-AAF3-4371-9E0C-3504566F9CDC}" presName="node" presStyleLbl="node1" presStyleIdx="3" presStyleCnt="9">
        <dgm:presLayoutVars>
          <dgm:bulletEnabled val="1"/>
        </dgm:presLayoutVars>
      </dgm:prSet>
      <dgm:spPr/>
    </dgm:pt>
    <dgm:pt modelId="{F4C7FAE6-560F-4B6F-BCE6-FB06EC6903B7}" type="pres">
      <dgm:prSet presAssocID="{765ADF54-6CDA-4849-A205-2670F7D531AF}" presName="sibTrans" presStyleCnt="0"/>
      <dgm:spPr/>
    </dgm:pt>
    <dgm:pt modelId="{8D789055-AA86-41A6-8807-D9CBBEA613AD}" type="pres">
      <dgm:prSet presAssocID="{50B88428-6C6B-4660-8605-AF7B475A1F98}" presName="node" presStyleLbl="node1" presStyleIdx="4" presStyleCnt="9">
        <dgm:presLayoutVars>
          <dgm:bulletEnabled val="1"/>
        </dgm:presLayoutVars>
      </dgm:prSet>
      <dgm:spPr/>
    </dgm:pt>
    <dgm:pt modelId="{8A26B631-5111-4978-B4EC-B1EDEFE09937}" type="pres">
      <dgm:prSet presAssocID="{43B7185D-D9EA-4BD9-AD2C-00ED4279E680}" presName="sibTrans" presStyleCnt="0"/>
      <dgm:spPr/>
    </dgm:pt>
    <dgm:pt modelId="{694686EC-B9B9-42EB-A5EF-F3DA574E2A9E}" type="pres">
      <dgm:prSet presAssocID="{936B2FF6-C022-4D26-84DE-7FC5069F13F0}" presName="node" presStyleLbl="node1" presStyleIdx="5" presStyleCnt="9">
        <dgm:presLayoutVars>
          <dgm:bulletEnabled val="1"/>
        </dgm:presLayoutVars>
      </dgm:prSet>
      <dgm:spPr/>
    </dgm:pt>
    <dgm:pt modelId="{1A68B4BC-0DE4-493D-A337-0AF09CE61D40}" type="pres">
      <dgm:prSet presAssocID="{A7BE5645-839B-4CEE-BBEC-1DE719A2F607}" presName="sibTrans" presStyleCnt="0"/>
      <dgm:spPr/>
    </dgm:pt>
    <dgm:pt modelId="{E8DFCE4F-850B-44F8-AFC9-248B6D642612}" type="pres">
      <dgm:prSet presAssocID="{52F34FF3-9122-4B76-9BA6-4A4F0B5FDB97}" presName="node" presStyleLbl="node1" presStyleIdx="6" presStyleCnt="9">
        <dgm:presLayoutVars>
          <dgm:bulletEnabled val="1"/>
        </dgm:presLayoutVars>
      </dgm:prSet>
      <dgm:spPr/>
    </dgm:pt>
    <dgm:pt modelId="{1B073C5F-3E20-43E4-B516-B2DCE2C21963}" type="pres">
      <dgm:prSet presAssocID="{DA13B567-4EE3-400B-816B-63863F2CEBC7}" presName="sibTrans" presStyleCnt="0"/>
      <dgm:spPr/>
    </dgm:pt>
    <dgm:pt modelId="{6DA8C916-1723-41D5-BA3A-1802BA4A7522}" type="pres">
      <dgm:prSet presAssocID="{BB40851B-3B5C-44CC-9FCA-1C72C1B98AE0}" presName="node" presStyleLbl="node1" presStyleIdx="7" presStyleCnt="9">
        <dgm:presLayoutVars>
          <dgm:bulletEnabled val="1"/>
        </dgm:presLayoutVars>
      </dgm:prSet>
      <dgm:spPr/>
    </dgm:pt>
    <dgm:pt modelId="{BA19052D-82D9-4FB6-8886-4E7803C9DDFA}" type="pres">
      <dgm:prSet presAssocID="{58FCA733-E858-4E44-8011-2867B5F0F4A1}" presName="sibTrans" presStyleCnt="0"/>
      <dgm:spPr/>
    </dgm:pt>
    <dgm:pt modelId="{C9954300-EE8F-4446-8055-1D72ECCC5D12}" type="pres">
      <dgm:prSet presAssocID="{5B4E4734-EB4F-498C-B35C-A5D8146BE859}" presName="node" presStyleLbl="node1" presStyleIdx="8" presStyleCnt="9">
        <dgm:presLayoutVars>
          <dgm:bulletEnabled val="1"/>
        </dgm:presLayoutVars>
      </dgm:prSet>
      <dgm:spPr/>
    </dgm:pt>
  </dgm:ptLst>
  <dgm:cxnLst>
    <dgm:cxn modelId="{81EA6E37-1FFA-4D60-8AAF-373775F73057}" srcId="{77F0F5E2-9CC0-455D-A0EA-ECB6AC0F955E}" destId="{52F34FF3-9122-4B76-9BA6-4A4F0B5FDB97}" srcOrd="6" destOrd="0" parTransId="{296873B4-1C00-4433-AFE6-511C4C576217}" sibTransId="{DA13B567-4EE3-400B-816B-63863F2CEBC7}"/>
    <dgm:cxn modelId="{2970A53A-21E5-48F0-B204-2749811699B2}" type="presOf" srcId="{50B88428-6C6B-4660-8605-AF7B475A1F98}" destId="{8D789055-AA86-41A6-8807-D9CBBEA613AD}" srcOrd="0" destOrd="0" presId="urn:microsoft.com/office/officeart/2005/8/layout/default"/>
    <dgm:cxn modelId="{EA095965-8EF7-427B-A749-BCF7045923E7}" srcId="{77F0F5E2-9CC0-455D-A0EA-ECB6AC0F955E}" destId="{BB40851B-3B5C-44CC-9FCA-1C72C1B98AE0}" srcOrd="7" destOrd="0" parTransId="{7512ED18-3A6E-4462-AB25-70B1CFAD2DE5}" sibTransId="{58FCA733-E858-4E44-8011-2867B5F0F4A1}"/>
    <dgm:cxn modelId="{E5339B55-6B59-4596-BB34-A26DD0B8225D}" srcId="{77F0F5E2-9CC0-455D-A0EA-ECB6AC0F955E}" destId="{56113AB7-90B2-43CA-A81B-9B61C07A3CBB}" srcOrd="0" destOrd="0" parTransId="{1C601E94-5B4E-40FD-BBFC-DB8BCB4DD83E}" sibTransId="{8414FC1C-9AEE-48EC-86F7-950FF138D9BE}"/>
    <dgm:cxn modelId="{914ACA5A-886A-41A6-BE75-6D66810C058B}" srcId="{77F0F5E2-9CC0-455D-A0EA-ECB6AC0F955E}" destId="{15C8BD51-F1A8-4606-9FA1-42AE437AFA22}" srcOrd="2" destOrd="0" parTransId="{6D740944-874D-4F64-AE61-F73D89419D47}" sibTransId="{081384E8-5FD0-42FA-956C-F109D00C077D}"/>
    <dgm:cxn modelId="{E98F1882-B25D-410D-B13D-B556A69147EA}" type="presOf" srcId="{5B4E4734-EB4F-498C-B35C-A5D8146BE859}" destId="{C9954300-EE8F-4446-8055-1D72ECCC5D12}" srcOrd="0" destOrd="0" presId="urn:microsoft.com/office/officeart/2005/8/layout/default"/>
    <dgm:cxn modelId="{8AA3A290-583E-4B21-B99D-95119398B05F}" srcId="{77F0F5E2-9CC0-455D-A0EA-ECB6AC0F955E}" destId="{0F776E29-AAF3-4371-9E0C-3504566F9CDC}" srcOrd="3" destOrd="0" parTransId="{731FAA8A-1B00-451A-945C-69E3B78483EB}" sibTransId="{765ADF54-6CDA-4849-A205-2670F7D531AF}"/>
    <dgm:cxn modelId="{2DC98D91-6021-40D5-A0CC-C5976360DA69}" type="presOf" srcId="{15C8BD51-F1A8-4606-9FA1-42AE437AFA22}" destId="{9724B829-B265-4F6B-8B81-A0636301A7A5}" srcOrd="0" destOrd="0" presId="urn:microsoft.com/office/officeart/2005/8/layout/default"/>
    <dgm:cxn modelId="{363AFC95-072D-4C79-8262-144536FB2333}" srcId="{77F0F5E2-9CC0-455D-A0EA-ECB6AC0F955E}" destId="{50B88428-6C6B-4660-8605-AF7B475A1F98}" srcOrd="4" destOrd="0" parTransId="{89184F30-9B64-4831-AC2D-AC31CFB2502A}" sibTransId="{43B7185D-D9EA-4BD9-AD2C-00ED4279E680}"/>
    <dgm:cxn modelId="{FA37819C-B20E-47B6-BC43-389FB749D596}" type="presOf" srcId="{77F0F5E2-9CC0-455D-A0EA-ECB6AC0F955E}" destId="{A4939983-F5AC-4E8C-9D6C-6BF375877F30}" srcOrd="0" destOrd="0" presId="urn:microsoft.com/office/officeart/2005/8/layout/default"/>
    <dgm:cxn modelId="{8A17E2A3-D5A5-4039-B503-57F7B419981D}" srcId="{77F0F5E2-9CC0-455D-A0EA-ECB6AC0F955E}" destId="{936B2FF6-C022-4D26-84DE-7FC5069F13F0}" srcOrd="5" destOrd="0" parTransId="{AB842F04-BE33-4459-800F-AFB41C27CFD0}" sibTransId="{A7BE5645-839B-4CEE-BBEC-1DE719A2F607}"/>
    <dgm:cxn modelId="{70E4AAC8-AAFB-4B21-9A52-B40FB899FD75}" type="presOf" srcId="{0F776E29-AAF3-4371-9E0C-3504566F9CDC}" destId="{EF75A359-7EBE-478F-B14D-752FE59E1FEE}" srcOrd="0" destOrd="0" presId="urn:microsoft.com/office/officeart/2005/8/layout/default"/>
    <dgm:cxn modelId="{3F2B5DCC-11B8-4922-919F-D2CD807B6EE3}" type="presOf" srcId="{936B2FF6-C022-4D26-84DE-7FC5069F13F0}" destId="{694686EC-B9B9-42EB-A5EF-F3DA574E2A9E}" srcOrd="0" destOrd="0" presId="urn:microsoft.com/office/officeart/2005/8/layout/default"/>
    <dgm:cxn modelId="{F5BF83CC-B7FB-4489-8D47-DA1F776557F3}" type="presOf" srcId="{BB40851B-3B5C-44CC-9FCA-1C72C1B98AE0}" destId="{6DA8C916-1723-41D5-BA3A-1802BA4A7522}" srcOrd="0" destOrd="0" presId="urn:microsoft.com/office/officeart/2005/8/layout/default"/>
    <dgm:cxn modelId="{198632DF-4DE6-4C1E-937F-5AF057DA1AB9}" type="presOf" srcId="{52F34FF3-9122-4B76-9BA6-4A4F0B5FDB97}" destId="{E8DFCE4F-850B-44F8-AFC9-248B6D642612}" srcOrd="0" destOrd="0" presId="urn:microsoft.com/office/officeart/2005/8/layout/default"/>
    <dgm:cxn modelId="{80CFDBE0-A127-434C-BF55-CC5921C85F24}" type="presOf" srcId="{56113AB7-90B2-43CA-A81B-9B61C07A3CBB}" destId="{B8DD6394-A2C2-4FEF-AC2D-77ABFE2BD7E3}" srcOrd="0" destOrd="0" presId="urn:microsoft.com/office/officeart/2005/8/layout/default"/>
    <dgm:cxn modelId="{DD9BD2EC-1204-4259-BECA-1502266F9CDB}" srcId="{77F0F5E2-9CC0-455D-A0EA-ECB6AC0F955E}" destId="{5B4E4734-EB4F-498C-B35C-A5D8146BE859}" srcOrd="8" destOrd="0" parTransId="{81D97511-B1AE-4A76-A780-88F5E9084F95}" sibTransId="{C82B5794-5CEC-4F3D-9BFC-6CC23AE7EF48}"/>
    <dgm:cxn modelId="{691066F2-75BC-4A1F-ACE5-397B4373DBC2}" srcId="{77F0F5E2-9CC0-455D-A0EA-ECB6AC0F955E}" destId="{44A7BE89-B211-493B-937D-8F80C6B0B6D3}" srcOrd="1" destOrd="0" parTransId="{CBABAA3B-33DB-45CD-BA8C-43D639C96CD8}" sibTransId="{9C6C7041-72C5-4747-8831-C6AE7BDB3F68}"/>
    <dgm:cxn modelId="{CACF5CFF-1834-4908-A289-96F1231F95BF}" type="presOf" srcId="{44A7BE89-B211-493B-937D-8F80C6B0B6D3}" destId="{4AA5F48E-EE7E-4E7D-A909-FE73258AB0F6}" srcOrd="0" destOrd="0" presId="urn:microsoft.com/office/officeart/2005/8/layout/default"/>
    <dgm:cxn modelId="{E8686ABC-56B4-41EF-8FF4-9153516EC375}" type="presParOf" srcId="{A4939983-F5AC-4E8C-9D6C-6BF375877F30}" destId="{B8DD6394-A2C2-4FEF-AC2D-77ABFE2BD7E3}" srcOrd="0" destOrd="0" presId="urn:microsoft.com/office/officeart/2005/8/layout/default"/>
    <dgm:cxn modelId="{2FEEA26E-7E71-4BF5-AD4A-13AD48B321D2}" type="presParOf" srcId="{A4939983-F5AC-4E8C-9D6C-6BF375877F30}" destId="{D8A04913-22DD-4F46-8D26-4C89D9AD4133}" srcOrd="1" destOrd="0" presId="urn:microsoft.com/office/officeart/2005/8/layout/default"/>
    <dgm:cxn modelId="{FCBBED9F-C1A9-4B83-ABA2-96FF78E4465D}" type="presParOf" srcId="{A4939983-F5AC-4E8C-9D6C-6BF375877F30}" destId="{4AA5F48E-EE7E-4E7D-A909-FE73258AB0F6}" srcOrd="2" destOrd="0" presId="urn:microsoft.com/office/officeart/2005/8/layout/default"/>
    <dgm:cxn modelId="{398EB45A-18A4-4091-BC36-35C0304A8BFD}" type="presParOf" srcId="{A4939983-F5AC-4E8C-9D6C-6BF375877F30}" destId="{C85DD85D-819F-4F6B-BADB-00848C1B3E74}" srcOrd="3" destOrd="0" presId="urn:microsoft.com/office/officeart/2005/8/layout/default"/>
    <dgm:cxn modelId="{72192B78-8DF0-4AD8-9CF0-4CECD4439E7E}" type="presParOf" srcId="{A4939983-F5AC-4E8C-9D6C-6BF375877F30}" destId="{9724B829-B265-4F6B-8B81-A0636301A7A5}" srcOrd="4" destOrd="0" presId="urn:microsoft.com/office/officeart/2005/8/layout/default"/>
    <dgm:cxn modelId="{29D48BF7-3FBF-48F8-ADD7-43CBE9FCF076}" type="presParOf" srcId="{A4939983-F5AC-4E8C-9D6C-6BF375877F30}" destId="{93EDE997-23DB-4344-94B3-0E436B91590B}" srcOrd="5" destOrd="0" presId="urn:microsoft.com/office/officeart/2005/8/layout/default"/>
    <dgm:cxn modelId="{0485A5A1-66EC-48F3-94D1-C264D796B09C}" type="presParOf" srcId="{A4939983-F5AC-4E8C-9D6C-6BF375877F30}" destId="{EF75A359-7EBE-478F-B14D-752FE59E1FEE}" srcOrd="6" destOrd="0" presId="urn:microsoft.com/office/officeart/2005/8/layout/default"/>
    <dgm:cxn modelId="{78153A0C-090C-44FE-924D-2B8D6DE20C89}" type="presParOf" srcId="{A4939983-F5AC-4E8C-9D6C-6BF375877F30}" destId="{F4C7FAE6-560F-4B6F-BCE6-FB06EC6903B7}" srcOrd="7" destOrd="0" presId="urn:microsoft.com/office/officeart/2005/8/layout/default"/>
    <dgm:cxn modelId="{0548B0DE-8CCD-4A73-92FF-BAAD982FD96A}" type="presParOf" srcId="{A4939983-F5AC-4E8C-9D6C-6BF375877F30}" destId="{8D789055-AA86-41A6-8807-D9CBBEA613AD}" srcOrd="8" destOrd="0" presId="urn:microsoft.com/office/officeart/2005/8/layout/default"/>
    <dgm:cxn modelId="{6312B0CC-368F-45A9-A86F-E59D9174C06D}" type="presParOf" srcId="{A4939983-F5AC-4E8C-9D6C-6BF375877F30}" destId="{8A26B631-5111-4978-B4EC-B1EDEFE09937}" srcOrd="9" destOrd="0" presId="urn:microsoft.com/office/officeart/2005/8/layout/default"/>
    <dgm:cxn modelId="{E5126B78-8D64-40C2-9B96-820A41AED79D}" type="presParOf" srcId="{A4939983-F5AC-4E8C-9D6C-6BF375877F30}" destId="{694686EC-B9B9-42EB-A5EF-F3DA574E2A9E}" srcOrd="10" destOrd="0" presId="urn:microsoft.com/office/officeart/2005/8/layout/default"/>
    <dgm:cxn modelId="{B9E397C7-8D1E-49DD-A170-F2D38CD09E46}" type="presParOf" srcId="{A4939983-F5AC-4E8C-9D6C-6BF375877F30}" destId="{1A68B4BC-0DE4-493D-A337-0AF09CE61D40}" srcOrd="11" destOrd="0" presId="urn:microsoft.com/office/officeart/2005/8/layout/default"/>
    <dgm:cxn modelId="{3A4DE367-80A8-430B-AAD4-8A61FCCAF335}" type="presParOf" srcId="{A4939983-F5AC-4E8C-9D6C-6BF375877F30}" destId="{E8DFCE4F-850B-44F8-AFC9-248B6D642612}" srcOrd="12" destOrd="0" presId="urn:microsoft.com/office/officeart/2005/8/layout/default"/>
    <dgm:cxn modelId="{C05F627F-9BA7-4638-AD3B-D9D7AB3F5368}" type="presParOf" srcId="{A4939983-F5AC-4E8C-9D6C-6BF375877F30}" destId="{1B073C5F-3E20-43E4-B516-B2DCE2C21963}" srcOrd="13" destOrd="0" presId="urn:microsoft.com/office/officeart/2005/8/layout/default"/>
    <dgm:cxn modelId="{A02F3F75-D00E-4656-9213-E1A7004CD9C2}" type="presParOf" srcId="{A4939983-F5AC-4E8C-9D6C-6BF375877F30}" destId="{6DA8C916-1723-41D5-BA3A-1802BA4A7522}" srcOrd="14" destOrd="0" presId="urn:microsoft.com/office/officeart/2005/8/layout/default"/>
    <dgm:cxn modelId="{222ACEE0-FEC6-4866-B9C4-881E5735A004}" type="presParOf" srcId="{A4939983-F5AC-4E8C-9D6C-6BF375877F30}" destId="{BA19052D-82D9-4FB6-8886-4E7803C9DDFA}" srcOrd="15" destOrd="0" presId="urn:microsoft.com/office/officeart/2005/8/layout/default"/>
    <dgm:cxn modelId="{C4E9FA94-9836-42FF-91DF-61FAAF2EDFA8}" type="presParOf" srcId="{A4939983-F5AC-4E8C-9D6C-6BF375877F30}" destId="{C9954300-EE8F-4446-8055-1D72ECCC5D12}"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20490B-25AE-49DD-8B3E-CD29E0D51EC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742987E-6321-4C6C-AA15-8F2FB8F9E7E3}">
      <dgm:prSet/>
      <dgm:spPr/>
      <dgm:t>
        <a:bodyPr/>
        <a:lstStyle/>
        <a:p>
          <a:pPr>
            <a:lnSpc>
              <a:spcPct val="100000"/>
            </a:lnSpc>
          </a:pPr>
          <a:r>
            <a:rPr lang="en-US" baseline="0"/>
            <a:t>Organic</a:t>
          </a:r>
          <a:endParaRPr lang="en-US"/>
        </a:p>
      </dgm:t>
    </dgm:pt>
    <dgm:pt modelId="{85BF4D52-A684-4D10-B2AF-1E0BF62A32A4}" type="parTrans" cxnId="{A0D40735-3A7F-4F9D-B0CD-8574CB1774CF}">
      <dgm:prSet/>
      <dgm:spPr/>
      <dgm:t>
        <a:bodyPr/>
        <a:lstStyle/>
        <a:p>
          <a:endParaRPr lang="en-US"/>
        </a:p>
      </dgm:t>
    </dgm:pt>
    <dgm:pt modelId="{66B22F53-53DE-4B6E-B986-E5BEF8266102}" type="sibTrans" cxnId="{A0D40735-3A7F-4F9D-B0CD-8574CB1774CF}">
      <dgm:prSet/>
      <dgm:spPr/>
      <dgm:t>
        <a:bodyPr/>
        <a:lstStyle/>
        <a:p>
          <a:endParaRPr lang="en-US"/>
        </a:p>
      </dgm:t>
    </dgm:pt>
    <dgm:pt modelId="{DEDCA3D0-4097-4302-AD9C-67D92162FF66}">
      <dgm:prSet/>
      <dgm:spPr/>
      <dgm:t>
        <a:bodyPr/>
        <a:lstStyle/>
        <a:p>
          <a:pPr>
            <a:lnSpc>
              <a:spcPct val="100000"/>
            </a:lnSpc>
          </a:pPr>
          <a:r>
            <a:rPr lang="en-US" baseline="0"/>
            <a:t>Simple</a:t>
          </a:r>
          <a:endParaRPr lang="en-US"/>
        </a:p>
      </dgm:t>
    </dgm:pt>
    <dgm:pt modelId="{853D5AB0-A3F4-4866-8026-D16ED143CDCA}" type="parTrans" cxnId="{214DD5E2-CBC7-459D-AFD2-5B0C7CD5F39F}">
      <dgm:prSet/>
      <dgm:spPr/>
      <dgm:t>
        <a:bodyPr/>
        <a:lstStyle/>
        <a:p>
          <a:endParaRPr lang="en-US"/>
        </a:p>
      </dgm:t>
    </dgm:pt>
    <dgm:pt modelId="{9CFB63C5-378B-4F68-B63E-9BFCECBE321B}" type="sibTrans" cxnId="{214DD5E2-CBC7-459D-AFD2-5B0C7CD5F39F}">
      <dgm:prSet/>
      <dgm:spPr/>
      <dgm:t>
        <a:bodyPr/>
        <a:lstStyle/>
        <a:p>
          <a:endParaRPr lang="en-US"/>
        </a:p>
      </dgm:t>
    </dgm:pt>
    <dgm:pt modelId="{FC429789-18EB-4102-89FC-A561FA8BCB14}">
      <dgm:prSet/>
      <dgm:spPr/>
      <dgm:t>
        <a:bodyPr/>
        <a:lstStyle/>
        <a:p>
          <a:pPr>
            <a:lnSpc>
              <a:spcPct val="100000"/>
            </a:lnSpc>
          </a:pPr>
          <a:r>
            <a:rPr lang="en-US" baseline="0"/>
            <a:t>Participatory</a:t>
          </a:r>
          <a:endParaRPr lang="en-US"/>
        </a:p>
      </dgm:t>
    </dgm:pt>
    <dgm:pt modelId="{764D1BD5-54FD-4291-895C-8D47F7B64DDE}" type="parTrans" cxnId="{2FABA66B-55A1-4F58-9A4C-B42E26368E13}">
      <dgm:prSet/>
      <dgm:spPr/>
      <dgm:t>
        <a:bodyPr/>
        <a:lstStyle/>
        <a:p>
          <a:endParaRPr lang="en-US"/>
        </a:p>
      </dgm:t>
    </dgm:pt>
    <dgm:pt modelId="{2F4333A6-59E2-421E-802C-D66A63684754}" type="sibTrans" cxnId="{2FABA66B-55A1-4F58-9A4C-B42E26368E13}">
      <dgm:prSet/>
      <dgm:spPr/>
      <dgm:t>
        <a:bodyPr/>
        <a:lstStyle/>
        <a:p>
          <a:endParaRPr lang="en-US"/>
        </a:p>
      </dgm:t>
    </dgm:pt>
    <dgm:pt modelId="{BD63E1A4-AA12-445D-AE0A-782D78F52B82}">
      <dgm:prSet/>
      <dgm:spPr/>
      <dgm:t>
        <a:bodyPr/>
        <a:lstStyle/>
        <a:p>
          <a:pPr>
            <a:lnSpc>
              <a:spcPct val="100000"/>
            </a:lnSpc>
          </a:pPr>
          <a:r>
            <a:rPr lang="en-US" baseline="0"/>
            <a:t>Community-driven</a:t>
          </a:r>
          <a:endParaRPr lang="en-US"/>
        </a:p>
      </dgm:t>
    </dgm:pt>
    <dgm:pt modelId="{052DB3F9-6BFA-40DF-9126-61E691FF8639}" type="parTrans" cxnId="{31E9B887-9EE5-4ADB-BC44-3E6333CFB951}">
      <dgm:prSet/>
      <dgm:spPr/>
      <dgm:t>
        <a:bodyPr/>
        <a:lstStyle/>
        <a:p>
          <a:endParaRPr lang="en-US"/>
        </a:p>
      </dgm:t>
    </dgm:pt>
    <dgm:pt modelId="{C9938CC3-7FA1-4C55-B113-47E6405897B2}" type="sibTrans" cxnId="{31E9B887-9EE5-4ADB-BC44-3E6333CFB951}">
      <dgm:prSet/>
      <dgm:spPr/>
      <dgm:t>
        <a:bodyPr/>
        <a:lstStyle/>
        <a:p>
          <a:endParaRPr lang="en-US"/>
        </a:p>
      </dgm:t>
    </dgm:pt>
    <dgm:pt modelId="{FB48E0FB-A8B2-4C85-A39D-084E5A125A43}">
      <dgm:prSet/>
      <dgm:spPr/>
      <dgm:t>
        <a:bodyPr/>
        <a:lstStyle/>
        <a:p>
          <a:pPr>
            <a:lnSpc>
              <a:spcPct val="100000"/>
            </a:lnSpc>
          </a:pPr>
          <a:r>
            <a:rPr lang="en-US" baseline="0"/>
            <a:t>Celebrate equality in ministerial </a:t>
          </a:r>
          <a:r>
            <a:rPr lang="en-US" baseline="0">
              <a:latin typeface="Century Schoolbook" panose="02040604050505020304"/>
            </a:rPr>
            <a:t>roles</a:t>
          </a:r>
          <a:endParaRPr lang="en-US" baseline="30000"/>
        </a:p>
      </dgm:t>
    </dgm:pt>
    <dgm:pt modelId="{D06B2F08-668A-4AC0-9621-98AEBD745777}" type="parTrans" cxnId="{733DA0DD-2A5D-43E2-8883-7BE8310B27BD}">
      <dgm:prSet/>
      <dgm:spPr/>
      <dgm:t>
        <a:bodyPr/>
        <a:lstStyle/>
        <a:p>
          <a:endParaRPr lang="en-US"/>
        </a:p>
      </dgm:t>
    </dgm:pt>
    <dgm:pt modelId="{AAC7F39D-92CD-4F9E-BC7D-AFA9BAB6446F}" type="sibTrans" cxnId="{733DA0DD-2A5D-43E2-8883-7BE8310B27BD}">
      <dgm:prSet/>
      <dgm:spPr/>
      <dgm:t>
        <a:bodyPr/>
        <a:lstStyle/>
        <a:p>
          <a:endParaRPr lang="en-US"/>
        </a:p>
      </dgm:t>
    </dgm:pt>
    <dgm:pt modelId="{582A4791-108D-47D6-9610-D3EF81235547}" type="pres">
      <dgm:prSet presAssocID="{6920490B-25AE-49DD-8B3E-CD29E0D51ECD}" presName="root" presStyleCnt="0">
        <dgm:presLayoutVars>
          <dgm:dir/>
          <dgm:resizeHandles val="exact"/>
        </dgm:presLayoutVars>
      </dgm:prSet>
      <dgm:spPr/>
    </dgm:pt>
    <dgm:pt modelId="{AD6C2DA5-06FF-4BB4-9F42-D233317259EF}" type="pres">
      <dgm:prSet presAssocID="{D742987E-6321-4C6C-AA15-8F2FB8F9E7E3}" presName="compNode" presStyleCnt="0"/>
      <dgm:spPr/>
    </dgm:pt>
    <dgm:pt modelId="{4B871C61-E1FC-4861-AC5C-AB35D77A33C9}" type="pres">
      <dgm:prSet presAssocID="{D742987E-6321-4C6C-AA15-8F2FB8F9E7E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nt"/>
        </a:ext>
      </dgm:extLst>
    </dgm:pt>
    <dgm:pt modelId="{A061AA2E-A7E5-4B2A-982C-FBC7BFCCE591}" type="pres">
      <dgm:prSet presAssocID="{D742987E-6321-4C6C-AA15-8F2FB8F9E7E3}" presName="spaceRect" presStyleCnt="0"/>
      <dgm:spPr/>
    </dgm:pt>
    <dgm:pt modelId="{9318047D-3D60-4AC4-912B-4F38AA9592D1}" type="pres">
      <dgm:prSet presAssocID="{D742987E-6321-4C6C-AA15-8F2FB8F9E7E3}" presName="textRect" presStyleLbl="revTx" presStyleIdx="0" presStyleCnt="5">
        <dgm:presLayoutVars>
          <dgm:chMax val="1"/>
          <dgm:chPref val="1"/>
        </dgm:presLayoutVars>
      </dgm:prSet>
      <dgm:spPr/>
    </dgm:pt>
    <dgm:pt modelId="{CFC9CF89-2B34-415F-9777-43015985989D}" type="pres">
      <dgm:prSet presAssocID="{66B22F53-53DE-4B6E-B986-E5BEF8266102}" presName="sibTrans" presStyleCnt="0"/>
      <dgm:spPr/>
    </dgm:pt>
    <dgm:pt modelId="{D911C9E9-EEAA-46E6-A77B-E4A58004B64E}" type="pres">
      <dgm:prSet presAssocID="{DEDCA3D0-4097-4302-AD9C-67D92162FF66}" presName="compNode" presStyleCnt="0"/>
      <dgm:spPr/>
    </dgm:pt>
    <dgm:pt modelId="{241A93F2-C07E-44B4-A357-D0E92D1D1F9C}" type="pres">
      <dgm:prSet presAssocID="{DEDCA3D0-4097-4302-AD9C-67D92162FF6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A5864EE-3261-44BC-9FD2-B60430DA8C87}" type="pres">
      <dgm:prSet presAssocID="{DEDCA3D0-4097-4302-AD9C-67D92162FF66}" presName="spaceRect" presStyleCnt="0"/>
      <dgm:spPr/>
    </dgm:pt>
    <dgm:pt modelId="{02EB69F1-75F5-4ED0-BEAE-B42873041DA0}" type="pres">
      <dgm:prSet presAssocID="{DEDCA3D0-4097-4302-AD9C-67D92162FF66}" presName="textRect" presStyleLbl="revTx" presStyleIdx="1" presStyleCnt="5">
        <dgm:presLayoutVars>
          <dgm:chMax val="1"/>
          <dgm:chPref val="1"/>
        </dgm:presLayoutVars>
      </dgm:prSet>
      <dgm:spPr/>
    </dgm:pt>
    <dgm:pt modelId="{E2B9D339-61ED-4EB9-866C-F91939193A23}" type="pres">
      <dgm:prSet presAssocID="{9CFB63C5-378B-4F68-B63E-9BFCECBE321B}" presName="sibTrans" presStyleCnt="0"/>
      <dgm:spPr/>
    </dgm:pt>
    <dgm:pt modelId="{9E4FB212-3AF4-4E0A-A258-E6C6F8EC9D72}" type="pres">
      <dgm:prSet presAssocID="{FC429789-18EB-4102-89FC-A561FA8BCB14}" presName="compNode" presStyleCnt="0"/>
      <dgm:spPr/>
    </dgm:pt>
    <dgm:pt modelId="{CBFB97D8-A3A4-4488-B703-2D361D74D7F9}" type="pres">
      <dgm:prSet presAssocID="{FC429789-18EB-4102-89FC-A561FA8BCB1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0307EDA0-56C0-4690-BD9D-4E16BC7B2BAC}" type="pres">
      <dgm:prSet presAssocID="{FC429789-18EB-4102-89FC-A561FA8BCB14}" presName="spaceRect" presStyleCnt="0"/>
      <dgm:spPr/>
    </dgm:pt>
    <dgm:pt modelId="{FDBA4F23-77BC-4FB2-8A04-811562081ABC}" type="pres">
      <dgm:prSet presAssocID="{FC429789-18EB-4102-89FC-A561FA8BCB14}" presName="textRect" presStyleLbl="revTx" presStyleIdx="2" presStyleCnt="5">
        <dgm:presLayoutVars>
          <dgm:chMax val="1"/>
          <dgm:chPref val="1"/>
        </dgm:presLayoutVars>
      </dgm:prSet>
      <dgm:spPr/>
    </dgm:pt>
    <dgm:pt modelId="{BA8BB0A8-9F2C-437E-81DA-0BFBBF305A81}" type="pres">
      <dgm:prSet presAssocID="{2F4333A6-59E2-421E-802C-D66A63684754}" presName="sibTrans" presStyleCnt="0"/>
      <dgm:spPr/>
    </dgm:pt>
    <dgm:pt modelId="{8EFC66C0-5BF1-442C-A734-A088F214F2B6}" type="pres">
      <dgm:prSet presAssocID="{BD63E1A4-AA12-445D-AE0A-782D78F52B82}" presName="compNode" presStyleCnt="0"/>
      <dgm:spPr/>
    </dgm:pt>
    <dgm:pt modelId="{270FF72A-0283-468E-A2E2-817A08D95199}" type="pres">
      <dgm:prSet presAssocID="{BD63E1A4-AA12-445D-AE0A-782D78F52B8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a:ext>
      </dgm:extLst>
    </dgm:pt>
    <dgm:pt modelId="{7DF016D9-6B7D-4DD9-A9A3-09D8761FBAC0}" type="pres">
      <dgm:prSet presAssocID="{BD63E1A4-AA12-445D-AE0A-782D78F52B82}" presName="spaceRect" presStyleCnt="0"/>
      <dgm:spPr/>
    </dgm:pt>
    <dgm:pt modelId="{0CEABE27-ADFC-44BA-84F7-10A76031E913}" type="pres">
      <dgm:prSet presAssocID="{BD63E1A4-AA12-445D-AE0A-782D78F52B82}" presName="textRect" presStyleLbl="revTx" presStyleIdx="3" presStyleCnt="5">
        <dgm:presLayoutVars>
          <dgm:chMax val="1"/>
          <dgm:chPref val="1"/>
        </dgm:presLayoutVars>
      </dgm:prSet>
      <dgm:spPr/>
    </dgm:pt>
    <dgm:pt modelId="{2A9511B9-43AA-45B4-886A-49393050C91F}" type="pres">
      <dgm:prSet presAssocID="{C9938CC3-7FA1-4C55-B113-47E6405897B2}" presName="sibTrans" presStyleCnt="0"/>
      <dgm:spPr/>
    </dgm:pt>
    <dgm:pt modelId="{CF45FD8B-32B8-4A8C-8E68-94D983D6E638}" type="pres">
      <dgm:prSet presAssocID="{FB48E0FB-A8B2-4C85-A39D-084E5A125A43}" presName="compNode" presStyleCnt="0"/>
      <dgm:spPr/>
    </dgm:pt>
    <dgm:pt modelId="{C935D12C-2622-4D91-A1DD-9D25754AD276}" type="pres">
      <dgm:prSet presAssocID="{FB48E0FB-A8B2-4C85-A39D-084E5A125A4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ecturer"/>
        </a:ext>
      </dgm:extLst>
    </dgm:pt>
    <dgm:pt modelId="{3CD784D5-8C0D-45C7-B005-A663A8D6C34E}" type="pres">
      <dgm:prSet presAssocID="{FB48E0FB-A8B2-4C85-A39D-084E5A125A43}" presName="spaceRect" presStyleCnt="0"/>
      <dgm:spPr/>
    </dgm:pt>
    <dgm:pt modelId="{D76882C9-EF59-4AFF-B945-286502095B8E}" type="pres">
      <dgm:prSet presAssocID="{FB48E0FB-A8B2-4C85-A39D-084E5A125A43}" presName="textRect" presStyleLbl="revTx" presStyleIdx="4" presStyleCnt="5">
        <dgm:presLayoutVars>
          <dgm:chMax val="1"/>
          <dgm:chPref val="1"/>
        </dgm:presLayoutVars>
      </dgm:prSet>
      <dgm:spPr/>
    </dgm:pt>
  </dgm:ptLst>
  <dgm:cxnLst>
    <dgm:cxn modelId="{991A611A-673D-48CC-9073-AFEDDD9E2F81}" type="presOf" srcId="{6920490B-25AE-49DD-8B3E-CD29E0D51ECD}" destId="{582A4791-108D-47D6-9610-D3EF81235547}" srcOrd="0" destOrd="0" presId="urn:microsoft.com/office/officeart/2018/2/layout/IconLabelList"/>
    <dgm:cxn modelId="{4F522C1B-8552-4F26-A11B-0FF11707641B}" type="presOf" srcId="{DEDCA3D0-4097-4302-AD9C-67D92162FF66}" destId="{02EB69F1-75F5-4ED0-BEAE-B42873041DA0}" srcOrd="0" destOrd="0" presId="urn:microsoft.com/office/officeart/2018/2/layout/IconLabelList"/>
    <dgm:cxn modelId="{2D8C7928-20E8-4CA7-AE1E-F4B792616D61}" type="presOf" srcId="{D742987E-6321-4C6C-AA15-8F2FB8F9E7E3}" destId="{9318047D-3D60-4AC4-912B-4F38AA9592D1}" srcOrd="0" destOrd="0" presId="urn:microsoft.com/office/officeart/2018/2/layout/IconLabelList"/>
    <dgm:cxn modelId="{A0D40735-3A7F-4F9D-B0CD-8574CB1774CF}" srcId="{6920490B-25AE-49DD-8B3E-CD29E0D51ECD}" destId="{D742987E-6321-4C6C-AA15-8F2FB8F9E7E3}" srcOrd="0" destOrd="0" parTransId="{85BF4D52-A684-4D10-B2AF-1E0BF62A32A4}" sibTransId="{66B22F53-53DE-4B6E-B986-E5BEF8266102}"/>
    <dgm:cxn modelId="{49663C45-478C-4BE4-BE5A-C43E75E9486B}" type="presOf" srcId="{BD63E1A4-AA12-445D-AE0A-782D78F52B82}" destId="{0CEABE27-ADFC-44BA-84F7-10A76031E913}" srcOrd="0" destOrd="0" presId="urn:microsoft.com/office/officeart/2018/2/layout/IconLabelList"/>
    <dgm:cxn modelId="{2FABA66B-55A1-4F58-9A4C-B42E26368E13}" srcId="{6920490B-25AE-49DD-8B3E-CD29E0D51ECD}" destId="{FC429789-18EB-4102-89FC-A561FA8BCB14}" srcOrd="2" destOrd="0" parTransId="{764D1BD5-54FD-4291-895C-8D47F7B64DDE}" sibTransId="{2F4333A6-59E2-421E-802C-D66A63684754}"/>
    <dgm:cxn modelId="{AC81EA6B-24DE-41BD-97BF-C3CD3E9CCF16}" type="presOf" srcId="{FC429789-18EB-4102-89FC-A561FA8BCB14}" destId="{FDBA4F23-77BC-4FB2-8A04-811562081ABC}" srcOrd="0" destOrd="0" presId="urn:microsoft.com/office/officeart/2018/2/layout/IconLabelList"/>
    <dgm:cxn modelId="{CD61026E-ED02-46FE-BB14-A7DE18C54C9D}" type="presOf" srcId="{FB48E0FB-A8B2-4C85-A39D-084E5A125A43}" destId="{D76882C9-EF59-4AFF-B945-286502095B8E}" srcOrd="0" destOrd="0" presId="urn:microsoft.com/office/officeart/2018/2/layout/IconLabelList"/>
    <dgm:cxn modelId="{31E9B887-9EE5-4ADB-BC44-3E6333CFB951}" srcId="{6920490B-25AE-49DD-8B3E-CD29E0D51ECD}" destId="{BD63E1A4-AA12-445D-AE0A-782D78F52B82}" srcOrd="3" destOrd="0" parTransId="{052DB3F9-6BFA-40DF-9126-61E691FF8639}" sibTransId="{C9938CC3-7FA1-4C55-B113-47E6405897B2}"/>
    <dgm:cxn modelId="{733DA0DD-2A5D-43E2-8883-7BE8310B27BD}" srcId="{6920490B-25AE-49DD-8B3E-CD29E0D51ECD}" destId="{FB48E0FB-A8B2-4C85-A39D-084E5A125A43}" srcOrd="4" destOrd="0" parTransId="{D06B2F08-668A-4AC0-9621-98AEBD745777}" sibTransId="{AAC7F39D-92CD-4F9E-BC7D-AFA9BAB6446F}"/>
    <dgm:cxn modelId="{214DD5E2-CBC7-459D-AFD2-5B0C7CD5F39F}" srcId="{6920490B-25AE-49DD-8B3E-CD29E0D51ECD}" destId="{DEDCA3D0-4097-4302-AD9C-67D92162FF66}" srcOrd="1" destOrd="0" parTransId="{853D5AB0-A3F4-4866-8026-D16ED143CDCA}" sibTransId="{9CFB63C5-378B-4F68-B63E-9BFCECBE321B}"/>
    <dgm:cxn modelId="{A461AE22-F6C8-48AA-AB74-B012E886ECE0}" type="presParOf" srcId="{582A4791-108D-47D6-9610-D3EF81235547}" destId="{AD6C2DA5-06FF-4BB4-9F42-D233317259EF}" srcOrd="0" destOrd="0" presId="urn:microsoft.com/office/officeart/2018/2/layout/IconLabelList"/>
    <dgm:cxn modelId="{A5C2DD67-61DF-4B3B-88AB-901762EC2E4F}" type="presParOf" srcId="{AD6C2DA5-06FF-4BB4-9F42-D233317259EF}" destId="{4B871C61-E1FC-4861-AC5C-AB35D77A33C9}" srcOrd="0" destOrd="0" presId="urn:microsoft.com/office/officeart/2018/2/layout/IconLabelList"/>
    <dgm:cxn modelId="{BA2C0344-4957-4C85-972C-163AE6D721AA}" type="presParOf" srcId="{AD6C2DA5-06FF-4BB4-9F42-D233317259EF}" destId="{A061AA2E-A7E5-4B2A-982C-FBC7BFCCE591}" srcOrd="1" destOrd="0" presId="urn:microsoft.com/office/officeart/2018/2/layout/IconLabelList"/>
    <dgm:cxn modelId="{9B055127-38B7-40D6-9416-E6A5CFE815CA}" type="presParOf" srcId="{AD6C2DA5-06FF-4BB4-9F42-D233317259EF}" destId="{9318047D-3D60-4AC4-912B-4F38AA9592D1}" srcOrd="2" destOrd="0" presId="urn:microsoft.com/office/officeart/2018/2/layout/IconLabelList"/>
    <dgm:cxn modelId="{1AFEB2B7-513F-4D72-A0B0-B98858417E06}" type="presParOf" srcId="{582A4791-108D-47D6-9610-D3EF81235547}" destId="{CFC9CF89-2B34-415F-9777-43015985989D}" srcOrd="1" destOrd="0" presId="urn:microsoft.com/office/officeart/2018/2/layout/IconLabelList"/>
    <dgm:cxn modelId="{666A3216-08B3-46AD-A403-79008D179190}" type="presParOf" srcId="{582A4791-108D-47D6-9610-D3EF81235547}" destId="{D911C9E9-EEAA-46E6-A77B-E4A58004B64E}" srcOrd="2" destOrd="0" presId="urn:microsoft.com/office/officeart/2018/2/layout/IconLabelList"/>
    <dgm:cxn modelId="{3A497EE2-88F8-4B18-A359-CA36AF95070B}" type="presParOf" srcId="{D911C9E9-EEAA-46E6-A77B-E4A58004B64E}" destId="{241A93F2-C07E-44B4-A357-D0E92D1D1F9C}" srcOrd="0" destOrd="0" presId="urn:microsoft.com/office/officeart/2018/2/layout/IconLabelList"/>
    <dgm:cxn modelId="{30CE3014-DFB6-4929-B632-1F38084B16E9}" type="presParOf" srcId="{D911C9E9-EEAA-46E6-A77B-E4A58004B64E}" destId="{BA5864EE-3261-44BC-9FD2-B60430DA8C87}" srcOrd="1" destOrd="0" presId="urn:microsoft.com/office/officeart/2018/2/layout/IconLabelList"/>
    <dgm:cxn modelId="{792D0EA2-DA3B-4C5B-AAA0-F83DA8CAACBA}" type="presParOf" srcId="{D911C9E9-EEAA-46E6-A77B-E4A58004B64E}" destId="{02EB69F1-75F5-4ED0-BEAE-B42873041DA0}" srcOrd="2" destOrd="0" presId="urn:microsoft.com/office/officeart/2018/2/layout/IconLabelList"/>
    <dgm:cxn modelId="{199074DA-00C4-43AD-A0E2-2BE0974E7EA0}" type="presParOf" srcId="{582A4791-108D-47D6-9610-D3EF81235547}" destId="{E2B9D339-61ED-4EB9-866C-F91939193A23}" srcOrd="3" destOrd="0" presId="urn:microsoft.com/office/officeart/2018/2/layout/IconLabelList"/>
    <dgm:cxn modelId="{A6828B47-BD69-4C6C-99FA-311F4C3EE60B}" type="presParOf" srcId="{582A4791-108D-47D6-9610-D3EF81235547}" destId="{9E4FB212-3AF4-4E0A-A258-E6C6F8EC9D72}" srcOrd="4" destOrd="0" presId="urn:microsoft.com/office/officeart/2018/2/layout/IconLabelList"/>
    <dgm:cxn modelId="{383EE8D5-B0CC-46E8-817A-12CE4CD5C0ED}" type="presParOf" srcId="{9E4FB212-3AF4-4E0A-A258-E6C6F8EC9D72}" destId="{CBFB97D8-A3A4-4488-B703-2D361D74D7F9}" srcOrd="0" destOrd="0" presId="urn:microsoft.com/office/officeart/2018/2/layout/IconLabelList"/>
    <dgm:cxn modelId="{299FF7EB-BF85-42BE-A9C7-6149BD7A9293}" type="presParOf" srcId="{9E4FB212-3AF4-4E0A-A258-E6C6F8EC9D72}" destId="{0307EDA0-56C0-4690-BD9D-4E16BC7B2BAC}" srcOrd="1" destOrd="0" presId="urn:microsoft.com/office/officeart/2018/2/layout/IconLabelList"/>
    <dgm:cxn modelId="{D207E02B-83CF-4236-A992-D59E3B4470B5}" type="presParOf" srcId="{9E4FB212-3AF4-4E0A-A258-E6C6F8EC9D72}" destId="{FDBA4F23-77BC-4FB2-8A04-811562081ABC}" srcOrd="2" destOrd="0" presId="urn:microsoft.com/office/officeart/2018/2/layout/IconLabelList"/>
    <dgm:cxn modelId="{2E49EFBD-3BC8-44F1-B1E6-76E701F8B1EA}" type="presParOf" srcId="{582A4791-108D-47D6-9610-D3EF81235547}" destId="{BA8BB0A8-9F2C-437E-81DA-0BFBBF305A81}" srcOrd="5" destOrd="0" presId="urn:microsoft.com/office/officeart/2018/2/layout/IconLabelList"/>
    <dgm:cxn modelId="{EB4C6CA8-AA73-4BD2-BE60-08B264F908E0}" type="presParOf" srcId="{582A4791-108D-47D6-9610-D3EF81235547}" destId="{8EFC66C0-5BF1-442C-A734-A088F214F2B6}" srcOrd="6" destOrd="0" presId="urn:microsoft.com/office/officeart/2018/2/layout/IconLabelList"/>
    <dgm:cxn modelId="{4CDB46E0-80A4-423C-8CAD-0CD3D7ED9816}" type="presParOf" srcId="{8EFC66C0-5BF1-442C-A734-A088F214F2B6}" destId="{270FF72A-0283-468E-A2E2-817A08D95199}" srcOrd="0" destOrd="0" presId="urn:microsoft.com/office/officeart/2018/2/layout/IconLabelList"/>
    <dgm:cxn modelId="{08769EA8-2981-4A2A-824E-98029D2951FA}" type="presParOf" srcId="{8EFC66C0-5BF1-442C-A734-A088F214F2B6}" destId="{7DF016D9-6B7D-4DD9-A9A3-09D8761FBAC0}" srcOrd="1" destOrd="0" presId="urn:microsoft.com/office/officeart/2018/2/layout/IconLabelList"/>
    <dgm:cxn modelId="{5ECEA51E-B6EA-4904-8D68-A68A64133F8A}" type="presParOf" srcId="{8EFC66C0-5BF1-442C-A734-A088F214F2B6}" destId="{0CEABE27-ADFC-44BA-84F7-10A76031E913}" srcOrd="2" destOrd="0" presId="urn:microsoft.com/office/officeart/2018/2/layout/IconLabelList"/>
    <dgm:cxn modelId="{B8C6F029-6596-4111-A2B4-5ECFCFC682CC}" type="presParOf" srcId="{582A4791-108D-47D6-9610-D3EF81235547}" destId="{2A9511B9-43AA-45B4-886A-49393050C91F}" srcOrd="7" destOrd="0" presId="urn:microsoft.com/office/officeart/2018/2/layout/IconLabelList"/>
    <dgm:cxn modelId="{8478C5B6-5445-4C85-B572-C0E0A32BB597}" type="presParOf" srcId="{582A4791-108D-47D6-9610-D3EF81235547}" destId="{CF45FD8B-32B8-4A8C-8E68-94D983D6E638}" srcOrd="8" destOrd="0" presId="urn:microsoft.com/office/officeart/2018/2/layout/IconLabelList"/>
    <dgm:cxn modelId="{89CCBEA3-BE8E-46D0-B274-1653BBBC60A9}" type="presParOf" srcId="{CF45FD8B-32B8-4A8C-8E68-94D983D6E638}" destId="{C935D12C-2622-4D91-A1DD-9D25754AD276}" srcOrd="0" destOrd="0" presId="urn:microsoft.com/office/officeart/2018/2/layout/IconLabelList"/>
    <dgm:cxn modelId="{5CC79025-F875-494D-8B69-84C24E36717B}" type="presParOf" srcId="{CF45FD8B-32B8-4A8C-8E68-94D983D6E638}" destId="{3CD784D5-8C0D-45C7-B005-A663A8D6C34E}" srcOrd="1" destOrd="0" presId="urn:microsoft.com/office/officeart/2018/2/layout/IconLabelList"/>
    <dgm:cxn modelId="{333011EE-C681-46D6-99BA-87DB811DB823}" type="presParOf" srcId="{CF45FD8B-32B8-4A8C-8E68-94D983D6E638}" destId="{D76882C9-EF59-4AFF-B945-286502095B8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AD3CC8-A1B1-4E19-9430-51C9EBCCC1C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220E0BA-FFB8-45CA-828A-311340E2B67A}">
      <dgm:prSet/>
      <dgm:spPr/>
      <dgm:t>
        <a:bodyPr/>
        <a:lstStyle/>
        <a:p>
          <a:r>
            <a:rPr lang="en-US" baseline="0"/>
            <a:t>Preaching</a:t>
          </a:r>
          <a:endParaRPr lang="en-US"/>
        </a:p>
      </dgm:t>
    </dgm:pt>
    <dgm:pt modelId="{A9E4B5F6-EF83-4252-9DB3-0E809A3FC80A}" type="parTrans" cxnId="{020C893A-27F2-4BFC-8B0D-44C35E11BC0C}">
      <dgm:prSet/>
      <dgm:spPr/>
      <dgm:t>
        <a:bodyPr/>
        <a:lstStyle/>
        <a:p>
          <a:endParaRPr lang="en-US"/>
        </a:p>
      </dgm:t>
    </dgm:pt>
    <dgm:pt modelId="{D5F9E880-7A5B-4113-9507-E1EB22152404}" type="sibTrans" cxnId="{020C893A-27F2-4BFC-8B0D-44C35E11BC0C}">
      <dgm:prSet/>
      <dgm:spPr/>
      <dgm:t>
        <a:bodyPr/>
        <a:lstStyle/>
        <a:p>
          <a:endParaRPr lang="en-US"/>
        </a:p>
      </dgm:t>
    </dgm:pt>
    <dgm:pt modelId="{0AFC7FDB-22C7-413E-A28C-13D7778820BC}">
      <dgm:prSet/>
      <dgm:spPr/>
      <dgm:t>
        <a:bodyPr/>
        <a:lstStyle/>
        <a:p>
          <a:r>
            <a:rPr lang="en-US" baseline="0"/>
            <a:t>Biblical Theology</a:t>
          </a:r>
          <a:endParaRPr lang="en-US"/>
        </a:p>
      </dgm:t>
    </dgm:pt>
    <dgm:pt modelId="{5E1566AB-3BFB-4D51-9A10-6DF2D6496DFA}" type="parTrans" cxnId="{4CFCD589-7121-420D-9A4A-DF9461DF59D0}">
      <dgm:prSet/>
      <dgm:spPr/>
      <dgm:t>
        <a:bodyPr/>
        <a:lstStyle/>
        <a:p>
          <a:endParaRPr lang="en-US"/>
        </a:p>
      </dgm:t>
    </dgm:pt>
    <dgm:pt modelId="{734AA0C6-3E2B-4BCE-AE4F-68F9FF01F579}" type="sibTrans" cxnId="{4CFCD589-7121-420D-9A4A-DF9461DF59D0}">
      <dgm:prSet/>
      <dgm:spPr/>
      <dgm:t>
        <a:bodyPr/>
        <a:lstStyle/>
        <a:p>
          <a:endParaRPr lang="en-US"/>
        </a:p>
      </dgm:t>
    </dgm:pt>
    <dgm:pt modelId="{8F6343F1-0BFA-4CBA-8302-9E9AB98B5459}">
      <dgm:prSet/>
      <dgm:spPr/>
      <dgm:t>
        <a:bodyPr/>
        <a:lstStyle/>
        <a:p>
          <a:r>
            <a:rPr lang="en-US" baseline="0"/>
            <a:t>The Gospel</a:t>
          </a:r>
          <a:endParaRPr lang="en-US"/>
        </a:p>
      </dgm:t>
    </dgm:pt>
    <dgm:pt modelId="{D2D93C9B-1E00-4D04-875D-88B8E67EB208}" type="parTrans" cxnId="{A9991A58-6BD3-4387-AA32-0CEC9CC0363C}">
      <dgm:prSet/>
      <dgm:spPr/>
      <dgm:t>
        <a:bodyPr/>
        <a:lstStyle/>
        <a:p>
          <a:endParaRPr lang="en-US"/>
        </a:p>
      </dgm:t>
    </dgm:pt>
    <dgm:pt modelId="{7ACFFEC3-67AD-47D5-A55D-9467730A13EA}" type="sibTrans" cxnId="{A9991A58-6BD3-4387-AA32-0CEC9CC0363C}">
      <dgm:prSet/>
      <dgm:spPr/>
      <dgm:t>
        <a:bodyPr/>
        <a:lstStyle/>
        <a:p>
          <a:endParaRPr lang="en-US"/>
        </a:p>
      </dgm:t>
    </dgm:pt>
    <dgm:pt modelId="{8EBDBDF5-87EB-4054-A65F-A2AC06137E77}">
      <dgm:prSet/>
      <dgm:spPr/>
      <dgm:t>
        <a:bodyPr/>
        <a:lstStyle/>
        <a:p>
          <a:r>
            <a:rPr lang="en-US" baseline="0"/>
            <a:t>Conversion</a:t>
          </a:r>
          <a:endParaRPr lang="en-US"/>
        </a:p>
      </dgm:t>
    </dgm:pt>
    <dgm:pt modelId="{F5A5BEDD-5D24-434B-80B9-3ED2DB2FA6D3}" type="parTrans" cxnId="{E03FBD40-9237-4E49-BD98-F53CA53AF661}">
      <dgm:prSet/>
      <dgm:spPr/>
      <dgm:t>
        <a:bodyPr/>
        <a:lstStyle/>
        <a:p>
          <a:endParaRPr lang="en-US"/>
        </a:p>
      </dgm:t>
    </dgm:pt>
    <dgm:pt modelId="{953C30F1-0199-4BF7-A53B-88FAB7BC0F87}" type="sibTrans" cxnId="{E03FBD40-9237-4E49-BD98-F53CA53AF661}">
      <dgm:prSet/>
      <dgm:spPr/>
      <dgm:t>
        <a:bodyPr/>
        <a:lstStyle/>
        <a:p>
          <a:endParaRPr lang="en-US"/>
        </a:p>
      </dgm:t>
    </dgm:pt>
    <dgm:pt modelId="{8665BBE4-37FD-4EAD-9CAB-B98978B2A48B}">
      <dgm:prSet/>
      <dgm:spPr/>
      <dgm:t>
        <a:bodyPr/>
        <a:lstStyle/>
        <a:p>
          <a:r>
            <a:rPr lang="en-US" baseline="0"/>
            <a:t>Evangelism</a:t>
          </a:r>
          <a:endParaRPr lang="en-US"/>
        </a:p>
      </dgm:t>
    </dgm:pt>
    <dgm:pt modelId="{921968ED-D193-46C8-8279-E415B23C291D}" type="parTrans" cxnId="{E1A4646C-16CD-496A-9E0B-7BD760B1B978}">
      <dgm:prSet/>
      <dgm:spPr/>
      <dgm:t>
        <a:bodyPr/>
        <a:lstStyle/>
        <a:p>
          <a:endParaRPr lang="en-US"/>
        </a:p>
      </dgm:t>
    </dgm:pt>
    <dgm:pt modelId="{5EC89836-7888-470E-99EB-2E407B6B4D65}" type="sibTrans" cxnId="{E1A4646C-16CD-496A-9E0B-7BD760B1B978}">
      <dgm:prSet/>
      <dgm:spPr/>
      <dgm:t>
        <a:bodyPr/>
        <a:lstStyle/>
        <a:p>
          <a:endParaRPr lang="en-US"/>
        </a:p>
      </dgm:t>
    </dgm:pt>
    <dgm:pt modelId="{D746E48A-7638-4681-9281-8AF943AA5CBB}">
      <dgm:prSet/>
      <dgm:spPr/>
      <dgm:t>
        <a:bodyPr/>
        <a:lstStyle/>
        <a:p>
          <a:r>
            <a:rPr lang="en-US" baseline="0"/>
            <a:t>Membership</a:t>
          </a:r>
          <a:endParaRPr lang="en-US"/>
        </a:p>
      </dgm:t>
    </dgm:pt>
    <dgm:pt modelId="{01ABE787-9D93-42C4-BC7C-D866CDAE3923}" type="parTrans" cxnId="{D4B2A21E-5239-4432-A059-8F0610D97801}">
      <dgm:prSet/>
      <dgm:spPr/>
      <dgm:t>
        <a:bodyPr/>
        <a:lstStyle/>
        <a:p>
          <a:endParaRPr lang="en-US"/>
        </a:p>
      </dgm:t>
    </dgm:pt>
    <dgm:pt modelId="{80094A81-2C38-4518-8434-EF9CEA20A66E}" type="sibTrans" cxnId="{D4B2A21E-5239-4432-A059-8F0610D97801}">
      <dgm:prSet/>
      <dgm:spPr/>
      <dgm:t>
        <a:bodyPr/>
        <a:lstStyle/>
        <a:p>
          <a:endParaRPr lang="en-US"/>
        </a:p>
      </dgm:t>
    </dgm:pt>
    <dgm:pt modelId="{64613A96-9BAA-4CE1-93F1-59234D5A1D0F}">
      <dgm:prSet/>
      <dgm:spPr/>
      <dgm:t>
        <a:bodyPr/>
        <a:lstStyle/>
        <a:p>
          <a:r>
            <a:rPr lang="en-US" baseline="0"/>
            <a:t>Discipline</a:t>
          </a:r>
          <a:endParaRPr lang="en-US"/>
        </a:p>
      </dgm:t>
    </dgm:pt>
    <dgm:pt modelId="{A4726925-FEF8-4D72-9AC0-EEC4F4EDFC6D}" type="parTrans" cxnId="{C2E2C7B3-2C49-4196-84E4-121072E8B613}">
      <dgm:prSet/>
      <dgm:spPr/>
      <dgm:t>
        <a:bodyPr/>
        <a:lstStyle/>
        <a:p>
          <a:endParaRPr lang="en-US"/>
        </a:p>
      </dgm:t>
    </dgm:pt>
    <dgm:pt modelId="{16EA0F56-E8D0-441D-A6AC-F8C3AC51C976}" type="sibTrans" cxnId="{C2E2C7B3-2C49-4196-84E4-121072E8B613}">
      <dgm:prSet/>
      <dgm:spPr/>
      <dgm:t>
        <a:bodyPr/>
        <a:lstStyle/>
        <a:p>
          <a:endParaRPr lang="en-US"/>
        </a:p>
      </dgm:t>
    </dgm:pt>
    <dgm:pt modelId="{C8D354E3-1AF2-4AE9-99F2-4347F990C36A}">
      <dgm:prSet/>
      <dgm:spPr/>
      <dgm:t>
        <a:bodyPr/>
        <a:lstStyle/>
        <a:p>
          <a:r>
            <a:rPr lang="en-US" baseline="0"/>
            <a:t>Discipleship</a:t>
          </a:r>
          <a:endParaRPr lang="en-US"/>
        </a:p>
      </dgm:t>
    </dgm:pt>
    <dgm:pt modelId="{6AB59199-6553-4AAC-9C2F-1EEFF9031CD0}" type="parTrans" cxnId="{CB920F83-6D2D-4F17-92D1-40949DE267A6}">
      <dgm:prSet/>
      <dgm:spPr/>
      <dgm:t>
        <a:bodyPr/>
        <a:lstStyle/>
        <a:p>
          <a:endParaRPr lang="en-US"/>
        </a:p>
      </dgm:t>
    </dgm:pt>
    <dgm:pt modelId="{A6FC4644-8813-47AB-8A5E-7A8FDE283646}" type="sibTrans" cxnId="{CB920F83-6D2D-4F17-92D1-40949DE267A6}">
      <dgm:prSet/>
      <dgm:spPr/>
      <dgm:t>
        <a:bodyPr/>
        <a:lstStyle/>
        <a:p>
          <a:endParaRPr lang="en-US"/>
        </a:p>
      </dgm:t>
    </dgm:pt>
    <dgm:pt modelId="{B013FD32-F7DF-41C1-9CA0-16E7A1AD327C}">
      <dgm:prSet/>
      <dgm:spPr/>
      <dgm:t>
        <a:bodyPr/>
        <a:lstStyle/>
        <a:p>
          <a:r>
            <a:rPr lang="en-US" baseline="0"/>
            <a:t>Leadership</a:t>
          </a:r>
          <a:endParaRPr lang="en-US"/>
        </a:p>
      </dgm:t>
    </dgm:pt>
    <dgm:pt modelId="{BB7AD516-3ED6-440C-8202-8F92DD728C88}" type="parTrans" cxnId="{25DD4F5D-615B-4C44-A0A3-71F4AD8E5750}">
      <dgm:prSet/>
      <dgm:spPr/>
      <dgm:t>
        <a:bodyPr/>
        <a:lstStyle/>
        <a:p>
          <a:endParaRPr lang="en-US"/>
        </a:p>
      </dgm:t>
    </dgm:pt>
    <dgm:pt modelId="{2218EE70-C459-4AE0-99DF-1299A812E0E5}" type="sibTrans" cxnId="{25DD4F5D-615B-4C44-A0A3-71F4AD8E5750}">
      <dgm:prSet/>
      <dgm:spPr/>
      <dgm:t>
        <a:bodyPr/>
        <a:lstStyle/>
        <a:p>
          <a:endParaRPr lang="en-US"/>
        </a:p>
      </dgm:t>
    </dgm:pt>
    <dgm:pt modelId="{5597DBB9-5629-49F7-8EE8-69738365AC9B}" type="pres">
      <dgm:prSet presAssocID="{4AAD3CC8-A1B1-4E19-9430-51C9EBCCC1C3}" presName="diagram" presStyleCnt="0">
        <dgm:presLayoutVars>
          <dgm:dir/>
          <dgm:resizeHandles val="exact"/>
        </dgm:presLayoutVars>
      </dgm:prSet>
      <dgm:spPr/>
    </dgm:pt>
    <dgm:pt modelId="{383C568A-6EE3-40D2-95E1-9486122BA236}" type="pres">
      <dgm:prSet presAssocID="{3220E0BA-FFB8-45CA-828A-311340E2B67A}" presName="node" presStyleLbl="node1" presStyleIdx="0" presStyleCnt="9">
        <dgm:presLayoutVars>
          <dgm:bulletEnabled val="1"/>
        </dgm:presLayoutVars>
      </dgm:prSet>
      <dgm:spPr/>
    </dgm:pt>
    <dgm:pt modelId="{E7AB4130-E80D-4FB3-AF7A-4BC2041396CC}" type="pres">
      <dgm:prSet presAssocID="{D5F9E880-7A5B-4113-9507-E1EB22152404}" presName="sibTrans" presStyleCnt="0"/>
      <dgm:spPr/>
    </dgm:pt>
    <dgm:pt modelId="{D88E3D5E-BBBD-4B89-B735-CF0F9119EB1F}" type="pres">
      <dgm:prSet presAssocID="{0AFC7FDB-22C7-413E-A28C-13D7778820BC}" presName="node" presStyleLbl="node1" presStyleIdx="1" presStyleCnt="9">
        <dgm:presLayoutVars>
          <dgm:bulletEnabled val="1"/>
        </dgm:presLayoutVars>
      </dgm:prSet>
      <dgm:spPr/>
    </dgm:pt>
    <dgm:pt modelId="{07FFA8EC-D943-44DB-ADE8-DB89F305BF4D}" type="pres">
      <dgm:prSet presAssocID="{734AA0C6-3E2B-4BCE-AE4F-68F9FF01F579}" presName="sibTrans" presStyleCnt="0"/>
      <dgm:spPr/>
    </dgm:pt>
    <dgm:pt modelId="{6B3AF247-545B-4BDB-859E-9DF67DCBC3D3}" type="pres">
      <dgm:prSet presAssocID="{8F6343F1-0BFA-4CBA-8302-9E9AB98B5459}" presName="node" presStyleLbl="node1" presStyleIdx="2" presStyleCnt="9">
        <dgm:presLayoutVars>
          <dgm:bulletEnabled val="1"/>
        </dgm:presLayoutVars>
      </dgm:prSet>
      <dgm:spPr/>
    </dgm:pt>
    <dgm:pt modelId="{077D45D2-2BA2-4CBD-855C-F20294CE2428}" type="pres">
      <dgm:prSet presAssocID="{7ACFFEC3-67AD-47D5-A55D-9467730A13EA}" presName="sibTrans" presStyleCnt="0"/>
      <dgm:spPr/>
    </dgm:pt>
    <dgm:pt modelId="{1DF26C64-BA09-4162-BD1B-4A38FFA80DBA}" type="pres">
      <dgm:prSet presAssocID="{8EBDBDF5-87EB-4054-A65F-A2AC06137E77}" presName="node" presStyleLbl="node1" presStyleIdx="3" presStyleCnt="9">
        <dgm:presLayoutVars>
          <dgm:bulletEnabled val="1"/>
        </dgm:presLayoutVars>
      </dgm:prSet>
      <dgm:spPr/>
    </dgm:pt>
    <dgm:pt modelId="{FD7A5623-C2FD-4AFA-BAAD-AB5CF4E145CF}" type="pres">
      <dgm:prSet presAssocID="{953C30F1-0199-4BF7-A53B-88FAB7BC0F87}" presName="sibTrans" presStyleCnt="0"/>
      <dgm:spPr/>
    </dgm:pt>
    <dgm:pt modelId="{D65015EE-28A1-4E3E-BFC5-A94D12109B8F}" type="pres">
      <dgm:prSet presAssocID="{8665BBE4-37FD-4EAD-9CAB-B98978B2A48B}" presName="node" presStyleLbl="node1" presStyleIdx="4" presStyleCnt="9">
        <dgm:presLayoutVars>
          <dgm:bulletEnabled val="1"/>
        </dgm:presLayoutVars>
      </dgm:prSet>
      <dgm:spPr/>
    </dgm:pt>
    <dgm:pt modelId="{B7AE91AF-79DD-482C-B945-75255FD29834}" type="pres">
      <dgm:prSet presAssocID="{5EC89836-7888-470E-99EB-2E407B6B4D65}" presName="sibTrans" presStyleCnt="0"/>
      <dgm:spPr/>
    </dgm:pt>
    <dgm:pt modelId="{1FB6516B-2873-4EBC-A73D-2E4726E9957D}" type="pres">
      <dgm:prSet presAssocID="{D746E48A-7638-4681-9281-8AF943AA5CBB}" presName="node" presStyleLbl="node1" presStyleIdx="5" presStyleCnt="9">
        <dgm:presLayoutVars>
          <dgm:bulletEnabled val="1"/>
        </dgm:presLayoutVars>
      </dgm:prSet>
      <dgm:spPr/>
    </dgm:pt>
    <dgm:pt modelId="{CF4AD196-DFAD-49AE-AE74-F4A96C5C56C0}" type="pres">
      <dgm:prSet presAssocID="{80094A81-2C38-4518-8434-EF9CEA20A66E}" presName="sibTrans" presStyleCnt="0"/>
      <dgm:spPr/>
    </dgm:pt>
    <dgm:pt modelId="{73C85079-2B26-4AAE-B102-6E130323476B}" type="pres">
      <dgm:prSet presAssocID="{64613A96-9BAA-4CE1-93F1-59234D5A1D0F}" presName="node" presStyleLbl="node1" presStyleIdx="6" presStyleCnt="9">
        <dgm:presLayoutVars>
          <dgm:bulletEnabled val="1"/>
        </dgm:presLayoutVars>
      </dgm:prSet>
      <dgm:spPr/>
    </dgm:pt>
    <dgm:pt modelId="{4079B84F-420E-427A-8959-3D9910F2FCFB}" type="pres">
      <dgm:prSet presAssocID="{16EA0F56-E8D0-441D-A6AC-F8C3AC51C976}" presName="sibTrans" presStyleCnt="0"/>
      <dgm:spPr/>
    </dgm:pt>
    <dgm:pt modelId="{2163F9E1-4581-40FE-876D-DA88BDFF69EB}" type="pres">
      <dgm:prSet presAssocID="{C8D354E3-1AF2-4AE9-99F2-4347F990C36A}" presName="node" presStyleLbl="node1" presStyleIdx="7" presStyleCnt="9">
        <dgm:presLayoutVars>
          <dgm:bulletEnabled val="1"/>
        </dgm:presLayoutVars>
      </dgm:prSet>
      <dgm:spPr/>
    </dgm:pt>
    <dgm:pt modelId="{BCFD632C-924F-4FB3-A8AA-E962070F7B8A}" type="pres">
      <dgm:prSet presAssocID="{A6FC4644-8813-47AB-8A5E-7A8FDE283646}" presName="sibTrans" presStyleCnt="0"/>
      <dgm:spPr/>
    </dgm:pt>
    <dgm:pt modelId="{BB4883A1-B84C-4312-B35F-0A213E6A590F}" type="pres">
      <dgm:prSet presAssocID="{B013FD32-F7DF-41C1-9CA0-16E7A1AD327C}" presName="node" presStyleLbl="node1" presStyleIdx="8" presStyleCnt="9">
        <dgm:presLayoutVars>
          <dgm:bulletEnabled val="1"/>
        </dgm:presLayoutVars>
      </dgm:prSet>
      <dgm:spPr/>
    </dgm:pt>
  </dgm:ptLst>
  <dgm:cxnLst>
    <dgm:cxn modelId="{D4B2A21E-5239-4432-A059-8F0610D97801}" srcId="{4AAD3CC8-A1B1-4E19-9430-51C9EBCCC1C3}" destId="{D746E48A-7638-4681-9281-8AF943AA5CBB}" srcOrd="5" destOrd="0" parTransId="{01ABE787-9D93-42C4-BC7C-D866CDAE3923}" sibTransId="{80094A81-2C38-4518-8434-EF9CEA20A66E}"/>
    <dgm:cxn modelId="{91836124-7C1A-44C1-AA23-819194D5022E}" type="presOf" srcId="{4AAD3CC8-A1B1-4E19-9430-51C9EBCCC1C3}" destId="{5597DBB9-5629-49F7-8EE8-69738365AC9B}" srcOrd="0" destOrd="0" presId="urn:microsoft.com/office/officeart/2005/8/layout/default"/>
    <dgm:cxn modelId="{020C893A-27F2-4BFC-8B0D-44C35E11BC0C}" srcId="{4AAD3CC8-A1B1-4E19-9430-51C9EBCCC1C3}" destId="{3220E0BA-FFB8-45CA-828A-311340E2B67A}" srcOrd="0" destOrd="0" parTransId="{A9E4B5F6-EF83-4252-9DB3-0E809A3FC80A}" sibTransId="{D5F9E880-7A5B-4113-9507-E1EB22152404}"/>
    <dgm:cxn modelId="{57121540-086A-4F6C-B9C7-3ACDD41009DE}" type="presOf" srcId="{8EBDBDF5-87EB-4054-A65F-A2AC06137E77}" destId="{1DF26C64-BA09-4162-BD1B-4A38FFA80DBA}" srcOrd="0" destOrd="0" presId="urn:microsoft.com/office/officeart/2005/8/layout/default"/>
    <dgm:cxn modelId="{E03FBD40-9237-4E49-BD98-F53CA53AF661}" srcId="{4AAD3CC8-A1B1-4E19-9430-51C9EBCCC1C3}" destId="{8EBDBDF5-87EB-4054-A65F-A2AC06137E77}" srcOrd="3" destOrd="0" parTransId="{F5A5BEDD-5D24-434B-80B9-3ED2DB2FA6D3}" sibTransId="{953C30F1-0199-4BF7-A53B-88FAB7BC0F87}"/>
    <dgm:cxn modelId="{25DD4F5D-615B-4C44-A0A3-71F4AD8E5750}" srcId="{4AAD3CC8-A1B1-4E19-9430-51C9EBCCC1C3}" destId="{B013FD32-F7DF-41C1-9CA0-16E7A1AD327C}" srcOrd="8" destOrd="0" parTransId="{BB7AD516-3ED6-440C-8202-8F92DD728C88}" sibTransId="{2218EE70-C459-4AE0-99DF-1299A812E0E5}"/>
    <dgm:cxn modelId="{993B104A-3F47-4C8B-B06F-B16F36545DF0}" type="presOf" srcId="{B013FD32-F7DF-41C1-9CA0-16E7A1AD327C}" destId="{BB4883A1-B84C-4312-B35F-0A213E6A590F}" srcOrd="0" destOrd="0" presId="urn:microsoft.com/office/officeart/2005/8/layout/default"/>
    <dgm:cxn modelId="{B8E6106C-8E66-4297-9C32-6840347FFADB}" type="presOf" srcId="{C8D354E3-1AF2-4AE9-99F2-4347F990C36A}" destId="{2163F9E1-4581-40FE-876D-DA88BDFF69EB}" srcOrd="0" destOrd="0" presId="urn:microsoft.com/office/officeart/2005/8/layout/default"/>
    <dgm:cxn modelId="{E1A4646C-16CD-496A-9E0B-7BD760B1B978}" srcId="{4AAD3CC8-A1B1-4E19-9430-51C9EBCCC1C3}" destId="{8665BBE4-37FD-4EAD-9CAB-B98978B2A48B}" srcOrd="4" destOrd="0" parTransId="{921968ED-D193-46C8-8279-E415B23C291D}" sibTransId="{5EC89836-7888-470E-99EB-2E407B6B4D65}"/>
    <dgm:cxn modelId="{A9991A58-6BD3-4387-AA32-0CEC9CC0363C}" srcId="{4AAD3CC8-A1B1-4E19-9430-51C9EBCCC1C3}" destId="{8F6343F1-0BFA-4CBA-8302-9E9AB98B5459}" srcOrd="2" destOrd="0" parTransId="{D2D93C9B-1E00-4D04-875D-88B8E67EB208}" sibTransId="{7ACFFEC3-67AD-47D5-A55D-9467730A13EA}"/>
    <dgm:cxn modelId="{CB920F83-6D2D-4F17-92D1-40949DE267A6}" srcId="{4AAD3CC8-A1B1-4E19-9430-51C9EBCCC1C3}" destId="{C8D354E3-1AF2-4AE9-99F2-4347F990C36A}" srcOrd="7" destOrd="0" parTransId="{6AB59199-6553-4AAC-9C2F-1EEFF9031CD0}" sibTransId="{A6FC4644-8813-47AB-8A5E-7A8FDE283646}"/>
    <dgm:cxn modelId="{E0DD8589-A874-40B8-817A-7EA9C8933E5B}" type="presOf" srcId="{8F6343F1-0BFA-4CBA-8302-9E9AB98B5459}" destId="{6B3AF247-545B-4BDB-859E-9DF67DCBC3D3}" srcOrd="0" destOrd="0" presId="urn:microsoft.com/office/officeart/2005/8/layout/default"/>
    <dgm:cxn modelId="{4CFCD589-7121-420D-9A4A-DF9461DF59D0}" srcId="{4AAD3CC8-A1B1-4E19-9430-51C9EBCCC1C3}" destId="{0AFC7FDB-22C7-413E-A28C-13D7778820BC}" srcOrd="1" destOrd="0" parTransId="{5E1566AB-3BFB-4D51-9A10-6DF2D6496DFA}" sibTransId="{734AA0C6-3E2B-4BCE-AE4F-68F9FF01F579}"/>
    <dgm:cxn modelId="{7438FE8F-AB1F-47DE-8D11-D23E71FFE666}" type="presOf" srcId="{0AFC7FDB-22C7-413E-A28C-13D7778820BC}" destId="{D88E3D5E-BBBD-4B89-B735-CF0F9119EB1F}" srcOrd="0" destOrd="0" presId="urn:microsoft.com/office/officeart/2005/8/layout/default"/>
    <dgm:cxn modelId="{ABA13893-F2AE-4336-9C50-74DD387E7060}" type="presOf" srcId="{8665BBE4-37FD-4EAD-9CAB-B98978B2A48B}" destId="{D65015EE-28A1-4E3E-BFC5-A94D12109B8F}" srcOrd="0" destOrd="0" presId="urn:microsoft.com/office/officeart/2005/8/layout/default"/>
    <dgm:cxn modelId="{294B4A9D-31D2-411B-BBA1-A2628A0C4F91}" type="presOf" srcId="{D746E48A-7638-4681-9281-8AF943AA5CBB}" destId="{1FB6516B-2873-4EBC-A73D-2E4726E9957D}" srcOrd="0" destOrd="0" presId="urn:microsoft.com/office/officeart/2005/8/layout/default"/>
    <dgm:cxn modelId="{AD0A98AC-40ED-4873-9D55-D5BD9C4E52E6}" type="presOf" srcId="{64613A96-9BAA-4CE1-93F1-59234D5A1D0F}" destId="{73C85079-2B26-4AAE-B102-6E130323476B}" srcOrd="0" destOrd="0" presId="urn:microsoft.com/office/officeart/2005/8/layout/default"/>
    <dgm:cxn modelId="{C2E2C7B3-2C49-4196-84E4-121072E8B613}" srcId="{4AAD3CC8-A1B1-4E19-9430-51C9EBCCC1C3}" destId="{64613A96-9BAA-4CE1-93F1-59234D5A1D0F}" srcOrd="6" destOrd="0" parTransId="{A4726925-FEF8-4D72-9AC0-EEC4F4EDFC6D}" sibTransId="{16EA0F56-E8D0-441D-A6AC-F8C3AC51C976}"/>
    <dgm:cxn modelId="{96CE37C6-D735-4659-9C27-8D7D9D9844A2}" type="presOf" srcId="{3220E0BA-FFB8-45CA-828A-311340E2B67A}" destId="{383C568A-6EE3-40D2-95E1-9486122BA236}" srcOrd="0" destOrd="0" presId="urn:microsoft.com/office/officeart/2005/8/layout/default"/>
    <dgm:cxn modelId="{68AABF48-189A-490E-888F-34E8D213B54A}" type="presParOf" srcId="{5597DBB9-5629-49F7-8EE8-69738365AC9B}" destId="{383C568A-6EE3-40D2-95E1-9486122BA236}" srcOrd="0" destOrd="0" presId="urn:microsoft.com/office/officeart/2005/8/layout/default"/>
    <dgm:cxn modelId="{0F623FED-C5BE-4D0C-A244-3CF557821E78}" type="presParOf" srcId="{5597DBB9-5629-49F7-8EE8-69738365AC9B}" destId="{E7AB4130-E80D-4FB3-AF7A-4BC2041396CC}" srcOrd="1" destOrd="0" presId="urn:microsoft.com/office/officeart/2005/8/layout/default"/>
    <dgm:cxn modelId="{58A7E9D1-92B6-46AB-BADD-C85549969AB0}" type="presParOf" srcId="{5597DBB9-5629-49F7-8EE8-69738365AC9B}" destId="{D88E3D5E-BBBD-4B89-B735-CF0F9119EB1F}" srcOrd="2" destOrd="0" presId="urn:microsoft.com/office/officeart/2005/8/layout/default"/>
    <dgm:cxn modelId="{E1D116FE-E831-4CB1-AA8C-5EC5E2AE10AB}" type="presParOf" srcId="{5597DBB9-5629-49F7-8EE8-69738365AC9B}" destId="{07FFA8EC-D943-44DB-ADE8-DB89F305BF4D}" srcOrd="3" destOrd="0" presId="urn:microsoft.com/office/officeart/2005/8/layout/default"/>
    <dgm:cxn modelId="{218FF1BE-8DDF-4C26-97D8-BC175BBE2C67}" type="presParOf" srcId="{5597DBB9-5629-49F7-8EE8-69738365AC9B}" destId="{6B3AF247-545B-4BDB-859E-9DF67DCBC3D3}" srcOrd="4" destOrd="0" presId="urn:microsoft.com/office/officeart/2005/8/layout/default"/>
    <dgm:cxn modelId="{ED300752-6E9D-4873-8BE4-5C4E3CB46DD0}" type="presParOf" srcId="{5597DBB9-5629-49F7-8EE8-69738365AC9B}" destId="{077D45D2-2BA2-4CBD-855C-F20294CE2428}" srcOrd="5" destOrd="0" presId="urn:microsoft.com/office/officeart/2005/8/layout/default"/>
    <dgm:cxn modelId="{4189051F-0B52-47C9-89CD-52FDA2223C53}" type="presParOf" srcId="{5597DBB9-5629-49F7-8EE8-69738365AC9B}" destId="{1DF26C64-BA09-4162-BD1B-4A38FFA80DBA}" srcOrd="6" destOrd="0" presId="urn:microsoft.com/office/officeart/2005/8/layout/default"/>
    <dgm:cxn modelId="{9ABD9A49-3BBE-4D76-8D74-939AE4F08344}" type="presParOf" srcId="{5597DBB9-5629-49F7-8EE8-69738365AC9B}" destId="{FD7A5623-C2FD-4AFA-BAAD-AB5CF4E145CF}" srcOrd="7" destOrd="0" presId="urn:microsoft.com/office/officeart/2005/8/layout/default"/>
    <dgm:cxn modelId="{CA8EC62E-D8BB-41A0-ADE3-0E47F3EC8B9C}" type="presParOf" srcId="{5597DBB9-5629-49F7-8EE8-69738365AC9B}" destId="{D65015EE-28A1-4E3E-BFC5-A94D12109B8F}" srcOrd="8" destOrd="0" presId="urn:microsoft.com/office/officeart/2005/8/layout/default"/>
    <dgm:cxn modelId="{F42FDAE0-2059-465C-8119-06F0842DC109}" type="presParOf" srcId="{5597DBB9-5629-49F7-8EE8-69738365AC9B}" destId="{B7AE91AF-79DD-482C-B945-75255FD29834}" srcOrd="9" destOrd="0" presId="urn:microsoft.com/office/officeart/2005/8/layout/default"/>
    <dgm:cxn modelId="{ED877748-BD2E-44E2-B32A-2AE7F2D88077}" type="presParOf" srcId="{5597DBB9-5629-49F7-8EE8-69738365AC9B}" destId="{1FB6516B-2873-4EBC-A73D-2E4726E9957D}" srcOrd="10" destOrd="0" presId="urn:microsoft.com/office/officeart/2005/8/layout/default"/>
    <dgm:cxn modelId="{7572082E-B784-41F4-B03D-9F30EFE04FCA}" type="presParOf" srcId="{5597DBB9-5629-49F7-8EE8-69738365AC9B}" destId="{CF4AD196-DFAD-49AE-AE74-F4A96C5C56C0}" srcOrd="11" destOrd="0" presId="urn:microsoft.com/office/officeart/2005/8/layout/default"/>
    <dgm:cxn modelId="{D82ED66E-A830-405E-81B7-A198920E55B4}" type="presParOf" srcId="{5597DBB9-5629-49F7-8EE8-69738365AC9B}" destId="{73C85079-2B26-4AAE-B102-6E130323476B}" srcOrd="12" destOrd="0" presId="urn:microsoft.com/office/officeart/2005/8/layout/default"/>
    <dgm:cxn modelId="{85B414EF-1519-4DA6-BF06-5742FAE81D81}" type="presParOf" srcId="{5597DBB9-5629-49F7-8EE8-69738365AC9B}" destId="{4079B84F-420E-427A-8959-3D9910F2FCFB}" srcOrd="13" destOrd="0" presId="urn:microsoft.com/office/officeart/2005/8/layout/default"/>
    <dgm:cxn modelId="{CA799E97-3FC2-4E15-861C-31B9E4B0BC67}" type="presParOf" srcId="{5597DBB9-5629-49F7-8EE8-69738365AC9B}" destId="{2163F9E1-4581-40FE-876D-DA88BDFF69EB}" srcOrd="14" destOrd="0" presId="urn:microsoft.com/office/officeart/2005/8/layout/default"/>
    <dgm:cxn modelId="{1CA5D784-FC3F-4BE7-90C1-5869BC9115F8}" type="presParOf" srcId="{5597DBB9-5629-49F7-8EE8-69738365AC9B}" destId="{BCFD632C-924F-4FB3-A8AA-E962070F7B8A}" srcOrd="15" destOrd="0" presId="urn:microsoft.com/office/officeart/2005/8/layout/default"/>
    <dgm:cxn modelId="{4A31CE6B-2C7B-4E3E-8DD1-3D094F54BE5B}" type="presParOf" srcId="{5597DBB9-5629-49F7-8EE8-69738365AC9B}" destId="{BB4883A1-B84C-4312-B35F-0A213E6A590F}"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20490B-25AE-49DD-8B3E-CD29E0D51EC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42987E-6321-4C6C-AA15-8F2FB8F9E7E3}">
      <dgm:prSet phldr="0"/>
      <dgm:spPr/>
      <dgm:t>
        <a:bodyPr/>
        <a:lstStyle/>
        <a:p>
          <a:pPr>
            <a:lnSpc>
              <a:spcPct val="100000"/>
            </a:lnSpc>
          </a:pPr>
          <a:r>
            <a:rPr lang="en-US" dirty="0">
              <a:latin typeface="Century Schoolbook" panose="02040604050505020304"/>
            </a:rPr>
            <a:t>God's</a:t>
          </a:r>
          <a:endParaRPr lang="en-US" dirty="0"/>
        </a:p>
      </dgm:t>
    </dgm:pt>
    <dgm:pt modelId="{85BF4D52-A684-4D10-B2AF-1E0BF62A32A4}" type="parTrans" cxnId="{A0D40735-3A7F-4F9D-B0CD-8574CB1774CF}">
      <dgm:prSet/>
      <dgm:spPr/>
      <dgm:t>
        <a:bodyPr/>
        <a:lstStyle/>
        <a:p>
          <a:endParaRPr lang="en-US"/>
        </a:p>
      </dgm:t>
    </dgm:pt>
    <dgm:pt modelId="{66B22F53-53DE-4B6E-B986-E5BEF8266102}" type="sibTrans" cxnId="{A0D40735-3A7F-4F9D-B0CD-8574CB1774CF}">
      <dgm:prSet/>
      <dgm:spPr/>
      <dgm:t>
        <a:bodyPr/>
        <a:lstStyle/>
        <a:p>
          <a:endParaRPr lang="en-US"/>
        </a:p>
      </dgm:t>
    </dgm:pt>
    <dgm:pt modelId="{DEDCA3D0-4097-4302-AD9C-67D92162FF66}">
      <dgm:prSet phldr="0"/>
      <dgm:spPr/>
      <dgm:t>
        <a:bodyPr/>
        <a:lstStyle/>
        <a:p>
          <a:pPr>
            <a:lnSpc>
              <a:spcPct val="100000"/>
            </a:lnSpc>
          </a:pPr>
          <a:r>
            <a:rPr lang="en-US" dirty="0">
              <a:latin typeface="Century Schoolbook" panose="02040604050505020304"/>
            </a:rPr>
            <a:t>Organized</a:t>
          </a:r>
          <a:endParaRPr lang="en-US" dirty="0"/>
        </a:p>
      </dgm:t>
    </dgm:pt>
    <dgm:pt modelId="{853D5AB0-A3F4-4866-8026-D16ED143CDCA}" type="parTrans" cxnId="{214DD5E2-CBC7-459D-AFD2-5B0C7CD5F39F}">
      <dgm:prSet/>
      <dgm:spPr/>
      <dgm:t>
        <a:bodyPr/>
        <a:lstStyle/>
        <a:p>
          <a:endParaRPr lang="en-US"/>
        </a:p>
      </dgm:t>
    </dgm:pt>
    <dgm:pt modelId="{9CFB63C5-378B-4F68-B63E-9BFCECBE321B}" type="sibTrans" cxnId="{214DD5E2-CBC7-459D-AFD2-5B0C7CD5F39F}">
      <dgm:prSet/>
      <dgm:spPr/>
      <dgm:t>
        <a:bodyPr/>
        <a:lstStyle/>
        <a:p>
          <a:endParaRPr lang="en-US"/>
        </a:p>
      </dgm:t>
    </dgm:pt>
    <dgm:pt modelId="{FC429789-18EB-4102-89FC-A561FA8BCB14}">
      <dgm:prSet/>
      <dgm:spPr/>
      <dgm:t>
        <a:bodyPr/>
        <a:lstStyle/>
        <a:p>
          <a:pPr>
            <a:lnSpc>
              <a:spcPct val="100000"/>
            </a:lnSpc>
          </a:pPr>
          <a:r>
            <a:rPr lang="en-US" baseline="0" dirty="0">
              <a:latin typeface="Century Schoolbook" panose="02040604050505020304"/>
            </a:rPr>
            <a:t>Purposeful</a:t>
          </a:r>
          <a:endParaRPr lang="en-US" dirty="0"/>
        </a:p>
      </dgm:t>
    </dgm:pt>
    <dgm:pt modelId="{764D1BD5-54FD-4291-895C-8D47F7B64DDE}" type="parTrans" cxnId="{2FABA66B-55A1-4F58-9A4C-B42E26368E13}">
      <dgm:prSet/>
      <dgm:spPr/>
      <dgm:t>
        <a:bodyPr/>
        <a:lstStyle/>
        <a:p>
          <a:endParaRPr lang="en-US"/>
        </a:p>
      </dgm:t>
    </dgm:pt>
    <dgm:pt modelId="{2F4333A6-59E2-421E-802C-D66A63684754}" type="sibTrans" cxnId="{2FABA66B-55A1-4F58-9A4C-B42E26368E13}">
      <dgm:prSet/>
      <dgm:spPr/>
      <dgm:t>
        <a:bodyPr/>
        <a:lstStyle/>
        <a:p>
          <a:endParaRPr lang="en-US"/>
        </a:p>
      </dgm:t>
    </dgm:pt>
    <dgm:pt modelId="{BD63E1A4-AA12-445D-AE0A-782D78F52B82}">
      <dgm:prSet/>
      <dgm:spPr/>
      <dgm:t>
        <a:bodyPr/>
        <a:lstStyle/>
        <a:p>
          <a:pPr>
            <a:lnSpc>
              <a:spcPct val="100000"/>
            </a:lnSpc>
          </a:pPr>
          <a:r>
            <a:rPr lang="en-US" baseline="0" dirty="0">
              <a:latin typeface="Century Schoolbook" panose="02040604050505020304"/>
            </a:rPr>
            <a:t>Local</a:t>
          </a:r>
          <a:endParaRPr lang="en-US" dirty="0"/>
        </a:p>
      </dgm:t>
    </dgm:pt>
    <dgm:pt modelId="{052DB3F9-6BFA-40DF-9126-61E691FF8639}" type="parTrans" cxnId="{31E9B887-9EE5-4ADB-BC44-3E6333CFB951}">
      <dgm:prSet/>
      <dgm:spPr/>
      <dgm:t>
        <a:bodyPr/>
        <a:lstStyle/>
        <a:p>
          <a:endParaRPr lang="en-US"/>
        </a:p>
      </dgm:t>
    </dgm:pt>
    <dgm:pt modelId="{C9938CC3-7FA1-4C55-B113-47E6405897B2}" type="sibTrans" cxnId="{31E9B887-9EE5-4ADB-BC44-3E6333CFB951}">
      <dgm:prSet/>
      <dgm:spPr/>
      <dgm:t>
        <a:bodyPr/>
        <a:lstStyle/>
        <a:p>
          <a:endParaRPr lang="en-US"/>
        </a:p>
      </dgm:t>
    </dgm:pt>
    <dgm:pt modelId="{FB48E0FB-A8B2-4C85-A39D-084E5A125A43}">
      <dgm:prSet/>
      <dgm:spPr/>
      <dgm:t>
        <a:bodyPr/>
        <a:lstStyle/>
        <a:p>
          <a:pPr>
            <a:lnSpc>
              <a:spcPct val="100000"/>
            </a:lnSpc>
          </a:pPr>
          <a:r>
            <a:rPr lang="en-US" baseline="0" dirty="0">
              <a:latin typeface="Century Schoolbook" panose="02040604050505020304"/>
            </a:rPr>
            <a:t>Living</a:t>
          </a:r>
          <a:endParaRPr lang="en-US" dirty="0"/>
        </a:p>
      </dgm:t>
    </dgm:pt>
    <dgm:pt modelId="{D06B2F08-668A-4AC0-9621-98AEBD745777}" type="parTrans" cxnId="{733DA0DD-2A5D-43E2-8883-7BE8310B27BD}">
      <dgm:prSet/>
      <dgm:spPr/>
      <dgm:t>
        <a:bodyPr/>
        <a:lstStyle/>
        <a:p>
          <a:endParaRPr lang="en-US"/>
        </a:p>
      </dgm:t>
    </dgm:pt>
    <dgm:pt modelId="{AAC7F39D-92CD-4F9E-BC7D-AFA9BAB6446F}" type="sibTrans" cxnId="{733DA0DD-2A5D-43E2-8883-7BE8310B27BD}">
      <dgm:prSet/>
      <dgm:spPr/>
      <dgm:t>
        <a:bodyPr/>
        <a:lstStyle/>
        <a:p>
          <a:endParaRPr lang="en-US"/>
        </a:p>
      </dgm:t>
    </dgm:pt>
    <dgm:pt modelId="{0612F790-2BB6-4A98-AC55-039CDA1D39FE}">
      <dgm:prSet phldr="0"/>
      <dgm:spPr/>
      <dgm:t>
        <a:bodyPr/>
        <a:lstStyle/>
        <a:p>
          <a:pPr>
            <a:lnSpc>
              <a:spcPct val="100000"/>
            </a:lnSpc>
          </a:pPr>
          <a:r>
            <a:rPr lang="en-US" dirty="0">
              <a:latin typeface="Century Schoolbook" panose="02040604050505020304"/>
            </a:rPr>
            <a:t>Spirit-Empowered</a:t>
          </a:r>
        </a:p>
      </dgm:t>
    </dgm:pt>
    <dgm:pt modelId="{C42C52E2-8916-443F-A935-0CC38E4788EA}" type="parTrans" cxnId="{0C8E3650-E839-410B-A5AB-212E2D4FC52A}">
      <dgm:prSet/>
      <dgm:spPr/>
      <dgm:t>
        <a:bodyPr/>
        <a:lstStyle/>
        <a:p>
          <a:endParaRPr lang="en-US"/>
        </a:p>
      </dgm:t>
    </dgm:pt>
    <dgm:pt modelId="{914E902F-2613-4CCC-839D-AA1B835A6E74}" type="sibTrans" cxnId="{0C8E3650-E839-410B-A5AB-212E2D4FC52A}">
      <dgm:prSet/>
      <dgm:spPr/>
      <dgm:t>
        <a:bodyPr/>
        <a:lstStyle/>
        <a:p>
          <a:endParaRPr lang="en-US"/>
        </a:p>
      </dgm:t>
    </dgm:pt>
    <dgm:pt modelId="{2B97F991-1DD2-4924-9499-F7C7BD6E0BC7}">
      <dgm:prSet phldr="0"/>
      <dgm:spPr/>
      <dgm:t>
        <a:bodyPr/>
        <a:lstStyle/>
        <a:p>
          <a:pPr>
            <a:lnSpc>
              <a:spcPct val="100000"/>
            </a:lnSpc>
          </a:pPr>
          <a:r>
            <a:rPr lang="en-US" dirty="0">
              <a:latin typeface="Century Schoolbook" panose="02040604050505020304"/>
            </a:rPr>
            <a:t>Gospel-Centered</a:t>
          </a:r>
        </a:p>
      </dgm:t>
    </dgm:pt>
    <dgm:pt modelId="{A8A5C304-16AD-45D4-9F90-94D012575E17}" type="parTrans" cxnId="{1005A824-6696-43A8-86DC-49B5F1E03007}">
      <dgm:prSet/>
      <dgm:spPr/>
      <dgm:t>
        <a:bodyPr/>
        <a:lstStyle/>
        <a:p>
          <a:endParaRPr lang="en-US"/>
        </a:p>
      </dgm:t>
    </dgm:pt>
    <dgm:pt modelId="{0A9A8EAE-90E8-4FA5-A003-D57794113F1D}" type="sibTrans" cxnId="{1005A824-6696-43A8-86DC-49B5F1E03007}">
      <dgm:prSet/>
      <dgm:spPr/>
      <dgm:t>
        <a:bodyPr/>
        <a:lstStyle/>
        <a:p>
          <a:endParaRPr lang="en-US"/>
        </a:p>
      </dgm:t>
    </dgm:pt>
    <dgm:pt modelId="{88130B8C-18D3-4E8F-872E-474853DC9130}" type="pres">
      <dgm:prSet presAssocID="{6920490B-25AE-49DD-8B3E-CD29E0D51ECD}" presName="root" presStyleCnt="0">
        <dgm:presLayoutVars>
          <dgm:dir/>
          <dgm:resizeHandles val="exact"/>
        </dgm:presLayoutVars>
      </dgm:prSet>
      <dgm:spPr/>
    </dgm:pt>
    <dgm:pt modelId="{B5AA0F0A-ED8D-42AA-A742-6EB024DE2698}" type="pres">
      <dgm:prSet presAssocID="{D742987E-6321-4C6C-AA15-8F2FB8F9E7E3}" presName="compNode" presStyleCnt="0"/>
      <dgm:spPr/>
    </dgm:pt>
    <dgm:pt modelId="{33114AC3-A01F-4FD3-A35F-E4B3B8D3C289}" type="pres">
      <dgm:prSet presAssocID="{D742987E-6321-4C6C-AA15-8F2FB8F9E7E3}" presName="iconRect" presStyleLbl="node1" presStyleIdx="0" presStyleCnt="7"/>
      <dgm:spPr/>
    </dgm:pt>
    <dgm:pt modelId="{50D4707C-B773-4C83-AC73-5BE81163B3E6}" type="pres">
      <dgm:prSet presAssocID="{D742987E-6321-4C6C-AA15-8F2FB8F9E7E3}" presName="spaceRect" presStyleCnt="0"/>
      <dgm:spPr/>
    </dgm:pt>
    <dgm:pt modelId="{4D5A2448-E4CC-43A7-B352-60710186B6AD}" type="pres">
      <dgm:prSet presAssocID="{D742987E-6321-4C6C-AA15-8F2FB8F9E7E3}" presName="textRect" presStyleLbl="revTx" presStyleIdx="0" presStyleCnt="7">
        <dgm:presLayoutVars>
          <dgm:chMax val="1"/>
          <dgm:chPref val="1"/>
        </dgm:presLayoutVars>
      </dgm:prSet>
      <dgm:spPr/>
    </dgm:pt>
    <dgm:pt modelId="{CFDD725A-9A30-4A8A-B496-B4CDFAEF5EA9}" type="pres">
      <dgm:prSet presAssocID="{66B22F53-53DE-4B6E-B986-E5BEF8266102}" presName="sibTrans" presStyleCnt="0"/>
      <dgm:spPr/>
    </dgm:pt>
    <dgm:pt modelId="{DDD93C50-3A3B-42AB-A28E-6838AB774377}" type="pres">
      <dgm:prSet presAssocID="{DEDCA3D0-4097-4302-AD9C-67D92162FF66}" presName="compNode" presStyleCnt="0"/>
      <dgm:spPr/>
    </dgm:pt>
    <dgm:pt modelId="{6471CCD6-3F7D-4751-BA0A-E0BACC3A5C7D}" type="pres">
      <dgm:prSet presAssocID="{DEDCA3D0-4097-4302-AD9C-67D92162FF66}" presName="iconRect" presStyleLbl="node1" presStyleIdx="1" presStyleCnt="7"/>
      <dgm:spPr/>
    </dgm:pt>
    <dgm:pt modelId="{B50C8E0B-EBBC-412D-B263-82AD8B4D8A57}" type="pres">
      <dgm:prSet presAssocID="{DEDCA3D0-4097-4302-AD9C-67D92162FF66}" presName="spaceRect" presStyleCnt="0"/>
      <dgm:spPr/>
    </dgm:pt>
    <dgm:pt modelId="{1B95EAD6-23D7-42E9-9231-A11266E08721}" type="pres">
      <dgm:prSet presAssocID="{DEDCA3D0-4097-4302-AD9C-67D92162FF66}" presName="textRect" presStyleLbl="revTx" presStyleIdx="1" presStyleCnt="7">
        <dgm:presLayoutVars>
          <dgm:chMax val="1"/>
          <dgm:chPref val="1"/>
        </dgm:presLayoutVars>
      </dgm:prSet>
      <dgm:spPr/>
    </dgm:pt>
    <dgm:pt modelId="{58A0C81B-80CD-49AD-A9CB-D352939DE9EB}" type="pres">
      <dgm:prSet presAssocID="{9CFB63C5-378B-4F68-B63E-9BFCECBE321B}" presName="sibTrans" presStyleCnt="0"/>
      <dgm:spPr/>
    </dgm:pt>
    <dgm:pt modelId="{56C0252A-F49D-4CCC-998D-A0DC38D08638}" type="pres">
      <dgm:prSet presAssocID="{FC429789-18EB-4102-89FC-A561FA8BCB14}" presName="compNode" presStyleCnt="0"/>
      <dgm:spPr/>
    </dgm:pt>
    <dgm:pt modelId="{4AB75F21-11F5-4D68-81DF-8F603DB48D8D}" type="pres">
      <dgm:prSet presAssocID="{FC429789-18EB-4102-89FC-A561FA8BCB14}" presName="iconRect" presStyleLbl="node1" presStyleIdx="2" presStyleCnt="7"/>
      <dgm:spPr/>
    </dgm:pt>
    <dgm:pt modelId="{205C942B-526C-4C55-9D27-EA11989338C6}" type="pres">
      <dgm:prSet presAssocID="{FC429789-18EB-4102-89FC-A561FA8BCB14}" presName="spaceRect" presStyleCnt="0"/>
      <dgm:spPr/>
    </dgm:pt>
    <dgm:pt modelId="{432CC710-206C-46E8-81E7-0953273D6B3C}" type="pres">
      <dgm:prSet presAssocID="{FC429789-18EB-4102-89FC-A561FA8BCB14}" presName="textRect" presStyleLbl="revTx" presStyleIdx="2" presStyleCnt="7">
        <dgm:presLayoutVars>
          <dgm:chMax val="1"/>
          <dgm:chPref val="1"/>
        </dgm:presLayoutVars>
      </dgm:prSet>
      <dgm:spPr/>
    </dgm:pt>
    <dgm:pt modelId="{88EBFD78-76F6-4EE1-8800-E2CD706BA1FA}" type="pres">
      <dgm:prSet presAssocID="{2F4333A6-59E2-421E-802C-D66A63684754}" presName="sibTrans" presStyleCnt="0"/>
      <dgm:spPr/>
    </dgm:pt>
    <dgm:pt modelId="{DF23FC9B-CF5F-46D9-AE51-54265F00D06E}" type="pres">
      <dgm:prSet presAssocID="{BD63E1A4-AA12-445D-AE0A-782D78F52B82}" presName="compNode" presStyleCnt="0"/>
      <dgm:spPr/>
    </dgm:pt>
    <dgm:pt modelId="{2E11ACB6-0F5A-425C-96E2-3872661D3286}" type="pres">
      <dgm:prSet presAssocID="{BD63E1A4-AA12-445D-AE0A-782D78F52B82}" presName="iconRect" presStyleLbl="node1" presStyleIdx="3" presStyleCnt="7"/>
      <dgm:spPr/>
    </dgm:pt>
    <dgm:pt modelId="{E9BB0B0F-CA62-439C-8B2D-D769CB597A35}" type="pres">
      <dgm:prSet presAssocID="{BD63E1A4-AA12-445D-AE0A-782D78F52B82}" presName="spaceRect" presStyleCnt="0"/>
      <dgm:spPr/>
    </dgm:pt>
    <dgm:pt modelId="{E313E973-66C0-4817-8A9A-C785A7C9AD12}" type="pres">
      <dgm:prSet presAssocID="{BD63E1A4-AA12-445D-AE0A-782D78F52B82}" presName="textRect" presStyleLbl="revTx" presStyleIdx="3" presStyleCnt="7">
        <dgm:presLayoutVars>
          <dgm:chMax val="1"/>
          <dgm:chPref val="1"/>
        </dgm:presLayoutVars>
      </dgm:prSet>
      <dgm:spPr/>
    </dgm:pt>
    <dgm:pt modelId="{DA3BCDC5-D763-4490-AD5E-875F06CA6BEE}" type="pres">
      <dgm:prSet presAssocID="{C9938CC3-7FA1-4C55-B113-47E6405897B2}" presName="sibTrans" presStyleCnt="0"/>
      <dgm:spPr/>
    </dgm:pt>
    <dgm:pt modelId="{6C6992F2-ED38-4042-9341-B5F42F8F99F1}" type="pres">
      <dgm:prSet presAssocID="{FB48E0FB-A8B2-4C85-A39D-084E5A125A43}" presName="compNode" presStyleCnt="0"/>
      <dgm:spPr/>
    </dgm:pt>
    <dgm:pt modelId="{20E25FAC-AF62-4D3F-A708-4E34F15CEEB0}" type="pres">
      <dgm:prSet presAssocID="{FB48E0FB-A8B2-4C85-A39D-084E5A125A43}" presName="iconRect" presStyleLbl="node1" presStyleIdx="4" presStyleCnt="7"/>
      <dgm:spPr/>
    </dgm:pt>
    <dgm:pt modelId="{F39F9BF2-025C-49E8-A798-A11AA7300F2B}" type="pres">
      <dgm:prSet presAssocID="{FB48E0FB-A8B2-4C85-A39D-084E5A125A43}" presName="spaceRect" presStyleCnt="0"/>
      <dgm:spPr/>
    </dgm:pt>
    <dgm:pt modelId="{CF088D6D-2E1B-4575-9C1A-FFABAA9CE6CD}" type="pres">
      <dgm:prSet presAssocID="{FB48E0FB-A8B2-4C85-A39D-084E5A125A43}" presName="textRect" presStyleLbl="revTx" presStyleIdx="4" presStyleCnt="7">
        <dgm:presLayoutVars>
          <dgm:chMax val="1"/>
          <dgm:chPref val="1"/>
        </dgm:presLayoutVars>
      </dgm:prSet>
      <dgm:spPr/>
    </dgm:pt>
    <dgm:pt modelId="{147F1170-2B02-4159-8B33-E77813F92597}" type="pres">
      <dgm:prSet presAssocID="{AAC7F39D-92CD-4F9E-BC7D-AFA9BAB6446F}" presName="sibTrans" presStyleCnt="0"/>
      <dgm:spPr/>
    </dgm:pt>
    <dgm:pt modelId="{C38F660F-60D1-448A-9257-0F5347C8DC04}" type="pres">
      <dgm:prSet presAssocID="{2B97F991-1DD2-4924-9499-F7C7BD6E0BC7}" presName="compNode" presStyleCnt="0"/>
      <dgm:spPr/>
    </dgm:pt>
    <dgm:pt modelId="{DBDF0532-52E4-48C3-A7EF-7BC78455FDAD}" type="pres">
      <dgm:prSet presAssocID="{2B97F991-1DD2-4924-9499-F7C7BD6E0BC7}" presName="iconRect" presStyleLbl="node1" presStyleIdx="5" presStyleCnt="7"/>
      <dgm:spPr/>
    </dgm:pt>
    <dgm:pt modelId="{1FBD017B-3B60-4691-9A64-A3ED67CB8229}" type="pres">
      <dgm:prSet presAssocID="{2B97F991-1DD2-4924-9499-F7C7BD6E0BC7}" presName="spaceRect" presStyleCnt="0"/>
      <dgm:spPr/>
    </dgm:pt>
    <dgm:pt modelId="{7E085822-9867-49D2-B34C-FF5F9DFC25C0}" type="pres">
      <dgm:prSet presAssocID="{2B97F991-1DD2-4924-9499-F7C7BD6E0BC7}" presName="textRect" presStyleLbl="revTx" presStyleIdx="5" presStyleCnt="7">
        <dgm:presLayoutVars>
          <dgm:chMax val="1"/>
          <dgm:chPref val="1"/>
        </dgm:presLayoutVars>
      </dgm:prSet>
      <dgm:spPr/>
    </dgm:pt>
    <dgm:pt modelId="{FB227296-EDC8-4211-B689-A2D4584FA353}" type="pres">
      <dgm:prSet presAssocID="{0A9A8EAE-90E8-4FA5-A003-D57794113F1D}" presName="sibTrans" presStyleCnt="0"/>
      <dgm:spPr/>
    </dgm:pt>
    <dgm:pt modelId="{A287C4FE-0B36-4B9D-B0B4-4AC271AB78D6}" type="pres">
      <dgm:prSet presAssocID="{0612F790-2BB6-4A98-AC55-039CDA1D39FE}" presName="compNode" presStyleCnt="0"/>
      <dgm:spPr/>
    </dgm:pt>
    <dgm:pt modelId="{2ED8535C-3995-4416-9052-D7076D9641EF}" type="pres">
      <dgm:prSet presAssocID="{0612F790-2BB6-4A98-AC55-039CDA1D39FE}" presName="iconRect" presStyleLbl="node1" presStyleIdx="6" presStyleCnt="7"/>
      <dgm:spPr/>
    </dgm:pt>
    <dgm:pt modelId="{8F0BBEF4-975E-44EA-983E-11F371FF8B8B}" type="pres">
      <dgm:prSet presAssocID="{0612F790-2BB6-4A98-AC55-039CDA1D39FE}" presName="spaceRect" presStyleCnt="0"/>
      <dgm:spPr/>
    </dgm:pt>
    <dgm:pt modelId="{C2A207AC-3489-4F2B-8D37-37ACD1ECFCF4}" type="pres">
      <dgm:prSet presAssocID="{0612F790-2BB6-4A98-AC55-039CDA1D39FE}" presName="textRect" presStyleLbl="revTx" presStyleIdx="6" presStyleCnt="7">
        <dgm:presLayoutVars>
          <dgm:chMax val="1"/>
          <dgm:chPref val="1"/>
        </dgm:presLayoutVars>
      </dgm:prSet>
      <dgm:spPr/>
    </dgm:pt>
  </dgm:ptLst>
  <dgm:cxnLst>
    <dgm:cxn modelId="{6B16D218-DD66-419A-9DE3-74E7DE30ADC5}" type="presOf" srcId="{D742987E-6321-4C6C-AA15-8F2FB8F9E7E3}" destId="{4D5A2448-E4CC-43A7-B352-60710186B6AD}" srcOrd="0" destOrd="0" presId="urn:microsoft.com/office/officeart/2018/2/layout/IconLabelList"/>
    <dgm:cxn modelId="{1005A824-6696-43A8-86DC-49B5F1E03007}" srcId="{6920490B-25AE-49DD-8B3E-CD29E0D51ECD}" destId="{2B97F991-1DD2-4924-9499-F7C7BD6E0BC7}" srcOrd="5" destOrd="0" parTransId="{A8A5C304-16AD-45D4-9F90-94D012575E17}" sibTransId="{0A9A8EAE-90E8-4FA5-A003-D57794113F1D}"/>
    <dgm:cxn modelId="{13355A2D-EAFD-4205-99FF-067D591D5ED2}" type="presOf" srcId="{2B97F991-1DD2-4924-9499-F7C7BD6E0BC7}" destId="{7E085822-9867-49D2-B34C-FF5F9DFC25C0}" srcOrd="0" destOrd="0" presId="urn:microsoft.com/office/officeart/2018/2/layout/IconLabelList"/>
    <dgm:cxn modelId="{A0D40735-3A7F-4F9D-B0CD-8574CB1774CF}" srcId="{6920490B-25AE-49DD-8B3E-CD29E0D51ECD}" destId="{D742987E-6321-4C6C-AA15-8F2FB8F9E7E3}" srcOrd="0" destOrd="0" parTransId="{85BF4D52-A684-4D10-B2AF-1E0BF62A32A4}" sibTransId="{66B22F53-53DE-4B6E-B986-E5BEF8266102}"/>
    <dgm:cxn modelId="{2FABA66B-55A1-4F58-9A4C-B42E26368E13}" srcId="{6920490B-25AE-49DD-8B3E-CD29E0D51ECD}" destId="{FC429789-18EB-4102-89FC-A561FA8BCB14}" srcOrd="2" destOrd="0" parTransId="{764D1BD5-54FD-4291-895C-8D47F7B64DDE}" sibTransId="{2F4333A6-59E2-421E-802C-D66A63684754}"/>
    <dgm:cxn modelId="{6739C74C-30DB-4B75-962D-182AE46F621C}" type="presOf" srcId="{FB48E0FB-A8B2-4C85-A39D-084E5A125A43}" destId="{CF088D6D-2E1B-4575-9C1A-FFABAA9CE6CD}" srcOrd="0" destOrd="0" presId="urn:microsoft.com/office/officeart/2018/2/layout/IconLabelList"/>
    <dgm:cxn modelId="{807EFE6D-9D87-44C7-942B-20194B2C8DC5}" type="presOf" srcId="{FC429789-18EB-4102-89FC-A561FA8BCB14}" destId="{432CC710-206C-46E8-81E7-0953273D6B3C}" srcOrd="0" destOrd="0" presId="urn:microsoft.com/office/officeart/2018/2/layout/IconLabelList"/>
    <dgm:cxn modelId="{0C8E3650-E839-410B-A5AB-212E2D4FC52A}" srcId="{6920490B-25AE-49DD-8B3E-CD29E0D51ECD}" destId="{0612F790-2BB6-4A98-AC55-039CDA1D39FE}" srcOrd="6" destOrd="0" parTransId="{C42C52E2-8916-443F-A935-0CC38E4788EA}" sibTransId="{914E902F-2613-4CCC-839D-AA1B835A6E74}"/>
    <dgm:cxn modelId="{C2432A72-0C48-4AFF-A0D4-56ED0956723E}" type="presOf" srcId="{BD63E1A4-AA12-445D-AE0A-782D78F52B82}" destId="{E313E973-66C0-4817-8A9A-C785A7C9AD12}" srcOrd="0" destOrd="0" presId="urn:microsoft.com/office/officeart/2018/2/layout/IconLabelList"/>
    <dgm:cxn modelId="{31E9B887-9EE5-4ADB-BC44-3E6333CFB951}" srcId="{6920490B-25AE-49DD-8B3E-CD29E0D51ECD}" destId="{BD63E1A4-AA12-445D-AE0A-782D78F52B82}" srcOrd="3" destOrd="0" parTransId="{052DB3F9-6BFA-40DF-9126-61E691FF8639}" sibTransId="{C9938CC3-7FA1-4C55-B113-47E6405897B2}"/>
    <dgm:cxn modelId="{32C0C2C5-B3EB-4F1F-BA19-26691F04637F}" type="presOf" srcId="{0612F790-2BB6-4A98-AC55-039CDA1D39FE}" destId="{C2A207AC-3489-4F2B-8D37-37ACD1ECFCF4}" srcOrd="0" destOrd="0" presId="urn:microsoft.com/office/officeart/2018/2/layout/IconLabelList"/>
    <dgm:cxn modelId="{DE17ECCA-8177-4554-838A-86187E28315B}" type="presOf" srcId="{6920490B-25AE-49DD-8B3E-CD29E0D51ECD}" destId="{88130B8C-18D3-4E8F-872E-474853DC9130}" srcOrd="0" destOrd="0" presId="urn:microsoft.com/office/officeart/2018/2/layout/IconLabelList"/>
    <dgm:cxn modelId="{733DA0DD-2A5D-43E2-8883-7BE8310B27BD}" srcId="{6920490B-25AE-49DD-8B3E-CD29E0D51ECD}" destId="{FB48E0FB-A8B2-4C85-A39D-084E5A125A43}" srcOrd="4" destOrd="0" parTransId="{D06B2F08-668A-4AC0-9621-98AEBD745777}" sibTransId="{AAC7F39D-92CD-4F9E-BC7D-AFA9BAB6446F}"/>
    <dgm:cxn modelId="{214DD5E2-CBC7-459D-AFD2-5B0C7CD5F39F}" srcId="{6920490B-25AE-49DD-8B3E-CD29E0D51ECD}" destId="{DEDCA3D0-4097-4302-AD9C-67D92162FF66}" srcOrd="1" destOrd="0" parTransId="{853D5AB0-A3F4-4866-8026-D16ED143CDCA}" sibTransId="{9CFB63C5-378B-4F68-B63E-9BFCECBE321B}"/>
    <dgm:cxn modelId="{82B6F1E4-1688-45D2-A563-1055D8BA1F5E}" type="presOf" srcId="{DEDCA3D0-4097-4302-AD9C-67D92162FF66}" destId="{1B95EAD6-23D7-42E9-9231-A11266E08721}" srcOrd="0" destOrd="0" presId="urn:microsoft.com/office/officeart/2018/2/layout/IconLabelList"/>
    <dgm:cxn modelId="{B9A973C4-9FAB-4677-99DA-A117E960DB51}" type="presParOf" srcId="{88130B8C-18D3-4E8F-872E-474853DC9130}" destId="{B5AA0F0A-ED8D-42AA-A742-6EB024DE2698}" srcOrd="0" destOrd="0" presId="urn:microsoft.com/office/officeart/2018/2/layout/IconLabelList"/>
    <dgm:cxn modelId="{708E3939-3DED-477D-9E5B-30CCC1FD3624}" type="presParOf" srcId="{B5AA0F0A-ED8D-42AA-A742-6EB024DE2698}" destId="{33114AC3-A01F-4FD3-A35F-E4B3B8D3C289}" srcOrd="0" destOrd="0" presId="urn:microsoft.com/office/officeart/2018/2/layout/IconLabelList"/>
    <dgm:cxn modelId="{B1455B56-EF3C-4374-89F7-D5F6B733E3B4}" type="presParOf" srcId="{B5AA0F0A-ED8D-42AA-A742-6EB024DE2698}" destId="{50D4707C-B773-4C83-AC73-5BE81163B3E6}" srcOrd="1" destOrd="0" presId="urn:microsoft.com/office/officeart/2018/2/layout/IconLabelList"/>
    <dgm:cxn modelId="{7A052F2D-6BDE-4928-8A5B-F42FA61F7C40}" type="presParOf" srcId="{B5AA0F0A-ED8D-42AA-A742-6EB024DE2698}" destId="{4D5A2448-E4CC-43A7-B352-60710186B6AD}" srcOrd="2" destOrd="0" presId="urn:microsoft.com/office/officeart/2018/2/layout/IconLabelList"/>
    <dgm:cxn modelId="{D161BC44-BAD5-4D87-BAE8-FE2DB84BCC33}" type="presParOf" srcId="{88130B8C-18D3-4E8F-872E-474853DC9130}" destId="{CFDD725A-9A30-4A8A-B496-B4CDFAEF5EA9}" srcOrd="1" destOrd="0" presId="urn:microsoft.com/office/officeart/2018/2/layout/IconLabelList"/>
    <dgm:cxn modelId="{C22F094E-F43C-4BE1-ABEF-450E79F3E4BD}" type="presParOf" srcId="{88130B8C-18D3-4E8F-872E-474853DC9130}" destId="{DDD93C50-3A3B-42AB-A28E-6838AB774377}" srcOrd="2" destOrd="0" presId="urn:microsoft.com/office/officeart/2018/2/layout/IconLabelList"/>
    <dgm:cxn modelId="{F522CD8A-D05F-4B2D-8CB3-C49A2BF481BA}" type="presParOf" srcId="{DDD93C50-3A3B-42AB-A28E-6838AB774377}" destId="{6471CCD6-3F7D-4751-BA0A-E0BACC3A5C7D}" srcOrd="0" destOrd="0" presId="urn:microsoft.com/office/officeart/2018/2/layout/IconLabelList"/>
    <dgm:cxn modelId="{84E20A5B-0D5A-4F85-8CA5-FC022BDFA09E}" type="presParOf" srcId="{DDD93C50-3A3B-42AB-A28E-6838AB774377}" destId="{B50C8E0B-EBBC-412D-B263-82AD8B4D8A57}" srcOrd="1" destOrd="0" presId="urn:microsoft.com/office/officeart/2018/2/layout/IconLabelList"/>
    <dgm:cxn modelId="{3E98643C-AD13-497C-9949-843109921DEB}" type="presParOf" srcId="{DDD93C50-3A3B-42AB-A28E-6838AB774377}" destId="{1B95EAD6-23D7-42E9-9231-A11266E08721}" srcOrd="2" destOrd="0" presId="urn:microsoft.com/office/officeart/2018/2/layout/IconLabelList"/>
    <dgm:cxn modelId="{8DBD6828-A4C6-40B0-805D-062173823F68}" type="presParOf" srcId="{88130B8C-18D3-4E8F-872E-474853DC9130}" destId="{58A0C81B-80CD-49AD-A9CB-D352939DE9EB}" srcOrd="3" destOrd="0" presId="urn:microsoft.com/office/officeart/2018/2/layout/IconLabelList"/>
    <dgm:cxn modelId="{0C272FF9-BD85-4756-86F4-02DEFC1D1C1C}" type="presParOf" srcId="{88130B8C-18D3-4E8F-872E-474853DC9130}" destId="{56C0252A-F49D-4CCC-998D-A0DC38D08638}" srcOrd="4" destOrd="0" presId="urn:microsoft.com/office/officeart/2018/2/layout/IconLabelList"/>
    <dgm:cxn modelId="{31BFD4C0-2C90-45C9-9BBC-70619121071D}" type="presParOf" srcId="{56C0252A-F49D-4CCC-998D-A0DC38D08638}" destId="{4AB75F21-11F5-4D68-81DF-8F603DB48D8D}" srcOrd="0" destOrd="0" presId="urn:microsoft.com/office/officeart/2018/2/layout/IconLabelList"/>
    <dgm:cxn modelId="{5127D4F9-CC07-45AB-B491-5F23F81A92F7}" type="presParOf" srcId="{56C0252A-F49D-4CCC-998D-A0DC38D08638}" destId="{205C942B-526C-4C55-9D27-EA11989338C6}" srcOrd="1" destOrd="0" presId="urn:microsoft.com/office/officeart/2018/2/layout/IconLabelList"/>
    <dgm:cxn modelId="{D615506B-9077-498A-A34B-18FEA579D8E0}" type="presParOf" srcId="{56C0252A-F49D-4CCC-998D-A0DC38D08638}" destId="{432CC710-206C-46E8-81E7-0953273D6B3C}" srcOrd="2" destOrd="0" presId="urn:microsoft.com/office/officeart/2018/2/layout/IconLabelList"/>
    <dgm:cxn modelId="{3F1021EA-DB82-4F3E-B7F9-9B165B4C3935}" type="presParOf" srcId="{88130B8C-18D3-4E8F-872E-474853DC9130}" destId="{88EBFD78-76F6-4EE1-8800-E2CD706BA1FA}" srcOrd="5" destOrd="0" presId="urn:microsoft.com/office/officeart/2018/2/layout/IconLabelList"/>
    <dgm:cxn modelId="{CB549237-422F-411A-BA83-E2CDE4EB5416}" type="presParOf" srcId="{88130B8C-18D3-4E8F-872E-474853DC9130}" destId="{DF23FC9B-CF5F-46D9-AE51-54265F00D06E}" srcOrd="6" destOrd="0" presId="urn:microsoft.com/office/officeart/2018/2/layout/IconLabelList"/>
    <dgm:cxn modelId="{8D2B92F0-6BC1-4F59-89BA-28F7E09AAFEC}" type="presParOf" srcId="{DF23FC9B-CF5F-46D9-AE51-54265F00D06E}" destId="{2E11ACB6-0F5A-425C-96E2-3872661D3286}" srcOrd="0" destOrd="0" presId="urn:microsoft.com/office/officeart/2018/2/layout/IconLabelList"/>
    <dgm:cxn modelId="{1DE6A6E3-CBA7-4553-BAB4-ED7F48D1B863}" type="presParOf" srcId="{DF23FC9B-CF5F-46D9-AE51-54265F00D06E}" destId="{E9BB0B0F-CA62-439C-8B2D-D769CB597A35}" srcOrd="1" destOrd="0" presId="urn:microsoft.com/office/officeart/2018/2/layout/IconLabelList"/>
    <dgm:cxn modelId="{3192D825-DA4C-44D4-8BD0-BD5974915CDF}" type="presParOf" srcId="{DF23FC9B-CF5F-46D9-AE51-54265F00D06E}" destId="{E313E973-66C0-4817-8A9A-C785A7C9AD12}" srcOrd="2" destOrd="0" presId="urn:microsoft.com/office/officeart/2018/2/layout/IconLabelList"/>
    <dgm:cxn modelId="{9665CE18-AE51-4AFE-8D57-66596E5BCB3E}" type="presParOf" srcId="{88130B8C-18D3-4E8F-872E-474853DC9130}" destId="{DA3BCDC5-D763-4490-AD5E-875F06CA6BEE}" srcOrd="7" destOrd="0" presId="urn:microsoft.com/office/officeart/2018/2/layout/IconLabelList"/>
    <dgm:cxn modelId="{BC6E65FF-F546-40F3-BC44-0B10B0D4603C}" type="presParOf" srcId="{88130B8C-18D3-4E8F-872E-474853DC9130}" destId="{6C6992F2-ED38-4042-9341-B5F42F8F99F1}" srcOrd="8" destOrd="0" presId="urn:microsoft.com/office/officeart/2018/2/layout/IconLabelList"/>
    <dgm:cxn modelId="{C11F77BD-62C4-4EF5-8B0D-2049C72CD22E}" type="presParOf" srcId="{6C6992F2-ED38-4042-9341-B5F42F8F99F1}" destId="{20E25FAC-AF62-4D3F-A708-4E34F15CEEB0}" srcOrd="0" destOrd="0" presId="urn:microsoft.com/office/officeart/2018/2/layout/IconLabelList"/>
    <dgm:cxn modelId="{590141A9-9EAE-432F-BED2-E554042CCCBE}" type="presParOf" srcId="{6C6992F2-ED38-4042-9341-B5F42F8F99F1}" destId="{F39F9BF2-025C-49E8-A798-A11AA7300F2B}" srcOrd="1" destOrd="0" presId="urn:microsoft.com/office/officeart/2018/2/layout/IconLabelList"/>
    <dgm:cxn modelId="{42C680F0-AF7E-4DCA-BA1E-90425AC8EAC6}" type="presParOf" srcId="{6C6992F2-ED38-4042-9341-B5F42F8F99F1}" destId="{CF088D6D-2E1B-4575-9C1A-FFABAA9CE6CD}" srcOrd="2" destOrd="0" presId="urn:microsoft.com/office/officeart/2018/2/layout/IconLabelList"/>
    <dgm:cxn modelId="{DB9D0F23-D57E-43D1-9EFA-5607FB209AC0}" type="presParOf" srcId="{88130B8C-18D3-4E8F-872E-474853DC9130}" destId="{147F1170-2B02-4159-8B33-E77813F92597}" srcOrd="9" destOrd="0" presId="urn:microsoft.com/office/officeart/2018/2/layout/IconLabelList"/>
    <dgm:cxn modelId="{AA79E729-3EC6-4E1D-AC78-0DDC6BF728EC}" type="presParOf" srcId="{88130B8C-18D3-4E8F-872E-474853DC9130}" destId="{C38F660F-60D1-448A-9257-0F5347C8DC04}" srcOrd="10" destOrd="0" presId="urn:microsoft.com/office/officeart/2018/2/layout/IconLabelList"/>
    <dgm:cxn modelId="{8CE4073E-17B0-4363-9077-BA0D3E380E4E}" type="presParOf" srcId="{C38F660F-60D1-448A-9257-0F5347C8DC04}" destId="{DBDF0532-52E4-48C3-A7EF-7BC78455FDAD}" srcOrd="0" destOrd="0" presId="urn:microsoft.com/office/officeart/2018/2/layout/IconLabelList"/>
    <dgm:cxn modelId="{E485DC8F-270C-477D-A8D5-B42F2EDC8656}" type="presParOf" srcId="{C38F660F-60D1-448A-9257-0F5347C8DC04}" destId="{1FBD017B-3B60-4691-9A64-A3ED67CB8229}" srcOrd="1" destOrd="0" presId="urn:microsoft.com/office/officeart/2018/2/layout/IconLabelList"/>
    <dgm:cxn modelId="{A7716159-89BC-4F7D-825B-59EA2F1714F1}" type="presParOf" srcId="{C38F660F-60D1-448A-9257-0F5347C8DC04}" destId="{7E085822-9867-49D2-B34C-FF5F9DFC25C0}" srcOrd="2" destOrd="0" presId="urn:microsoft.com/office/officeart/2018/2/layout/IconLabelList"/>
    <dgm:cxn modelId="{313E6FA9-86B4-40D6-A2B1-6B8748E3EED2}" type="presParOf" srcId="{88130B8C-18D3-4E8F-872E-474853DC9130}" destId="{FB227296-EDC8-4211-B689-A2D4584FA353}" srcOrd="11" destOrd="0" presId="urn:microsoft.com/office/officeart/2018/2/layout/IconLabelList"/>
    <dgm:cxn modelId="{52C92A34-B1E3-4FF5-8D81-8AE3BBBC5668}" type="presParOf" srcId="{88130B8C-18D3-4E8F-872E-474853DC9130}" destId="{A287C4FE-0B36-4B9D-B0B4-4AC271AB78D6}" srcOrd="12" destOrd="0" presId="urn:microsoft.com/office/officeart/2018/2/layout/IconLabelList"/>
    <dgm:cxn modelId="{CA628F89-B0C6-449B-9003-451DDFE2A6C0}" type="presParOf" srcId="{A287C4FE-0B36-4B9D-B0B4-4AC271AB78D6}" destId="{2ED8535C-3995-4416-9052-D7076D9641EF}" srcOrd="0" destOrd="0" presId="urn:microsoft.com/office/officeart/2018/2/layout/IconLabelList"/>
    <dgm:cxn modelId="{BA342670-6D52-4EAB-9B5E-E29ACC2D6EA8}" type="presParOf" srcId="{A287C4FE-0B36-4B9D-B0B4-4AC271AB78D6}" destId="{8F0BBEF4-975E-44EA-983E-11F371FF8B8B}" srcOrd="1" destOrd="0" presId="urn:microsoft.com/office/officeart/2018/2/layout/IconLabelList"/>
    <dgm:cxn modelId="{C983898E-F2AE-4694-8068-AED0C312B7CD}" type="presParOf" srcId="{A287C4FE-0B36-4B9D-B0B4-4AC271AB78D6}" destId="{C2A207AC-3489-4F2B-8D37-37ACD1ECFCF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BB3482-EA75-441C-9F0A-2FCDEC6AA80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7309B0-9FF2-4075-A777-A0FF041A8701}">
      <dgm:prSet/>
      <dgm:spPr/>
      <dgm:t>
        <a:bodyPr/>
        <a:lstStyle/>
        <a:p>
          <a:r>
            <a:rPr lang="en-US" baseline="0"/>
            <a:t>Doxological</a:t>
          </a:r>
          <a:endParaRPr lang="en-US"/>
        </a:p>
      </dgm:t>
    </dgm:pt>
    <dgm:pt modelId="{BEB5AE66-C2DD-4197-9F61-01BD603AD55F}" type="parTrans" cxnId="{129F2C86-F175-4049-BB57-1952647D1DBB}">
      <dgm:prSet/>
      <dgm:spPr/>
      <dgm:t>
        <a:bodyPr/>
        <a:lstStyle/>
        <a:p>
          <a:endParaRPr lang="en-US"/>
        </a:p>
      </dgm:t>
    </dgm:pt>
    <dgm:pt modelId="{9119B785-D77B-452A-9963-366D74600BAF}" type="sibTrans" cxnId="{129F2C86-F175-4049-BB57-1952647D1DBB}">
      <dgm:prSet/>
      <dgm:spPr/>
      <dgm:t>
        <a:bodyPr/>
        <a:lstStyle/>
        <a:p>
          <a:endParaRPr lang="en-US"/>
        </a:p>
      </dgm:t>
    </dgm:pt>
    <dgm:pt modelId="{225BA556-1CBF-4F24-983A-768DA14A76C9}">
      <dgm:prSet/>
      <dgm:spPr/>
      <dgm:t>
        <a:bodyPr/>
        <a:lstStyle/>
        <a:p>
          <a:r>
            <a:rPr lang="en-US" baseline="0"/>
            <a:t>Logocentric</a:t>
          </a:r>
          <a:endParaRPr lang="en-US"/>
        </a:p>
      </dgm:t>
    </dgm:pt>
    <dgm:pt modelId="{6FE0B334-8621-490B-982B-D44191917361}" type="parTrans" cxnId="{C56A5887-BF4A-489B-82FA-5AB50003DA0B}">
      <dgm:prSet/>
      <dgm:spPr/>
      <dgm:t>
        <a:bodyPr/>
        <a:lstStyle/>
        <a:p>
          <a:endParaRPr lang="en-US"/>
        </a:p>
      </dgm:t>
    </dgm:pt>
    <dgm:pt modelId="{C564C76A-D3F0-42D1-9D03-117838769950}" type="sibTrans" cxnId="{C56A5887-BF4A-489B-82FA-5AB50003DA0B}">
      <dgm:prSet/>
      <dgm:spPr/>
      <dgm:t>
        <a:bodyPr/>
        <a:lstStyle/>
        <a:p>
          <a:endParaRPr lang="en-US"/>
        </a:p>
      </dgm:t>
    </dgm:pt>
    <dgm:pt modelId="{86D158FB-8DEC-4425-8DF1-5D1B777AAE2B}">
      <dgm:prSet/>
      <dgm:spPr/>
      <dgm:t>
        <a:bodyPr/>
        <a:lstStyle/>
        <a:p>
          <a:r>
            <a:rPr lang="en-US" baseline="0"/>
            <a:t>Pneuma-dynamic</a:t>
          </a:r>
          <a:endParaRPr lang="en-US"/>
        </a:p>
      </dgm:t>
    </dgm:pt>
    <dgm:pt modelId="{799A15CE-4F80-4A69-9AB1-8C67FF6ABCE3}" type="parTrans" cxnId="{C72C3FDE-C204-437F-9FE1-D3764FE8481D}">
      <dgm:prSet/>
      <dgm:spPr/>
      <dgm:t>
        <a:bodyPr/>
        <a:lstStyle/>
        <a:p>
          <a:endParaRPr lang="en-US"/>
        </a:p>
      </dgm:t>
    </dgm:pt>
    <dgm:pt modelId="{D432D455-A87C-4C62-9D4F-8ABEC524B11F}" type="sibTrans" cxnId="{C72C3FDE-C204-437F-9FE1-D3764FE8481D}">
      <dgm:prSet/>
      <dgm:spPr/>
      <dgm:t>
        <a:bodyPr/>
        <a:lstStyle/>
        <a:p>
          <a:endParaRPr lang="en-US"/>
        </a:p>
      </dgm:t>
    </dgm:pt>
    <dgm:pt modelId="{4200D816-6C92-421D-BEEC-73A53E7CA9DF}">
      <dgm:prSet/>
      <dgm:spPr/>
      <dgm:t>
        <a:bodyPr/>
        <a:lstStyle/>
        <a:p>
          <a:r>
            <a:rPr lang="en-US" baseline="0"/>
            <a:t>Covenantal</a:t>
          </a:r>
          <a:endParaRPr lang="en-US"/>
        </a:p>
      </dgm:t>
    </dgm:pt>
    <dgm:pt modelId="{E2A7CF9C-24A5-4919-98BC-618A784182E1}" type="parTrans" cxnId="{84E62FC0-12CF-42EB-8F8C-127995906022}">
      <dgm:prSet/>
      <dgm:spPr/>
      <dgm:t>
        <a:bodyPr/>
        <a:lstStyle/>
        <a:p>
          <a:endParaRPr lang="en-US"/>
        </a:p>
      </dgm:t>
    </dgm:pt>
    <dgm:pt modelId="{57B441DC-2CEA-4353-8C9D-FC20CEAE9037}" type="sibTrans" cxnId="{84E62FC0-12CF-42EB-8F8C-127995906022}">
      <dgm:prSet/>
      <dgm:spPr/>
      <dgm:t>
        <a:bodyPr/>
        <a:lstStyle/>
        <a:p>
          <a:endParaRPr lang="en-US"/>
        </a:p>
      </dgm:t>
    </dgm:pt>
    <dgm:pt modelId="{1399CD62-1655-4965-BB6C-916E0FEF76AC}">
      <dgm:prSet/>
      <dgm:spPr/>
      <dgm:t>
        <a:bodyPr/>
        <a:lstStyle/>
        <a:p>
          <a:r>
            <a:rPr lang="en-US" baseline="0"/>
            <a:t>Confessional</a:t>
          </a:r>
          <a:endParaRPr lang="en-US"/>
        </a:p>
      </dgm:t>
    </dgm:pt>
    <dgm:pt modelId="{3C7612B0-9CBC-4B7B-8D70-09B68245B779}" type="parTrans" cxnId="{0C469CF4-6C37-46DC-B06D-FF2AF9BB73F3}">
      <dgm:prSet/>
      <dgm:spPr/>
      <dgm:t>
        <a:bodyPr/>
        <a:lstStyle/>
        <a:p>
          <a:endParaRPr lang="en-US"/>
        </a:p>
      </dgm:t>
    </dgm:pt>
    <dgm:pt modelId="{C0475030-08EC-4D4B-B0E2-71CB1124B52B}" type="sibTrans" cxnId="{0C469CF4-6C37-46DC-B06D-FF2AF9BB73F3}">
      <dgm:prSet/>
      <dgm:spPr/>
      <dgm:t>
        <a:bodyPr/>
        <a:lstStyle/>
        <a:p>
          <a:endParaRPr lang="en-US"/>
        </a:p>
      </dgm:t>
    </dgm:pt>
    <dgm:pt modelId="{24D934EF-B178-4FD4-A1AA-159D9B3999E2}">
      <dgm:prSet/>
      <dgm:spPr/>
      <dgm:t>
        <a:bodyPr/>
        <a:lstStyle/>
        <a:p>
          <a:r>
            <a:rPr lang="en-US" baseline="0"/>
            <a:t>Missional</a:t>
          </a:r>
          <a:endParaRPr lang="en-US"/>
        </a:p>
      </dgm:t>
    </dgm:pt>
    <dgm:pt modelId="{C9BC5790-6DF4-4941-8E0D-2B0D07B66894}" type="parTrans" cxnId="{542CD3E9-7678-4377-9ED5-7DC429425135}">
      <dgm:prSet/>
      <dgm:spPr/>
      <dgm:t>
        <a:bodyPr/>
        <a:lstStyle/>
        <a:p>
          <a:endParaRPr lang="en-US"/>
        </a:p>
      </dgm:t>
    </dgm:pt>
    <dgm:pt modelId="{27F3D172-6B3F-4C98-9D22-9AF04A8D5C94}" type="sibTrans" cxnId="{542CD3E9-7678-4377-9ED5-7DC429425135}">
      <dgm:prSet/>
      <dgm:spPr/>
      <dgm:t>
        <a:bodyPr/>
        <a:lstStyle/>
        <a:p>
          <a:endParaRPr lang="en-US"/>
        </a:p>
      </dgm:t>
    </dgm:pt>
    <dgm:pt modelId="{2B1FDB4F-73A9-418C-B283-C8DD559C16C4}">
      <dgm:prSet/>
      <dgm:spPr/>
      <dgm:t>
        <a:bodyPr/>
        <a:lstStyle/>
        <a:p>
          <a:r>
            <a:rPr lang="en-US" baseline="0">
              <a:latin typeface="Century Schoolbook" panose="02040604050505020304"/>
            </a:rPr>
            <a:t>Spatio-Temporal/Eschatological</a:t>
          </a:r>
          <a:endParaRPr lang="en-US"/>
        </a:p>
      </dgm:t>
    </dgm:pt>
    <dgm:pt modelId="{2BB7E5FF-FAF4-4997-90D3-735A94A47366}" type="parTrans" cxnId="{49CEB181-1D5E-461B-9DEF-E54481CE201A}">
      <dgm:prSet/>
      <dgm:spPr/>
      <dgm:t>
        <a:bodyPr/>
        <a:lstStyle/>
        <a:p>
          <a:endParaRPr lang="en-US"/>
        </a:p>
      </dgm:t>
    </dgm:pt>
    <dgm:pt modelId="{B91B80E9-304E-455F-ABB0-4346CFF44DD3}" type="sibTrans" cxnId="{49CEB181-1D5E-461B-9DEF-E54481CE201A}">
      <dgm:prSet/>
      <dgm:spPr/>
      <dgm:t>
        <a:bodyPr/>
        <a:lstStyle/>
        <a:p>
          <a:endParaRPr lang="en-US"/>
        </a:p>
      </dgm:t>
    </dgm:pt>
    <dgm:pt modelId="{F5D874E4-FD3C-4D68-995D-8DAC9C8F9BC5}" type="pres">
      <dgm:prSet presAssocID="{57BB3482-EA75-441C-9F0A-2FCDEC6AA80F}" presName="vert0" presStyleCnt="0">
        <dgm:presLayoutVars>
          <dgm:dir/>
          <dgm:animOne val="branch"/>
          <dgm:animLvl val="lvl"/>
        </dgm:presLayoutVars>
      </dgm:prSet>
      <dgm:spPr/>
    </dgm:pt>
    <dgm:pt modelId="{270F56F8-32CF-4F15-834D-2889B426DA5C}" type="pres">
      <dgm:prSet presAssocID="{217309B0-9FF2-4075-A777-A0FF041A8701}" presName="thickLine" presStyleLbl="alignNode1" presStyleIdx="0" presStyleCnt="7"/>
      <dgm:spPr/>
    </dgm:pt>
    <dgm:pt modelId="{46E49537-8AAA-412B-A330-39469485C0F7}" type="pres">
      <dgm:prSet presAssocID="{217309B0-9FF2-4075-A777-A0FF041A8701}" presName="horz1" presStyleCnt="0"/>
      <dgm:spPr/>
    </dgm:pt>
    <dgm:pt modelId="{C88A27EF-3B98-4536-9431-AADC79DB89FE}" type="pres">
      <dgm:prSet presAssocID="{217309B0-9FF2-4075-A777-A0FF041A8701}" presName="tx1" presStyleLbl="revTx" presStyleIdx="0" presStyleCnt="7"/>
      <dgm:spPr/>
    </dgm:pt>
    <dgm:pt modelId="{21580847-5315-436A-8078-EEFA7EA7F365}" type="pres">
      <dgm:prSet presAssocID="{217309B0-9FF2-4075-A777-A0FF041A8701}" presName="vert1" presStyleCnt="0"/>
      <dgm:spPr/>
    </dgm:pt>
    <dgm:pt modelId="{54B9F190-C0BA-45DC-894E-B68A79032AED}" type="pres">
      <dgm:prSet presAssocID="{225BA556-1CBF-4F24-983A-768DA14A76C9}" presName="thickLine" presStyleLbl="alignNode1" presStyleIdx="1" presStyleCnt="7"/>
      <dgm:spPr/>
    </dgm:pt>
    <dgm:pt modelId="{D9BCB2F2-7077-4808-B002-FEF16F42A84B}" type="pres">
      <dgm:prSet presAssocID="{225BA556-1CBF-4F24-983A-768DA14A76C9}" presName="horz1" presStyleCnt="0"/>
      <dgm:spPr/>
    </dgm:pt>
    <dgm:pt modelId="{81ABAF35-AE80-45EA-88D5-D999C5C59232}" type="pres">
      <dgm:prSet presAssocID="{225BA556-1CBF-4F24-983A-768DA14A76C9}" presName="tx1" presStyleLbl="revTx" presStyleIdx="1" presStyleCnt="7"/>
      <dgm:spPr/>
    </dgm:pt>
    <dgm:pt modelId="{FDBA9146-C090-46F8-A2D5-B015E970CBA5}" type="pres">
      <dgm:prSet presAssocID="{225BA556-1CBF-4F24-983A-768DA14A76C9}" presName="vert1" presStyleCnt="0"/>
      <dgm:spPr/>
    </dgm:pt>
    <dgm:pt modelId="{75175516-8BC2-40F9-A407-6B403E94FF12}" type="pres">
      <dgm:prSet presAssocID="{86D158FB-8DEC-4425-8DF1-5D1B777AAE2B}" presName="thickLine" presStyleLbl="alignNode1" presStyleIdx="2" presStyleCnt="7"/>
      <dgm:spPr/>
    </dgm:pt>
    <dgm:pt modelId="{4E75A714-E34E-4B28-88A5-28AC7F253886}" type="pres">
      <dgm:prSet presAssocID="{86D158FB-8DEC-4425-8DF1-5D1B777AAE2B}" presName="horz1" presStyleCnt="0"/>
      <dgm:spPr/>
    </dgm:pt>
    <dgm:pt modelId="{507A7B6E-3D0C-4F70-98E7-C9547342B54F}" type="pres">
      <dgm:prSet presAssocID="{86D158FB-8DEC-4425-8DF1-5D1B777AAE2B}" presName="tx1" presStyleLbl="revTx" presStyleIdx="2" presStyleCnt="7"/>
      <dgm:spPr/>
    </dgm:pt>
    <dgm:pt modelId="{61F2C9EF-17C8-4860-8944-877871DFE807}" type="pres">
      <dgm:prSet presAssocID="{86D158FB-8DEC-4425-8DF1-5D1B777AAE2B}" presName="vert1" presStyleCnt="0"/>
      <dgm:spPr/>
    </dgm:pt>
    <dgm:pt modelId="{94595A70-8269-4796-907F-4EF04A1A6EC4}" type="pres">
      <dgm:prSet presAssocID="{4200D816-6C92-421D-BEEC-73A53E7CA9DF}" presName="thickLine" presStyleLbl="alignNode1" presStyleIdx="3" presStyleCnt="7"/>
      <dgm:spPr/>
    </dgm:pt>
    <dgm:pt modelId="{B1062C9C-93ED-4662-8ACF-6F8F4913E084}" type="pres">
      <dgm:prSet presAssocID="{4200D816-6C92-421D-BEEC-73A53E7CA9DF}" presName="horz1" presStyleCnt="0"/>
      <dgm:spPr/>
    </dgm:pt>
    <dgm:pt modelId="{07AFAB85-6C10-4616-B39A-9EAE38C0AE30}" type="pres">
      <dgm:prSet presAssocID="{4200D816-6C92-421D-BEEC-73A53E7CA9DF}" presName="tx1" presStyleLbl="revTx" presStyleIdx="3" presStyleCnt="7"/>
      <dgm:spPr/>
    </dgm:pt>
    <dgm:pt modelId="{176083BF-47CC-4B38-9352-26F807BB1A25}" type="pres">
      <dgm:prSet presAssocID="{4200D816-6C92-421D-BEEC-73A53E7CA9DF}" presName="vert1" presStyleCnt="0"/>
      <dgm:spPr/>
    </dgm:pt>
    <dgm:pt modelId="{CD70F764-C974-48E6-860F-76FE7CA5E48C}" type="pres">
      <dgm:prSet presAssocID="{1399CD62-1655-4965-BB6C-916E0FEF76AC}" presName="thickLine" presStyleLbl="alignNode1" presStyleIdx="4" presStyleCnt="7"/>
      <dgm:spPr/>
    </dgm:pt>
    <dgm:pt modelId="{F9A3A3B0-2141-4F41-9C2F-D8A51799A1EA}" type="pres">
      <dgm:prSet presAssocID="{1399CD62-1655-4965-BB6C-916E0FEF76AC}" presName="horz1" presStyleCnt="0"/>
      <dgm:spPr/>
    </dgm:pt>
    <dgm:pt modelId="{C5A88886-9677-4F02-AA7C-C4FA994C9789}" type="pres">
      <dgm:prSet presAssocID="{1399CD62-1655-4965-BB6C-916E0FEF76AC}" presName="tx1" presStyleLbl="revTx" presStyleIdx="4" presStyleCnt="7"/>
      <dgm:spPr/>
    </dgm:pt>
    <dgm:pt modelId="{E8238E16-4163-4A1E-9B72-5AA2969EF98D}" type="pres">
      <dgm:prSet presAssocID="{1399CD62-1655-4965-BB6C-916E0FEF76AC}" presName="vert1" presStyleCnt="0"/>
      <dgm:spPr/>
    </dgm:pt>
    <dgm:pt modelId="{291F465C-A58C-49C4-BE0F-1A0DF84F4AA0}" type="pres">
      <dgm:prSet presAssocID="{24D934EF-B178-4FD4-A1AA-159D9B3999E2}" presName="thickLine" presStyleLbl="alignNode1" presStyleIdx="5" presStyleCnt="7"/>
      <dgm:spPr/>
    </dgm:pt>
    <dgm:pt modelId="{EF09D29B-D66A-4518-AE17-9F8E7D280401}" type="pres">
      <dgm:prSet presAssocID="{24D934EF-B178-4FD4-A1AA-159D9B3999E2}" presName="horz1" presStyleCnt="0"/>
      <dgm:spPr/>
    </dgm:pt>
    <dgm:pt modelId="{678AB453-2BB7-4817-ADFA-B5C5FDDEAE47}" type="pres">
      <dgm:prSet presAssocID="{24D934EF-B178-4FD4-A1AA-159D9B3999E2}" presName="tx1" presStyleLbl="revTx" presStyleIdx="5" presStyleCnt="7"/>
      <dgm:spPr/>
    </dgm:pt>
    <dgm:pt modelId="{5472E55E-2A5E-461E-BCCC-336527A50E8F}" type="pres">
      <dgm:prSet presAssocID="{24D934EF-B178-4FD4-A1AA-159D9B3999E2}" presName="vert1" presStyleCnt="0"/>
      <dgm:spPr/>
    </dgm:pt>
    <dgm:pt modelId="{98D309CF-8F86-42BE-B8EA-C2A8523AD52C}" type="pres">
      <dgm:prSet presAssocID="{2B1FDB4F-73A9-418C-B283-C8DD559C16C4}" presName="thickLine" presStyleLbl="alignNode1" presStyleIdx="6" presStyleCnt="7"/>
      <dgm:spPr/>
    </dgm:pt>
    <dgm:pt modelId="{84851972-BB45-4BE6-A08A-9C2A64087778}" type="pres">
      <dgm:prSet presAssocID="{2B1FDB4F-73A9-418C-B283-C8DD559C16C4}" presName="horz1" presStyleCnt="0"/>
      <dgm:spPr/>
    </dgm:pt>
    <dgm:pt modelId="{9AF40B81-5F7D-429B-ABE2-8DE2CBCC73DC}" type="pres">
      <dgm:prSet presAssocID="{2B1FDB4F-73A9-418C-B283-C8DD559C16C4}" presName="tx1" presStyleLbl="revTx" presStyleIdx="6" presStyleCnt="7"/>
      <dgm:spPr/>
    </dgm:pt>
    <dgm:pt modelId="{8C0C9609-0058-48F9-AA8E-98607D8A8990}" type="pres">
      <dgm:prSet presAssocID="{2B1FDB4F-73A9-418C-B283-C8DD559C16C4}" presName="vert1" presStyleCnt="0"/>
      <dgm:spPr/>
    </dgm:pt>
  </dgm:ptLst>
  <dgm:cxnLst>
    <dgm:cxn modelId="{F4642F0E-9C54-4CCD-B99C-3C2F542B96B1}" type="presOf" srcId="{24D934EF-B178-4FD4-A1AA-159D9B3999E2}" destId="{678AB453-2BB7-4817-ADFA-B5C5FDDEAE47}" srcOrd="0" destOrd="0" presId="urn:microsoft.com/office/officeart/2008/layout/LinedList"/>
    <dgm:cxn modelId="{69715E17-6549-47FC-861C-A854028D4E7A}" type="presOf" srcId="{4200D816-6C92-421D-BEEC-73A53E7CA9DF}" destId="{07AFAB85-6C10-4616-B39A-9EAE38C0AE30}" srcOrd="0" destOrd="0" presId="urn:microsoft.com/office/officeart/2008/layout/LinedList"/>
    <dgm:cxn modelId="{666D6A65-F475-4664-BBE1-7307712D8FE5}" type="presOf" srcId="{2B1FDB4F-73A9-418C-B283-C8DD559C16C4}" destId="{9AF40B81-5F7D-429B-ABE2-8DE2CBCC73DC}" srcOrd="0" destOrd="0" presId="urn:microsoft.com/office/officeart/2008/layout/LinedList"/>
    <dgm:cxn modelId="{A0177F59-B77B-48F7-BC43-58D68E8B1E61}" type="presOf" srcId="{225BA556-1CBF-4F24-983A-768DA14A76C9}" destId="{81ABAF35-AE80-45EA-88D5-D999C5C59232}" srcOrd="0" destOrd="0" presId="urn:microsoft.com/office/officeart/2008/layout/LinedList"/>
    <dgm:cxn modelId="{53A46A7E-1E35-4A33-B1C7-AFA2276521B4}" type="presOf" srcId="{1399CD62-1655-4965-BB6C-916E0FEF76AC}" destId="{C5A88886-9677-4F02-AA7C-C4FA994C9789}" srcOrd="0" destOrd="0" presId="urn:microsoft.com/office/officeart/2008/layout/LinedList"/>
    <dgm:cxn modelId="{49CEB181-1D5E-461B-9DEF-E54481CE201A}" srcId="{57BB3482-EA75-441C-9F0A-2FCDEC6AA80F}" destId="{2B1FDB4F-73A9-418C-B283-C8DD559C16C4}" srcOrd="6" destOrd="0" parTransId="{2BB7E5FF-FAF4-4997-90D3-735A94A47366}" sibTransId="{B91B80E9-304E-455F-ABB0-4346CFF44DD3}"/>
    <dgm:cxn modelId="{129F2C86-F175-4049-BB57-1952647D1DBB}" srcId="{57BB3482-EA75-441C-9F0A-2FCDEC6AA80F}" destId="{217309B0-9FF2-4075-A777-A0FF041A8701}" srcOrd="0" destOrd="0" parTransId="{BEB5AE66-C2DD-4197-9F61-01BD603AD55F}" sibTransId="{9119B785-D77B-452A-9963-366D74600BAF}"/>
    <dgm:cxn modelId="{C56A5887-BF4A-489B-82FA-5AB50003DA0B}" srcId="{57BB3482-EA75-441C-9F0A-2FCDEC6AA80F}" destId="{225BA556-1CBF-4F24-983A-768DA14A76C9}" srcOrd="1" destOrd="0" parTransId="{6FE0B334-8621-490B-982B-D44191917361}" sibTransId="{C564C76A-D3F0-42D1-9D03-117838769950}"/>
    <dgm:cxn modelId="{0FE04988-41DD-438A-BE07-FD8BA4CFAA47}" type="presOf" srcId="{217309B0-9FF2-4075-A777-A0FF041A8701}" destId="{C88A27EF-3B98-4536-9431-AADC79DB89FE}" srcOrd="0" destOrd="0" presId="urn:microsoft.com/office/officeart/2008/layout/LinedList"/>
    <dgm:cxn modelId="{FFCA4D89-10D9-4099-AAAE-744467ECD435}" type="presOf" srcId="{86D158FB-8DEC-4425-8DF1-5D1B777AAE2B}" destId="{507A7B6E-3D0C-4F70-98E7-C9547342B54F}" srcOrd="0" destOrd="0" presId="urn:microsoft.com/office/officeart/2008/layout/LinedList"/>
    <dgm:cxn modelId="{333E60BF-7FA0-417D-A13A-3E935F21362B}" type="presOf" srcId="{57BB3482-EA75-441C-9F0A-2FCDEC6AA80F}" destId="{F5D874E4-FD3C-4D68-995D-8DAC9C8F9BC5}" srcOrd="0" destOrd="0" presId="urn:microsoft.com/office/officeart/2008/layout/LinedList"/>
    <dgm:cxn modelId="{84E62FC0-12CF-42EB-8F8C-127995906022}" srcId="{57BB3482-EA75-441C-9F0A-2FCDEC6AA80F}" destId="{4200D816-6C92-421D-BEEC-73A53E7CA9DF}" srcOrd="3" destOrd="0" parTransId="{E2A7CF9C-24A5-4919-98BC-618A784182E1}" sibTransId="{57B441DC-2CEA-4353-8C9D-FC20CEAE9037}"/>
    <dgm:cxn modelId="{C72C3FDE-C204-437F-9FE1-D3764FE8481D}" srcId="{57BB3482-EA75-441C-9F0A-2FCDEC6AA80F}" destId="{86D158FB-8DEC-4425-8DF1-5D1B777AAE2B}" srcOrd="2" destOrd="0" parTransId="{799A15CE-4F80-4A69-9AB1-8C67FF6ABCE3}" sibTransId="{D432D455-A87C-4C62-9D4F-8ABEC524B11F}"/>
    <dgm:cxn modelId="{542CD3E9-7678-4377-9ED5-7DC429425135}" srcId="{57BB3482-EA75-441C-9F0A-2FCDEC6AA80F}" destId="{24D934EF-B178-4FD4-A1AA-159D9B3999E2}" srcOrd="5" destOrd="0" parTransId="{C9BC5790-6DF4-4941-8E0D-2B0D07B66894}" sibTransId="{27F3D172-6B3F-4C98-9D22-9AF04A8D5C94}"/>
    <dgm:cxn modelId="{0C469CF4-6C37-46DC-B06D-FF2AF9BB73F3}" srcId="{57BB3482-EA75-441C-9F0A-2FCDEC6AA80F}" destId="{1399CD62-1655-4965-BB6C-916E0FEF76AC}" srcOrd="4" destOrd="0" parTransId="{3C7612B0-9CBC-4B7B-8D70-09B68245B779}" sibTransId="{C0475030-08EC-4D4B-B0E2-71CB1124B52B}"/>
    <dgm:cxn modelId="{FE07CEDE-009D-4AD6-88EF-0D7ECF264A19}" type="presParOf" srcId="{F5D874E4-FD3C-4D68-995D-8DAC9C8F9BC5}" destId="{270F56F8-32CF-4F15-834D-2889B426DA5C}" srcOrd="0" destOrd="0" presId="urn:microsoft.com/office/officeart/2008/layout/LinedList"/>
    <dgm:cxn modelId="{BCF74FE7-BB2A-462D-8772-72FC1683FD9F}" type="presParOf" srcId="{F5D874E4-FD3C-4D68-995D-8DAC9C8F9BC5}" destId="{46E49537-8AAA-412B-A330-39469485C0F7}" srcOrd="1" destOrd="0" presId="urn:microsoft.com/office/officeart/2008/layout/LinedList"/>
    <dgm:cxn modelId="{19C85D94-80F8-46C6-9584-EFA4C588C846}" type="presParOf" srcId="{46E49537-8AAA-412B-A330-39469485C0F7}" destId="{C88A27EF-3B98-4536-9431-AADC79DB89FE}" srcOrd="0" destOrd="0" presId="urn:microsoft.com/office/officeart/2008/layout/LinedList"/>
    <dgm:cxn modelId="{50C8E7B6-8B39-4053-AA1B-221EBC4FC079}" type="presParOf" srcId="{46E49537-8AAA-412B-A330-39469485C0F7}" destId="{21580847-5315-436A-8078-EEFA7EA7F365}" srcOrd="1" destOrd="0" presId="urn:microsoft.com/office/officeart/2008/layout/LinedList"/>
    <dgm:cxn modelId="{5CA9160E-F21D-4C9B-AC1D-7C6000E162E0}" type="presParOf" srcId="{F5D874E4-FD3C-4D68-995D-8DAC9C8F9BC5}" destId="{54B9F190-C0BA-45DC-894E-B68A79032AED}" srcOrd="2" destOrd="0" presId="urn:microsoft.com/office/officeart/2008/layout/LinedList"/>
    <dgm:cxn modelId="{072BC0A1-A9D7-4827-A06C-8C345E9F5FE1}" type="presParOf" srcId="{F5D874E4-FD3C-4D68-995D-8DAC9C8F9BC5}" destId="{D9BCB2F2-7077-4808-B002-FEF16F42A84B}" srcOrd="3" destOrd="0" presId="urn:microsoft.com/office/officeart/2008/layout/LinedList"/>
    <dgm:cxn modelId="{15F6FFF4-9EA4-46FD-902A-3CF8AB88B1C5}" type="presParOf" srcId="{D9BCB2F2-7077-4808-B002-FEF16F42A84B}" destId="{81ABAF35-AE80-45EA-88D5-D999C5C59232}" srcOrd="0" destOrd="0" presId="urn:microsoft.com/office/officeart/2008/layout/LinedList"/>
    <dgm:cxn modelId="{D1F9B161-A12A-4F02-8C14-C7D77224ADFA}" type="presParOf" srcId="{D9BCB2F2-7077-4808-B002-FEF16F42A84B}" destId="{FDBA9146-C090-46F8-A2D5-B015E970CBA5}" srcOrd="1" destOrd="0" presId="urn:microsoft.com/office/officeart/2008/layout/LinedList"/>
    <dgm:cxn modelId="{D9F1B7A4-E12B-4A32-8AB9-3ED153AB2BD9}" type="presParOf" srcId="{F5D874E4-FD3C-4D68-995D-8DAC9C8F9BC5}" destId="{75175516-8BC2-40F9-A407-6B403E94FF12}" srcOrd="4" destOrd="0" presId="urn:microsoft.com/office/officeart/2008/layout/LinedList"/>
    <dgm:cxn modelId="{D8C486F9-3924-48AD-8B94-1127BA7A3ECE}" type="presParOf" srcId="{F5D874E4-FD3C-4D68-995D-8DAC9C8F9BC5}" destId="{4E75A714-E34E-4B28-88A5-28AC7F253886}" srcOrd="5" destOrd="0" presId="urn:microsoft.com/office/officeart/2008/layout/LinedList"/>
    <dgm:cxn modelId="{816D45F9-D71D-4E86-9B91-2F1BCD004FC9}" type="presParOf" srcId="{4E75A714-E34E-4B28-88A5-28AC7F253886}" destId="{507A7B6E-3D0C-4F70-98E7-C9547342B54F}" srcOrd="0" destOrd="0" presId="urn:microsoft.com/office/officeart/2008/layout/LinedList"/>
    <dgm:cxn modelId="{AD9A3111-46D1-47B0-8ABE-611725F87447}" type="presParOf" srcId="{4E75A714-E34E-4B28-88A5-28AC7F253886}" destId="{61F2C9EF-17C8-4860-8944-877871DFE807}" srcOrd="1" destOrd="0" presId="urn:microsoft.com/office/officeart/2008/layout/LinedList"/>
    <dgm:cxn modelId="{AC0791B7-17EA-4A15-A27D-5654071D984E}" type="presParOf" srcId="{F5D874E4-FD3C-4D68-995D-8DAC9C8F9BC5}" destId="{94595A70-8269-4796-907F-4EF04A1A6EC4}" srcOrd="6" destOrd="0" presId="urn:microsoft.com/office/officeart/2008/layout/LinedList"/>
    <dgm:cxn modelId="{D1E2EBDD-4F99-4677-8170-E5423E46D742}" type="presParOf" srcId="{F5D874E4-FD3C-4D68-995D-8DAC9C8F9BC5}" destId="{B1062C9C-93ED-4662-8ACF-6F8F4913E084}" srcOrd="7" destOrd="0" presId="urn:microsoft.com/office/officeart/2008/layout/LinedList"/>
    <dgm:cxn modelId="{BA13BD55-7204-484C-99C4-90856E113F73}" type="presParOf" srcId="{B1062C9C-93ED-4662-8ACF-6F8F4913E084}" destId="{07AFAB85-6C10-4616-B39A-9EAE38C0AE30}" srcOrd="0" destOrd="0" presId="urn:microsoft.com/office/officeart/2008/layout/LinedList"/>
    <dgm:cxn modelId="{59A3443C-BF8F-4D23-B269-8A5E11265110}" type="presParOf" srcId="{B1062C9C-93ED-4662-8ACF-6F8F4913E084}" destId="{176083BF-47CC-4B38-9352-26F807BB1A25}" srcOrd="1" destOrd="0" presId="urn:microsoft.com/office/officeart/2008/layout/LinedList"/>
    <dgm:cxn modelId="{15610139-A6C9-4056-A08C-B64399B81E66}" type="presParOf" srcId="{F5D874E4-FD3C-4D68-995D-8DAC9C8F9BC5}" destId="{CD70F764-C974-48E6-860F-76FE7CA5E48C}" srcOrd="8" destOrd="0" presId="urn:microsoft.com/office/officeart/2008/layout/LinedList"/>
    <dgm:cxn modelId="{EC6931F4-BE8D-49B2-8F19-361DFE8B3F41}" type="presParOf" srcId="{F5D874E4-FD3C-4D68-995D-8DAC9C8F9BC5}" destId="{F9A3A3B0-2141-4F41-9C2F-D8A51799A1EA}" srcOrd="9" destOrd="0" presId="urn:microsoft.com/office/officeart/2008/layout/LinedList"/>
    <dgm:cxn modelId="{E5F955FC-E29F-42F6-9056-717047F8514F}" type="presParOf" srcId="{F9A3A3B0-2141-4F41-9C2F-D8A51799A1EA}" destId="{C5A88886-9677-4F02-AA7C-C4FA994C9789}" srcOrd="0" destOrd="0" presId="urn:microsoft.com/office/officeart/2008/layout/LinedList"/>
    <dgm:cxn modelId="{28D99726-BE05-4791-9255-75AD40C03442}" type="presParOf" srcId="{F9A3A3B0-2141-4F41-9C2F-D8A51799A1EA}" destId="{E8238E16-4163-4A1E-9B72-5AA2969EF98D}" srcOrd="1" destOrd="0" presId="urn:microsoft.com/office/officeart/2008/layout/LinedList"/>
    <dgm:cxn modelId="{D4E7489F-5D73-42A3-9989-61BEA7BE488E}" type="presParOf" srcId="{F5D874E4-FD3C-4D68-995D-8DAC9C8F9BC5}" destId="{291F465C-A58C-49C4-BE0F-1A0DF84F4AA0}" srcOrd="10" destOrd="0" presId="urn:microsoft.com/office/officeart/2008/layout/LinedList"/>
    <dgm:cxn modelId="{2B8B7B7A-B642-4F59-85CC-AF970859F4A7}" type="presParOf" srcId="{F5D874E4-FD3C-4D68-995D-8DAC9C8F9BC5}" destId="{EF09D29B-D66A-4518-AE17-9F8E7D280401}" srcOrd="11" destOrd="0" presId="urn:microsoft.com/office/officeart/2008/layout/LinedList"/>
    <dgm:cxn modelId="{B7E310CF-5B23-4958-B74C-F1795DA305CD}" type="presParOf" srcId="{EF09D29B-D66A-4518-AE17-9F8E7D280401}" destId="{678AB453-2BB7-4817-ADFA-B5C5FDDEAE47}" srcOrd="0" destOrd="0" presId="urn:microsoft.com/office/officeart/2008/layout/LinedList"/>
    <dgm:cxn modelId="{5EF8A4E7-02BE-4504-80CC-9AD55B36B387}" type="presParOf" srcId="{EF09D29B-D66A-4518-AE17-9F8E7D280401}" destId="{5472E55E-2A5E-461E-BCCC-336527A50E8F}" srcOrd="1" destOrd="0" presId="urn:microsoft.com/office/officeart/2008/layout/LinedList"/>
    <dgm:cxn modelId="{C6DB0023-21BA-4C70-92F9-D07CF1BEE866}" type="presParOf" srcId="{F5D874E4-FD3C-4D68-995D-8DAC9C8F9BC5}" destId="{98D309CF-8F86-42BE-B8EA-C2A8523AD52C}" srcOrd="12" destOrd="0" presId="urn:microsoft.com/office/officeart/2008/layout/LinedList"/>
    <dgm:cxn modelId="{EDB7B87A-DA0F-444E-9CF6-DCDE882C2DFA}" type="presParOf" srcId="{F5D874E4-FD3C-4D68-995D-8DAC9C8F9BC5}" destId="{84851972-BB45-4BE6-A08A-9C2A64087778}" srcOrd="13" destOrd="0" presId="urn:microsoft.com/office/officeart/2008/layout/LinedList"/>
    <dgm:cxn modelId="{262B9D0A-2B8A-49A5-B86E-1548E959B6A0}" type="presParOf" srcId="{84851972-BB45-4BE6-A08A-9C2A64087778}" destId="{9AF40B81-5F7D-429B-ABE2-8DE2CBCC73DC}" srcOrd="0" destOrd="0" presId="urn:microsoft.com/office/officeart/2008/layout/LinedList"/>
    <dgm:cxn modelId="{42EEE275-8EA3-4AA4-8AFC-1DB391594C5B}" type="presParOf" srcId="{84851972-BB45-4BE6-A08A-9C2A64087778}" destId="{8C0C9609-0058-48F9-AA8E-98607D8A89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739B24D-3184-42A1-970E-790EF00DB96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E9E17C-4E97-4144-BB1F-22881AAE6053}">
      <dgm:prSet phldr="0"/>
      <dgm:spPr/>
      <dgm:t>
        <a:bodyPr/>
        <a:lstStyle/>
        <a:p>
          <a:r>
            <a:rPr lang="en-US">
              <a:latin typeface="Century Schoolbook" panose="02040604050505020304"/>
            </a:rPr>
            <a:t>Doxological</a:t>
          </a:r>
          <a:endParaRPr lang="en-US"/>
        </a:p>
      </dgm:t>
    </dgm:pt>
    <dgm:pt modelId="{78934F60-BAC2-426C-8C02-682EE018FB4D}" type="parTrans" cxnId="{9EECF670-645B-4D74-9699-FD0102D4EF50}">
      <dgm:prSet/>
      <dgm:spPr/>
      <dgm:t>
        <a:bodyPr/>
        <a:lstStyle/>
        <a:p>
          <a:endParaRPr lang="en-US"/>
        </a:p>
      </dgm:t>
    </dgm:pt>
    <dgm:pt modelId="{C01873E0-AB0F-4E09-9151-14744E556FB3}" type="sibTrans" cxnId="{9EECF670-645B-4D74-9699-FD0102D4EF50}">
      <dgm:prSet/>
      <dgm:spPr/>
      <dgm:t>
        <a:bodyPr/>
        <a:lstStyle/>
        <a:p>
          <a:endParaRPr lang="en-US"/>
        </a:p>
      </dgm:t>
    </dgm:pt>
    <dgm:pt modelId="{4CE942A7-5570-4998-8961-BB3F69B10353}">
      <dgm:prSet/>
      <dgm:spPr/>
      <dgm:t>
        <a:bodyPr/>
        <a:lstStyle/>
        <a:p>
          <a:pPr rtl="0"/>
          <a:r>
            <a:rPr lang="en-US" baseline="0"/>
            <a:t>Spirit-Empowered</a:t>
          </a:r>
          <a:endParaRPr lang="en-US">
            <a:latin typeface="Century Schoolbook" panose="02040604050505020304"/>
          </a:endParaRPr>
        </a:p>
      </dgm:t>
    </dgm:pt>
    <dgm:pt modelId="{BDDFEA35-D47A-4710-ABBE-E93898BC017B}" type="parTrans" cxnId="{A775D4EF-B6CD-4C3F-AD06-FD0EC35660DE}">
      <dgm:prSet/>
      <dgm:spPr/>
      <dgm:t>
        <a:bodyPr/>
        <a:lstStyle/>
        <a:p>
          <a:endParaRPr lang="en-US"/>
        </a:p>
      </dgm:t>
    </dgm:pt>
    <dgm:pt modelId="{4B865BC0-BA59-45A0-9E55-F400925130CF}" type="sibTrans" cxnId="{A775D4EF-B6CD-4C3F-AD06-FD0EC35660DE}">
      <dgm:prSet/>
      <dgm:spPr/>
      <dgm:t>
        <a:bodyPr/>
        <a:lstStyle/>
        <a:p>
          <a:endParaRPr lang="en-US"/>
        </a:p>
      </dgm:t>
    </dgm:pt>
    <dgm:pt modelId="{61AB1470-7D87-44CA-AE78-294815E7BC99}">
      <dgm:prSet/>
      <dgm:spPr/>
      <dgm:t>
        <a:bodyPr/>
        <a:lstStyle/>
        <a:p>
          <a:r>
            <a:rPr lang="en-US" baseline="0">
              <a:latin typeface="Century Schoolbook" panose="02040604050505020304"/>
            </a:rPr>
            <a:t>Sent</a:t>
          </a:r>
          <a:endParaRPr lang="en-US"/>
        </a:p>
      </dgm:t>
    </dgm:pt>
    <dgm:pt modelId="{DA18AD75-64D8-41C7-A412-98F7D5BB3C2B}" type="parTrans" cxnId="{068F9378-4C1F-4D8D-8348-539821D93651}">
      <dgm:prSet/>
      <dgm:spPr/>
      <dgm:t>
        <a:bodyPr/>
        <a:lstStyle/>
        <a:p>
          <a:endParaRPr lang="en-US"/>
        </a:p>
      </dgm:t>
    </dgm:pt>
    <dgm:pt modelId="{D3659B98-1B31-4242-905C-156E9E9C5A3C}" type="sibTrans" cxnId="{068F9378-4C1F-4D8D-8348-539821D93651}">
      <dgm:prSet/>
      <dgm:spPr/>
      <dgm:t>
        <a:bodyPr/>
        <a:lstStyle/>
        <a:p>
          <a:endParaRPr lang="en-US"/>
        </a:p>
      </dgm:t>
    </dgm:pt>
    <dgm:pt modelId="{CD0A99D4-A7E1-4C28-905B-FD46D494F7D6}">
      <dgm:prSet phldr="0"/>
      <dgm:spPr/>
      <dgm:t>
        <a:bodyPr/>
        <a:lstStyle/>
        <a:p>
          <a:r>
            <a:rPr lang="en-US" baseline="0">
              <a:latin typeface="Century Schoolbook" panose="02040604050505020304"/>
            </a:rPr>
            <a:t>Gospel-Centered</a:t>
          </a:r>
        </a:p>
      </dgm:t>
    </dgm:pt>
    <dgm:pt modelId="{6E21DEF7-67DD-4710-AB89-CBA48D1E9F7C}" type="parTrans" cxnId="{278A43D3-F319-4170-A1FD-587AC9413871}">
      <dgm:prSet/>
      <dgm:spPr/>
    </dgm:pt>
    <dgm:pt modelId="{943091C9-A95A-44CB-AD5D-84055F19D3A2}" type="sibTrans" cxnId="{278A43D3-F319-4170-A1FD-587AC9413871}">
      <dgm:prSet/>
      <dgm:spPr/>
    </dgm:pt>
    <dgm:pt modelId="{F440FB38-012E-41EA-B171-CA0C3D04C982}">
      <dgm:prSet phldr="0"/>
      <dgm:spPr/>
      <dgm:t>
        <a:bodyPr/>
        <a:lstStyle/>
        <a:p>
          <a:r>
            <a:rPr lang="en-US">
              <a:latin typeface="Century Schoolbook" panose="02040604050505020304"/>
            </a:rPr>
            <a:t>Local</a:t>
          </a:r>
          <a:endParaRPr lang="en-US"/>
        </a:p>
      </dgm:t>
    </dgm:pt>
    <dgm:pt modelId="{57AE2C4C-017C-44FE-84AF-6417E1043224}" type="parTrans" cxnId="{880DC560-6D38-45C5-BF88-FC6DB063ED45}">
      <dgm:prSet/>
      <dgm:spPr/>
    </dgm:pt>
    <dgm:pt modelId="{C31C4037-EADE-4581-B35C-729B50263E72}" type="sibTrans" cxnId="{880DC560-6D38-45C5-BF88-FC6DB063ED45}">
      <dgm:prSet/>
      <dgm:spPr/>
    </dgm:pt>
    <dgm:pt modelId="{7C39E858-5FD9-4B4E-8D9A-41D9CD2CB517}" type="pres">
      <dgm:prSet presAssocID="{5739B24D-3184-42A1-970E-790EF00DB966}" presName="vert0" presStyleCnt="0">
        <dgm:presLayoutVars>
          <dgm:dir/>
          <dgm:animOne val="branch"/>
          <dgm:animLvl val="lvl"/>
        </dgm:presLayoutVars>
      </dgm:prSet>
      <dgm:spPr/>
    </dgm:pt>
    <dgm:pt modelId="{A30B3927-75F8-437F-9B08-B7C50726699A}" type="pres">
      <dgm:prSet presAssocID="{E7E9E17C-4E97-4144-BB1F-22881AAE6053}" presName="thickLine" presStyleLbl="alignNode1" presStyleIdx="0" presStyleCnt="5"/>
      <dgm:spPr/>
    </dgm:pt>
    <dgm:pt modelId="{DAD64656-2345-4004-89B7-DCD4B3621B69}" type="pres">
      <dgm:prSet presAssocID="{E7E9E17C-4E97-4144-BB1F-22881AAE6053}" presName="horz1" presStyleCnt="0"/>
      <dgm:spPr/>
    </dgm:pt>
    <dgm:pt modelId="{CFA8BD27-AEB7-4838-B183-16CDD0A08D9B}" type="pres">
      <dgm:prSet presAssocID="{E7E9E17C-4E97-4144-BB1F-22881AAE6053}" presName="tx1" presStyleLbl="revTx" presStyleIdx="0" presStyleCnt="5"/>
      <dgm:spPr/>
    </dgm:pt>
    <dgm:pt modelId="{E991030E-D353-433C-8232-786F91DEA2B0}" type="pres">
      <dgm:prSet presAssocID="{E7E9E17C-4E97-4144-BB1F-22881AAE6053}" presName="vert1" presStyleCnt="0"/>
      <dgm:spPr/>
    </dgm:pt>
    <dgm:pt modelId="{D5C44765-DDFE-43FE-B719-F2B2F033AD62}" type="pres">
      <dgm:prSet presAssocID="{CD0A99D4-A7E1-4C28-905B-FD46D494F7D6}" presName="thickLine" presStyleLbl="alignNode1" presStyleIdx="1" presStyleCnt="5"/>
      <dgm:spPr/>
    </dgm:pt>
    <dgm:pt modelId="{F127DACB-1836-4C97-A750-B546B8156C29}" type="pres">
      <dgm:prSet presAssocID="{CD0A99D4-A7E1-4C28-905B-FD46D494F7D6}" presName="horz1" presStyleCnt="0"/>
      <dgm:spPr/>
    </dgm:pt>
    <dgm:pt modelId="{2FBA2ACE-F3D5-4207-8415-BCEB04DED213}" type="pres">
      <dgm:prSet presAssocID="{CD0A99D4-A7E1-4C28-905B-FD46D494F7D6}" presName="tx1" presStyleLbl="revTx" presStyleIdx="1" presStyleCnt="5"/>
      <dgm:spPr/>
    </dgm:pt>
    <dgm:pt modelId="{CEF29283-CE3D-43F0-8E8A-03A3409797C9}" type="pres">
      <dgm:prSet presAssocID="{CD0A99D4-A7E1-4C28-905B-FD46D494F7D6}" presName="vert1" presStyleCnt="0"/>
      <dgm:spPr/>
    </dgm:pt>
    <dgm:pt modelId="{F6DD9AF7-8141-4365-8335-3B56B4248521}" type="pres">
      <dgm:prSet presAssocID="{4CE942A7-5570-4998-8961-BB3F69B10353}" presName="thickLine" presStyleLbl="alignNode1" presStyleIdx="2" presStyleCnt="5"/>
      <dgm:spPr/>
    </dgm:pt>
    <dgm:pt modelId="{E1EED0F9-0805-4888-AB5E-804ADB43D717}" type="pres">
      <dgm:prSet presAssocID="{4CE942A7-5570-4998-8961-BB3F69B10353}" presName="horz1" presStyleCnt="0"/>
      <dgm:spPr/>
    </dgm:pt>
    <dgm:pt modelId="{108D3B1C-1368-4B01-8EC1-98CC6294415F}" type="pres">
      <dgm:prSet presAssocID="{4CE942A7-5570-4998-8961-BB3F69B10353}" presName="tx1" presStyleLbl="revTx" presStyleIdx="2" presStyleCnt="5"/>
      <dgm:spPr/>
    </dgm:pt>
    <dgm:pt modelId="{F6BF672C-9387-4F5F-97F0-2A0C5609D328}" type="pres">
      <dgm:prSet presAssocID="{4CE942A7-5570-4998-8961-BB3F69B10353}" presName="vert1" presStyleCnt="0"/>
      <dgm:spPr/>
    </dgm:pt>
    <dgm:pt modelId="{4F9306B4-801C-403B-8AD3-3728EA63CD19}" type="pres">
      <dgm:prSet presAssocID="{F440FB38-012E-41EA-B171-CA0C3D04C982}" presName="thickLine" presStyleLbl="alignNode1" presStyleIdx="3" presStyleCnt="5"/>
      <dgm:spPr/>
    </dgm:pt>
    <dgm:pt modelId="{985FD0E8-4161-4676-A619-3699E2D2666D}" type="pres">
      <dgm:prSet presAssocID="{F440FB38-012E-41EA-B171-CA0C3D04C982}" presName="horz1" presStyleCnt="0"/>
      <dgm:spPr/>
    </dgm:pt>
    <dgm:pt modelId="{A2041F19-5B11-4B9E-A951-940B034615DC}" type="pres">
      <dgm:prSet presAssocID="{F440FB38-012E-41EA-B171-CA0C3D04C982}" presName="tx1" presStyleLbl="revTx" presStyleIdx="3" presStyleCnt="5"/>
      <dgm:spPr/>
    </dgm:pt>
    <dgm:pt modelId="{D53EEF04-9402-4E4B-9860-36EE3D8CC670}" type="pres">
      <dgm:prSet presAssocID="{F440FB38-012E-41EA-B171-CA0C3D04C982}" presName="vert1" presStyleCnt="0"/>
      <dgm:spPr/>
    </dgm:pt>
    <dgm:pt modelId="{A29C3068-1B81-4095-856B-E2EE3662A1B9}" type="pres">
      <dgm:prSet presAssocID="{61AB1470-7D87-44CA-AE78-294815E7BC99}" presName="thickLine" presStyleLbl="alignNode1" presStyleIdx="4" presStyleCnt="5"/>
      <dgm:spPr/>
    </dgm:pt>
    <dgm:pt modelId="{79589E1A-9CC6-4C95-941E-75D15064E4A2}" type="pres">
      <dgm:prSet presAssocID="{61AB1470-7D87-44CA-AE78-294815E7BC99}" presName="horz1" presStyleCnt="0"/>
      <dgm:spPr/>
    </dgm:pt>
    <dgm:pt modelId="{DF5B4DB7-89F6-4CA8-8893-C4ED8A088B0F}" type="pres">
      <dgm:prSet presAssocID="{61AB1470-7D87-44CA-AE78-294815E7BC99}" presName="tx1" presStyleLbl="revTx" presStyleIdx="4" presStyleCnt="5"/>
      <dgm:spPr/>
    </dgm:pt>
    <dgm:pt modelId="{CFE184AE-B956-44E2-928A-7753EBBE507F}" type="pres">
      <dgm:prSet presAssocID="{61AB1470-7D87-44CA-AE78-294815E7BC99}" presName="vert1" presStyleCnt="0"/>
      <dgm:spPr/>
    </dgm:pt>
  </dgm:ptLst>
  <dgm:cxnLst>
    <dgm:cxn modelId="{7FF2F619-F8BE-4021-99E7-DDFC7EAC7552}" type="presOf" srcId="{F440FB38-012E-41EA-B171-CA0C3D04C982}" destId="{A2041F19-5B11-4B9E-A951-940B034615DC}" srcOrd="0" destOrd="0" presId="urn:microsoft.com/office/officeart/2008/layout/LinedList"/>
    <dgm:cxn modelId="{D8258130-B055-477A-B424-54459134C1E8}" type="presOf" srcId="{61AB1470-7D87-44CA-AE78-294815E7BC99}" destId="{DF5B4DB7-89F6-4CA8-8893-C4ED8A088B0F}" srcOrd="0" destOrd="0" presId="urn:microsoft.com/office/officeart/2008/layout/LinedList"/>
    <dgm:cxn modelId="{880DC560-6D38-45C5-BF88-FC6DB063ED45}" srcId="{5739B24D-3184-42A1-970E-790EF00DB966}" destId="{F440FB38-012E-41EA-B171-CA0C3D04C982}" srcOrd="3" destOrd="0" parTransId="{57AE2C4C-017C-44FE-84AF-6417E1043224}" sibTransId="{C31C4037-EADE-4581-B35C-729B50263E72}"/>
    <dgm:cxn modelId="{7A85696C-E074-410B-8060-8AD7248BF353}" type="presOf" srcId="{E7E9E17C-4E97-4144-BB1F-22881AAE6053}" destId="{CFA8BD27-AEB7-4838-B183-16CDD0A08D9B}" srcOrd="0" destOrd="0" presId="urn:microsoft.com/office/officeart/2008/layout/LinedList"/>
    <dgm:cxn modelId="{9EECF670-645B-4D74-9699-FD0102D4EF50}" srcId="{5739B24D-3184-42A1-970E-790EF00DB966}" destId="{E7E9E17C-4E97-4144-BB1F-22881AAE6053}" srcOrd="0" destOrd="0" parTransId="{78934F60-BAC2-426C-8C02-682EE018FB4D}" sibTransId="{C01873E0-AB0F-4E09-9151-14744E556FB3}"/>
    <dgm:cxn modelId="{4E3FEE74-13B5-4C2C-90B2-F65370EC5AA0}" type="presOf" srcId="{5739B24D-3184-42A1-970E-790EF00DB966}" destId="{7C39E858-5FD9-4B4E-8D9A-41D9CD2CB517}" srcOrd="0" destOrd="0" presId="urn:microsoft.com/office/officeart/2008/layout/LinedList"/>
    <dgm:cxn modelId="{068F9378-4C1F-4D8D-8348-539821D93651}" srcId="{5739B24D-3184-42A1-970E-790EF00DB966}" destId="{61AB1470-7D87-44CA-AE78-294815E7BC99}" srcOrd="4" destOrd="0" parTransId="{DA18AD75-64D8-41C7-A412-98F7D5BB3C2B}" sibTransId="{D3659B98-1B31-4242-905C-156E9E9C5A3C}"/>
    <dgm:cxn modelId="{CC47F19A-8F09-4F5D-83F1-2B7AF48CC3B8}" type="presOf" srcId="{CD0A99D4-A7E1-4C28-905B-FD46D494F7D6}" destId="{2FBA2ACE-F3D5-4207-8415-BCEB04DED213}" srcOrd="0" destOrd="0" presId="urn:microsoft.com/office/officeart/2008/layout/LinedList"/>
    <dgm:cxn modelId="{1B99B0C0-29F5-4B13-BBD3-EE085977F727}" type="presOf" srcId="{4CE942A7-5570-4998-8961-BB3F69B10353}" destId="{108D3B1C-1368-4B01-8EC1-98CC6294415F}" srcOrd="0" destOrd="0" presId="urn:microsoft.com/office/officeart/2008/layout/LinedList"/>
    <dgm:cxn modelId="{278A43D3-F319-4170-A1FD-587AC9413871}" srcId="{5739B24D-3184-42A1-970E-790EF00DB966}" destId="{CD0A99D4-A7E1-4C28-905B-FD46D494F7D6}" srcOrd="1" destOrd="0" parTransId="{6E21DEF7-67DD-4710-AB89-CBA48D1E9F7C}" sibTransId="{943091C9-A95A-44CB-AD5D-84055F19D3A2}"/>
    <dgm:cxn modelId="{A775D4EF-B6CD-4C3F-AD06-FD0EC35660DE}" srcId="{5739B24D-3184-42A1-970E-790EF00DB966}" destId="{4CE942A7-5570-4998-8961-BB3F69B10353}" srcOrd="2" destOrd="0" parTransId="{BDDFEA35-D47A-4710-ABBE-E93898BC017B}" sibTransId="{4B865BC0-BA59-45A0-9E55-F400925130CF}"/>
    <dgm:cxn modelId="{3037B3EF-EF68-491E-90E3-874AA00EBF8D}" type="presParOf" srcId="{7C39E858-5FD9-4B4E-8D9A-41D9CD2CB517}" destId="{A30B3927-75F8-437F-9B08-B7C50726699A}" srcOrd="0" destOrd="0" presId="urn:microsoft.com/office/officeart/2008/layout/LinedList"/>
    <dgm:cxn modelId="{67CD4BC7-AAF8-40B8-AF2B-63BB7D984AD1}" type="presParOf" srcId="{7C39E858-5FD9-4B4E-8D9A-41D9CD2CB517}" destId="{DAD64656-2345-4004-89B7-DCD4B3621B69}" srcOrd="1" destOrd="0" presId="urn:microsoft.com/office/officeart/2008/layout/LinedList"/>
    <dgm:cxn modelId="{2EB1D350-11F0-4809-947C-4CBBF6F3D013}" type="presParOf" srcId="{DAD64656-2345-4004-89B7-DCD4B3621B69}" destId="{CFA8BD27-AEB7-4838-B183-16CDD0A08D9B}" srcOrd="0" destOrd="0" presId="urn:microsoft.com/office/officeart/2008/layout/LinedList"/>
    <dgm:cxn modelId="{8A532BBE-4E4D-454D-AFA9-48526CE4010C}" type="presParOf" srcId="{DAD64656-2345-4004-89B7-DCD4B3621B69}" destId="{E991030E-D353-433C-8232-786F91DEA2B0}" srcOrd="1" destOrd="0" presId="urn:microsoft.com/office/officeart/2008/layout/LinedList"/>
    <dgm:cxn modelId="{6B18FB99-BC1F-4588-AF88-069F86047BB6}" type="presParOf" srcId="{7C39E858-5FD9-4B4E-8D9A-41D9CD2CB517}" destId="{D5C44765-DDFE-43FE-B719-F2B2F033AD62}" srcOrd="2" destOrd="0" presId="urn:microsoft.com/office/officeart/2008/layout/LinedList"/>
    <dgm:cxn modelId="{69D4DD7E-8B85-4D20-A47E-D56C495C3CF7}" type="presParOf" srcId="{7C39E858-5FD9-4B4E-8D9A-41D9CD2CB517}" destId="{F127DACB-1836-4C97-A750-B546B8156C29}" srcOrd="3" destOrd="0" presId="urn:microsoft.com/office/officeart/2008/layout/LinedList"/>
    <dgm:cxn modelId="{D41C14B7-C24C-4759-951D-B1A0F233437F}" type="presParOf" srcId="{F127DACB-1836-4C97-A750-B546B8156C29}" destId="{2FBA2ACE-F3D5-4207-8415-BCEB04DED213}" srcOrd="0" destOrd="0" presId="urn:microsoft.com/office/officeart/2008/layout/LinedList"/>
    <dgm:cxn modelId="{D106B1BD-15AD-4E1F-8861-0C548D83A18D}" type="presParOf" srcId="{F127DACB-1836-4C97-A750-B546B8156C29}" destId="{CEF29283-CE3D-43F0-8E8A-03A3409797C9}" srcOrd="1" destOrd="0" presId="urn:microsoft.com/office/officeart/2008/layout/LinedList"/>
    <dgm:cxn modelId="{8EBE8C52-0234-463C-AE5E-4226A76D0995}" type="presParOf" srcId="{7C39E858-5FD9-4B4E-8D9A-41D9CD2CB517}" destId="{F6DD9AF7-8141-4365-8335-3B56B4248521}" srcOrd="4" destOrd="0" presId="urn:microsoft.com/office/officeart/2008/layout/LinedList"/>
    <dgm:cxn modelId="{CBAAB7A1-78F1-43A0-B86E-209847C07158}" type="presParOf" srcId="{7C39E858-5FD9-4B4E-8D9A-41D9CD2CB517}" destId="{E1EED0F9-0805-4888-AB5E-804ADB43D717}" srcOrd="5" destOrd="0" presId="urn:microsoft.com/office/officeart/2008/layout/LinedList"/>
    <dgm:cxn modelId="{2B1ADFEE-4F6A-45CF-8652-59EED9A833A2}" type="presParOf" srcId="{E1EED0F9-0805-4888-AB5E-804ADB43D717}" destId="{108D3B1C-1368-4B01-8EC1-98CC6294415F}" srcOrd="0" destOrd="0" presId="urn:microsoft.com/office/officeart/2008/layout/LinedList"/>
    <dgm:cxn modelId="{A8BE232D-F818-4B68-8DBB-3FCB6E0BF658}" type="presParOf" srcId="{E1EED0F9-0805-4888-AB5E-804ADB43D717}" destId="{F6BF672C-9387-4F5F-97F0-2A0C5609D328}" srcOrd="1" destOrd="0" presId="urn:microsoft.com/office/officeart/2008/layout/LinedList"/>
    <dgm:cxn modelId="{B737C15F-16B9-44C4-916D-46B7BD10A69B}" type="presParOf" srcId="{7C39E858-5FD9-4B4E-8D9A-41D9CD2CB517}" destId="{4F9306B4-801C-403B-8AD3-3728EA63CD19}" srcOrd="6" destOrd="0" presId="urn:microsoft.com/office/officeart/2008/layout/LinedList"/>
    <dgm:cxn modelId="{A3B8C816-81CF-4C94-A1B2-B2A06C7A86B7}" type="presParOf" srcId="{7C39E858-5FD9-4B4E-8D9A-41D9CD2CB517}" destId="{985FD0E8-4161-4676-A619-3699E2D2666D}" srcOrd="7" destOrd="0" presId="urn:microsoft.com/office/officeart/2008/layout/LinedList"/>
    <dgm:cxn modelId="{5EE34280-FCF2-460A-9E39-24E3CB89907B}" type="presParOf" srcId="{985FD0E8-4161-4676-A619-3699E2D2666D}" destId="{A2041F19-5B11-4B9E-A951-940B034615DC}" srcOrd="0" destOrd="0" presId="urn:microsoft.com/office/officeart/2008/layout/LinedList"/>
    <dgm:cxn modelId="{C5BF2070-978A-495F-9A38-7DBD030F144F}" type="presParOf" srcId="{985FD0E8-4161-4676-A619-3699E2D2666D}" destId="{D53EEF04-9402-4E4B-9860-36EE3D8CC670}" srcOrd="1" destOrd="0" presId="urn:microsoft.com/office/officeart/2008/layout/LinedList"/>
    <dgm:cxn modelId="{52CA9790-5FD6-4F73-8173-628C277C150E}" type="presParOf" srcId="{7C39E858-5FD9-4B4E-8D9A-41D9CD2CB517}" destId="{A29C3068-1B81-4095-856B-E2EE3662A1B9}" srcOrd="8" destOrd="0" presId="urn:microsoft.com/office/officeart/2008/layout/LinedList"/>
    <dgm:cxn modelId="{7E328A31-A5A2-4CB7-8130-8573DD9CC623}" type="presParOf" srcId="{7C39E858-5FD9-4B4E-8D9A-41D9CD2CB517}" destId="{79589E1A-9CC6-4C95-941E-75D15064E4A2}" srcOrd="9" destOrd="0" presId="urn:microsoft.com/office/officeart/2008/layout/LinedList"/>
    <dgm:cxn modelId="{49FB3F2B-A49E-431E-BBAD-5E84944EDD87}" type="presParOf" srcId="{79589E1A-9CC6-4C95-941E-75D15064E4A2}" destId="{DF5B4DB7-89F6-4CA8-8893-C4ED8A088B0F}" srcOrd="0" destOrd="0" presId="urn:microsoft.com/office/officeart/2008/layout/LinedList"/>
    <dgm:cxn modelId="{D593956D-D822-440F-B8B9-803A1811420A}" type="presParOf" srcId="{79589E1A-9CC6-4C95-941E-75D15064E4A2}" destId="{CFE184AE-B956-44E2-928A-7753EBBE507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EA9EF1-C50E-452F-A21F-036C40D21FC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E4E80ED-D69D-46AC-8B2B-A5C6D8F30DB2}">
      <dgm:prSet/>
      <dgm:spPr/>
      <dgm:t>
        <a:bodyPr/>
        <a:lstStyle/>
        <a:p>
          <a:r>
            <a:rPr lang="en-US"/>
            <a:t>Doxological</a:t>
          </a:r>
        </a:p>
      </dgm:t>
    </dgm:pt>
    <dgm:pt modelId="{AF113B5D-2844-4220-BC5E-A50CBD14AB8D}" type="parTrans" cxnId="{AD6F54B8-388C-4CBA-9527-95B5A32D0754}">
      <dgm:prSet/>
      <dgm:spPr/>
      <dgm:t>
        <a:bodyPr/>
        <a:lstStyle/>
        <a:p>
          <a:endParaRPr lang="en-US"/>
        </a:p>
      </dgm:t>
    </dgm:pt>
    <dgm:pt modelId="{31483F61-BD74-4A0F-8964-CF1A2DCE3212}" type="sibTrans" cxnId="{AD6F54B8-388C-4CBA-9527-95B5A32D0754}">
      <dgm:prSet/>
      <dgm:spPr/>
      <dgm:t>
        <a:bodyPr/>
        <a:lstStyle/>
        <a:p>
          <a:endParaRPr lang="en-US"/>
        </a:p>
      </dgm:t>
    </dgm:pt>
    <dgm:pt modelId="{A05EBFFB-053D-4347-9796-C584FBA15477}">
      <dgm:prSet/>
      <dgm:spPr/>
      <dgm:t>
        <a:bodyPr/>
        <a:lstStyle/>
        <a:p>
          <a:r>
            <a:rPr lang="en-US"/>
            <a:t>His</a:t>
          </a:r>
        </a:p>
      </dgm:t>
    </dgm:pt>
    <dgm:pt modelId="{D3A404E1-66C2-4E00-8B90-09DF93D77295}" type="parTrans" cxnId="{9CB9C59B-CCF3-4DD2-9CA7-08508365E95D}">
      <dgm:prSet/>
      <dgm:spPr/>
      <dgm:t>
        <a:bodyPr/>
        <a:lstStyle/>
        <a:p>
          <a:endParaRPr lang="en-US"/>
        </a:p>
      </dgm:t>
    </dgm:pt>
    <dgm:pt modelId="{041DC070-0F79-4447-9E03-BE271052E48A}" type="sibTrans" cxnId="{9CB9C59B-CCF3-4DD2-9CA7-08508365E95D}">
      <dgm:prSet/>
      <dgm:spPr/>
      <dgm:t>
        <a:bodyPr/>
        <a:lstStyle/>
        <a:p>
          <a:endParaRPr lang="en-US"/>
        </a:p>
      </dgm:t>
    </dgm:pt>
    <dgm:pt modelId="{B74C9B49-3564-4D43-B62B-671F92F00A47}">
      <dgm:prSet/>
      <dgm:spPr/>
      <dgm:t>
        <a:bodyPr/>
        <a:lstStyle/>
        <a:p>
          <a:r>
            <a:rPr lang="en-US"/>
            <a:t>Centered on the Father</a:t>
          </a:r>
        </a:p>
      </dgm:t>
    </dgm:pt>
    <dgm:pt modelId="{6C594A17-7380-4C27-8E2A-C2C619DBABD8}" type="parTrans" cxnId="{1BC0FE0D-6E92-4A0E-9F6C-877C42CE11F9}">
      <dgm:prSet/>
      <dgm:spPr/>
      <dgm:t>
        <a:bodyPr/>
        <a:lstStyle/>
        <a:p>
          <a:endParaRPr lang="en-US"/>
        </a:p>
      </dgm:t>
    </dgm:pt>
    <dgm:pt modelId="{FBFF3671-9D92-4BB9-88F6-1362C34D4643}" type="sibTrans" cxnId="{1BC0FE0D-6E92-4A0E-9F6C-877C42CE11F9}">
      <dgm:prSet/>
      <dgm:spPr/>
      <dgm:t>
        <a:bodyPr/>
        <a:lstStyle/>
        <a:p>
          <a:endParaRPr lang="en-US"/>
        </a:p>
      </dgm:t>
    </dgm:pt>
    <dgm:pt modelId="{4E0D7207-2193-4967-A0E7-54780463C245}">
      <dgm:prSet/>
      <dgm:spPr/>
      <dgm:t>
        <a:bodyPr/>
        <a:lstStyle/>
        <a:p>
          <a:r>
            <a:rPr lang="en-US"/>
            <a:t>Worship/Awe produced</a:t>
          </a:r>
        </a:p>
      </dgm:t>
    </dgm:pt>
    <dgm:pt modelId="{2EF7B6A1-2A87-42DD-99EB-ED35E43661B6}" type="parTrans" cxnId="{3A37CDC7-80FB-4598-8322-6426BE08705E}">
      <dgm:prSet/>
      <dgm:spPr/>
      <dgm:t>
        <a:bodyPr/>
        <a:lstStyle/>
        <a:p>
          <a:endParaRPr lang="en-US"/>
        </a:p>
      </dgm:t>
    </dgm:pt>
    <dgm:pt modelId="{4117E507-3E8A-4859-A0CC-26EA7E0FEEC7}" type="sibTrans" cxnId="{3A37CDC7-80FB-4598-8322-6426BE08705E}">
      <dgm:prSet/>
      <dgm:spPr/>
      <dgm:t>
        <a:bodyPr/>
        <a:lstStyle/>
        <a:p>
          <a:endParaRPr lang="en-US"/>
        </a:p>
      </dgm:t>
    </dgm:pt>
    <dgm:pt modelId="{6B9F0A23-E728-4CF5-A8BA-86EB97EE7FA3}">
      <dgm:prSet phldr="0"/>
      <dgm:spPr/>
      <dgm:t>
        <a:bodyPr/>
        <a:lstStyle/>
        <a:p>
          <a:pPr rtl="0"/>
          <a:r>
            <a:rPr lang="en-US">
              <a:latin typeface="Century Schoolbook" panose="02040604050505020304"/>
            </a:rPr>
            <a:t>Lordship of Christ</a:t>
          </a:r>
        </a:p>
      </dgm:t>
    </dgm:pt>
    <dgm:pt modelId="{E670777E-6FB2-48B1-BE63-A6989C91BE3E}" type="parTrans" cxnId="{BFAF77F6-F8DC-420F-B8D4-803601FB1F01}">
      <dgm:prSet/>
      <dgm:spPr/>
    </dgm:pt>
    <dgm:pt modelId="{BBCD3A8D-C96A-434C-AE06-98CAC9EA083F}" type="sibTrans" cxnId="{BFAF77F6-F8DC-420F-B8D4-803601FB1F01}">
      <dgm:prSet/>
      <dgm:spPr/>
    </dgm:pt>
    <dgm:pt modelId="{110F5830-6EAD-484E-922F-015DFA4E542E}" type="pres">
      <dgm:prSet presAssocID="{88EA9EF1-C50E-452F-A21F-036C40D21FCC}" presName="linear" presStyleCnt="0">
        <dgm:presLayoutVars>
          <dgm:animLvl val="lvl"/>
          <dgm:resizeHandles val="exact"/>
        </dgm:presLayoutVars>
      </dgm:prSet>
      <dgm:spPr/>
    </dgm:pt>
    <dgm:pt modelId="{BF6004B7-7F21-4FD7-A375-8E61383DF929}" type="pres">
      <dgm:prSet presAssocID="{6E4E80ED-D69D-46AC-8B2B-A5C6D8F30DB2}" presName="parentText" presStyleLbl="node1" presStyleIdx="0" presStyleCnt="5">
        <dgm:presLayoutVars>
          <dgm:chMax val="0"/>
          <dgm:bulletEnabled val="1"/>
        </dgm:presLayoutVars>
      </dgm:prSet>
      <dgm:spPr/>
    </dgm:pt>
    <dgm:pt modelId="{643F1537-F232-4E68-834F-1B662F7A3DDD}" type="pres">
      <dgm:prSet presAssocID="{31483F61-BD74-4A0F-8964-CF1A2DCE3212}" presName="spacer" presStyleCnt="0"/>
      <dgm:spPr/>
    </dgm:pt>
    <dgm:pt modelId="{1769594B-CA80-4272-AF76-F8010F026BFC}" type="pres">
      <dgm:prSet presAssocID="{A05EBFFB-053D-4347-9796-C584FBA15477}" presName="parentText" presStyleLbl="node1" presStyleIdx="1" presStyleCnt="5">
        <dgm:presLayoutVars>
          <dgm:chMax val="0"/>
          <dgm:bulletEnabled val="1"/>
        </dgm:presLayoutVars>
      </dgm:prSet>
      <dgm:spPr/>
    </dgm:pt>
    <dgm:pt modelId="{2CD2425B-FD4C-408C-A076-57276301A388}" type="pres">
      <dgm:prSet presAssocID="{041DC070-0F79-4447-9E03-BE271052E48A}" presName="spacer" presStyleCnt="0"/>
      <dgm:spPr/>
    </dgm:pt>
    <dgm:pt modelId="{D9F49955-E18A-4A2F-ABCA-1D4D3B045EBF}" type="pres">
      <dgm:prSet presAssocID="{6B9F0A23-E728-4CF5-A8BA-86EB97EE7FA3}" presName="parentText" presStyleLbl="node1" presStyleIdx="2" presStyleCnt="5">
        <dgm:presLayoutVars>
          <dgm:chMax val="0"/>
          <dgm:bulletEnabled val="1"/>
        </dgm:presLayoutVars>
      </dgm:prSet>
      <dgm:spPr/>
    </dgm:pt>
    <dgm:pt modelId="{088B14C7-98B5-4DBA-A1CC-1B0352BD1BED}" type="pres">
      <dgm:prSet presAssocID="{BBCD3A8D-C96A-434C-AE06-98CAC9EA083F}" presName="spacer" presStyleCnt="0"/>
      <dgm:spPr/>
    </dgm:pt>
    <dgm:pt modelId="{2AFF1074-528C-41A6-A077-02063E801AFA}" type="pres">
      <dgm:prSet presAssocID="{B74C9B49-3564-4D43-B62B-671F92F00A47}" presName="parentText" presStyleLbl="node1" presStyleIdx="3" presStyleCnt="5">
        <dgm:presLayoutVars>
          <dgm:chMax val="0"/>
          <dgm:bulletEnabled val="1"/>
        </dgm:presLayoutVars>
      </dgm:prSet>
      <dgm:spPr/>
    </dgm:pt>
    <dgm:pt modelId="{864A0F8C-3CE2-4497-B7A6-5F82561AA713}" type="pres">
      <dgm:prSet presAssocID="{FBFF3671-9D92-4BB9-88F6-1362C34D4643}" presName="spacer" presStyleCnt="0"/>
      <dgm:spPr/>
    </dgm:pt>
    <dgm:pt modelId="{1AA4E74E-931A-4CC1-91AC-D903A5AB935E}" type="pres">
      <dgm:prSet presAssocID="{4E0D7207-2193-4967-A0E7-54780463C245}" presName="parentText" presStyleLbl="node1" presStyleIdx="4" presStyleCnt="5">
        <dgm:presLayoutVars>
          <dgm:chMax val="0"/>
          <dgm:bulletEnabled val="1"/>
        </dgm:presLayoutVars>
      </dgm:prSet>
      <dgm:spPr/>
    </dgm:pt>
  </dgm:ptLst>
  <dgm:cxnLst>
    <dgm:cxn modelId="{8D53E50B-BC92-466B-B960-B6BCC79D78D6}" type="presOf" srcId="{B74C9B49-3564-4D43-B62B-671F92F00A47}" destId="{2AFF1074-528C-41A6-A077-02063E801AFA}" srcOrd="0" destOrd="0" presId="urn:microsoft.com/office/officeart/2005/8/layout/vList2"/>
    <dgm:cxn modelId="{1BC0FE0D-6E92-4A0E-9F6C-877C42CE11F9}" srcId="{88EA9EF1-C50E-452F-A21F-036C40D21FCC}" destId="{B74C9B49-3564-4D43-B62B-671F92F00A47}" srcOrd="3" destOrd="0" parTransId="{6C594A17-7380-4C27-8E2A-C2C619DBABD8}" sibTransId="{FBFF3671-9D92-4BB9-88F6-1362C34D4643}"/>
    <dgm:cxn modelId="{AEF9AE32-CF09-49A3-A6C1-5FF236A7FDF7}" type="presOf" srcId="{A05EBFFB-053D-4347-9796-C584FBA15477}" destId="{1769594B-CA80-4272-AF76-F8010F026BFC}" srcOrd="0" destOrd="0" presId="urn:microsoft.com/office/officeart/2005/8/layout/vList2"/>
    <dgm:cxn modelId="{6FEBE775-682B-48E2-98F9-A47E77CA2F62}" type="presOf" srcId="{6E4E80ED-D69D-46AC-8B2B-A5C6D8F30DB2}" destId="{BF6004B7-7F21-4FD7-A375-8E61383DF929}" srcOrd="0" destOrd="0" presId="urn:microsoft.com/office/officeart/2005/8/layout/vList2"/>
    <dgm:cxn modelId="{7011157C-63EE-43A3-B2A9-A044A6015DCD}" type="presOf" srcId="{6B9F0A23-E728-4CF5-A8BA-86EB97EE7FA3}" destId="{D9F49955-E18A-4A2F-ABCA-1D4D3B045EBF}" srcOrd="0" destOrd="0" presId="urn:microsoft.com/office/officeart/2005/8/layout/vList2"/>
    <dgm:cxn modelId="{2EBA908F-69D6-43BE-94CB-3B0EB4DE6870}" type="presOf" srcId="{88EA9EF1-C50E-452F-A21F-036C40D21FCC}" destId="{110F5830-6EAD-484E-922F-015DFA4E542E}" srcOrd="0" destOrd="0" presId="urn:microsoft.com/office/officeart/2005/8/layout/vList2"/>
    <dgm:cxn modelId="{9CB9C59B-CCF3-4DD2-9CA7-08508365E95D}" srcId="{88EA9EF1-C50E-452F-A21F-036C40D21FCC}" destId="{A05EBFFB-053D-4347-9796-C584FBA15477}" srcOrd="1" destOrd="0" parTransId="{D3A404E1-66C2-4E00-8B90-09DF93D77295}" sibTransId="{041DC070-0F79-4447-9E03-BE271052E48A}"/>
    <dgm:cxn modelId="{22A6C9AB-D7AD-4BB7-BC86-B4AC29EA092E}" type="presOf" srcId="{4E0D7207-2193-4967-A0E7-54780463C245}" destId="{1AA4E74E-931A-4CC1-91AC-D903A5AB935E}" srcOrd="0" destOrd="0" presId="urn:microsoft.com/office/officeart/2005/8/layout/vList2"/>
    <dgm:cxn modelId="{AD6F54B8-388C-4CBA-9527-95B5A32D0754}" srcId="{88EA9EF1-C50E-452F-A21F-036C40D21FCC}" destId="{6E4E80ED-D69D-46AC-8B2B-A5C6D8F30DB2}" srcOrd="0" destOrd="0" parTransId="{AF113B5D-2844-4220-BC5E-A50CBD14AB8D}" sibTransId="{31483F61-BD74-4A0F-8964-CF1A2DCE3212}"/>
    <dgm:cxn modelId="{3A37CDC7-80FB-4598-8322-6426BE08705E}" srcId="{88EA9EF1-C50E-452F-A21F-036C40D21FCC}" destId="{4E0D7207-2193-4967-A0E7-54780463C245}" srcOrd="4" destOrd="0" parTransId="{2EF7B6A1-2A87-42DD-99EB-ED35E43661B6}" sibTransId="{4117E507-3E8A-4859-A0CC-26EA7E0FEEC7}"/>
    <dgm:cxn modelId="{BFAF77F6-F8DC-420F-B8D4-803601FB1F01}" srcId="{88EA9EF1-C50E-452F-A21F-036C40D21FCC}" destId="{6B9F0A23-E728-4CF5-A8BA-86EB97EE7FA3}" srcOrd="2" destOrd="0" parTransId="{E670777E-6FB2-48B1-BE63-A6989C91BE3E}" sibTransId="{BBCD3A8D-C96A-434C-AE06-98CAC9EA083F}"/>
    <dgm:cxn modelId="{33B51BD8-3495-43F6-9D32-163D2706DED6}" type="presParOf" srcId="{110F5830-6EAD-484E-922F-015DFA4E542E}" destId="{BF6004B7-7F21-4FD7-A375-8E61383DF929}" srcOrd="0" destOrd="0" presId="urn:microsoft.com/office/officeart/2005/8/layout/vList2"/>
    <dgm:cxn modelId="{81E47043-D56C-421D-B02D-2D831A9559DE}" type="presParOf" srcId="{110F5830-6EAD-484E-922F-015DFA4E542E}" destId="{643F1537-F232-4E68-834F-1B662F7A3DDD}" srcOrd="1" destOrd="0" presId="urn:microsoft.com/office/officeart/2005/8/layout/vList2"/>
    <dgm:cxn modelId="{83E4112B-9EB9-428E-86DE-C4D4170DE280}" type="presParOf" srcId="{110F5830-6EAD-484E-922F-015DFA4E542E}" destId="{1769594B-CA80-4272-AF76-F8010F026BFC}" srcOrd="2" destOrd="0" presId="urn:microsoft.com/office/officeart/2005/8/layout/vList2"/>
    <dgm:cxn modelId="{350967D0-51FD-4B30-B810-EECC492C52CC}" type="presParOf" srcId="{110F5830-6EAD-484E-922F-015DFA4E542E}" destId="{2CD2425B-FD4C-408C-A076-57276301A388}" srcOrd="3" destOrd="0" presId="urn:microsoft.com/office/officeart/2005/8/layout/vList2"/>
    <dgm:cxn modelId="{95C99AF6-B642-42CB-AB54-72B8A2EF6AA8}" type="presParOf" srcId="{110F5830-6EAD-484E-922F-015DFA4E542E}" destId="{D9F49955-E18A-4A2F-ABCA-1D4D3B045EBF}" srcOrd="4" destOrd="0" presId="urn:microsoft.com/office/officeart/2005/8/layout/vList2"/>
    <dgm:cxn modelId="{1CC8EA88-284D-4275-A4A3-BACB8DFB8575}" type="presParOf" srcId="{110F5830-6EAD-484E-922F-015DFA4E542E}" destId="{088B14C7-98B5-4DBA-A1CC-1B0352BD1BED}" srcOrd="5" destOrd="0" presId="urn:microsoft.com/office/officeart/2005/8/layout/vList2"/>
    <dgm:cxn modelId="{D9916376-9B44-4153-8285-D10CA7DD21E4}" type="presParOf" srcId="{110F5830-6EAD-484E-922F-015DFA4E542E}" destId="{2AFF1074-528C-41A6-A077-02063E801AFA}" srcOrd="6" destOrd="0" presId="urn:microsoft.com/office/officeart/2005/8/layout/vList2"/>
    <dgm:cxn modelId="{70DBA3D6-2FF6-44F9-94EF-0554BABDA512}" type="presParOf" srcId="{110F5830-6EAD-484E-922F-015DFA4E542E}" destId="{864A0F8C-3CE2-4497-B7A6-5F82561AA713}" srcOrd="7" destOrd="0" presId="urn:microsoft.com/office/officeart/2005/8/layout/vList2"/>
    <dgm:cxn modelId="{A0F13688-D019-4BBF-B190-4C19241E48F5}" type="presParOf" srcId="{110F5830-6EAD-484E-922F-015DFA4E542E}" destId="{1AA4E74E-931A-4CC1-91AC-D903A5AB935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CE9A2C-55C0-4495-8F81-CA28C5EE2BC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086FD05F-C19D-4AA2-B46B-0EDF676386B0}">
      <dgm:prSet/>
      <dgm:spPr/>
      <dgm:t>
        <a:bodyPr/>
        <a:lstStyle/>
        <a:p>
          <a:r>
            <a:rPr lang="en-US" baseline="0"/>
            <a:t>Biblical Theology/The Gospel</a:t>
          </a:r>
          <a:endParaRPr lang="en-US"/>
        </a:p>
      </dgm:t>
    </dgm:pt>
    <dgm:pt modelId="{FD105855-BA6D-494C-BF75-768867EB8A55}" type="parTrans" cxnId="{AF882CA7-AAA5-43E8-8965-8794BECC54C3}">
      <dgm:prSet/>
      <dgm:spPr/>
      <dgm:t>
        <a:bodyPr/>
        <a:lstStyle/>
        <a:p>
          <a:endParaRPr lang="en-US"/>
        </a:p>
      </dgm:t>
    </dgm:pt>
    <dgm:pt modelId="{87EA7B99-FF96-4C4B-B5D1-1D59A36EBE8A}" type="sibTrans" cxnId="{AF882CA7-AAA5-43E8-8965-8794BECC54C3}">
      <dgm:prSet/>
      <dgm:spPr/>
      <dgm:t>
        <a:bodyPr/>
        <a:lstStyle/>
        <a:p>
          <a:endParaRPr lang="en-US"/>
        </a:p>
      </dgm:t>
    </dgm:pt>
    <dgm:pt modelId="{52917A94-B170-4263-88E5-212DC18752FA}">
      <dgm:prSet/>
      <dgm:spPr/>
      <dgm:t>
        <a:bodyPr/>
        <a:lstStyle/>
        <a:p>
          <a:r>
            <a:rPr lang="en-US" baseline="0"/>
            <a:t>Logocentric/Confessional</a:t>
          </a:r>
          <a:endParaRPr lang="en-US"/>
        </a:p>
      </dgm:t>
    </dgm:pt>
    <dgm:pt modelId="{601E4C2E-4958-46AD-8018-D33335775A11}" type="parTrans" cxnId="{A88A8096-0115-404B-9BFC-201064E8911F}">
      <dgm:prSet/>
      <dgm:spPr/>
      <dgm:t>
        <a:bodyPr/>
        <a:lstStyle/>
        <a:p>
          <a:endParaRPr lang="en-US"/>
        </a:p>
      </dgm:t>
    </dgm:pt>
    <dgm:pt modelId="{8341B08A-FB1C-46DF-A12A-5D106C3BAFAB}" type="sibTrans" cxnId="{A88A8096-0115-404B-9BFC-201064E8911F}">
      <dgm:prSet/>
      <dgm:spPr/>
      <dgm:t>
        <a:bodyPr/>
        <a:lstStyle/>
        <a:p>
          <a:endParaRPr lang="en-US"/>
        </a:p>
      </dgm:t>
    </dgm:pt>
    <dgm:pt modelId="{D07CD010-410B-491D-8DC1-2FB754FB1D56}">
      <dgm:prSet/>
      <dgm:spPr/>
      <dgm:t>
        <a:bodyPr/>
        <a:lstStyle/>
        <a:p>
          <a:r>
            <a:rPr lang="en-US" baseline="0"/>
            <a:t>Christocentric</a:t>
          </a:r>
          <a:endParaRPr lang="en-US"/>
        </a:p>
      </dgm:t>
    </dgm:pt>
    <dgm:pt modelId="{B8768FD9-40B8-4F64-9853-83FEF6D174CA}" type="parTrans" cxnId="{B81B5867-31B0-4082-B4CA-6B3832DDB162}">
      <dgm:prSet/>
      <dgm:spPr/>
      <dgm:t>
        <a:bodyPr/>
        <a:lstStyle/>
        <a:p>
          <a:endParaRPr lang="en-US"/>
        </a:p>
      </dgm:t>
    </dgm:pt>
    <dgm:pt modelId="{5969164A-0797-4C02-8E61-4D9FE6D1E973}" type="sibTrans" cxnId="{B81B5867-31B0-4082-B4CA-6B3832DDB162}">
      <dgm:prSet/>
      <dgm:spPr/>
      <dgm:t>
        <a:bodyPr/>
        <a:lstStyle/>
        <a:p>
          <a:endParaRPr lang="en-US"/>
        </a:p>
      </dgm:t>
    </dgm:pt>
    <dgm:pt modelId="{45373A65-2160-4D16-8729-95EDD223C991}">
      <dgm:prSet/>
      <dgm:spPr/>
      <dgm:t>
        <a:bodyPr/>
        <a:lstStyle/>
        <a:p>
          <a:r>
            <a:rPr lang="en-US" baseline="0"/>
            <a:t>Conversion</a:t>
          </a:r>
          <a:endParaRPr lang="en-US"/>
        </a:p>
      </dgm:t>
    </dgm:pt>
    <dgm:pt modelId="{B865C65D-628F-4F2A-942F-DB094D092318}" type="parTrans" cxnId="{87940A4A-39AB-4EC3-B7B7-4A619CCA876E}">
      <dgm:prSet/>
      <dgm:spPr/>
      <dgm:t>
        <a:bodyPr/>
        <a:lstStyle/>
        <a:p>
          <a:endParaRPr lang="en-US"/>
        </a:p>
      </dgm:t>
    </dgm:pt>
    <dgm:pt modelId="{95D7732A-8BAD-4182-8799-2E0903679A85}" type="sibTrans" cxnId="{87940A4A-39AB-4EC3-B7B7-4A619CCA876E}">
      <dgm:prSet/>
      <dgm:spPr/>
      <dgm:t>
        <a:bodyPr/>
        <a:lstStyle/>
        <a:p>
          <a:endParaRPr lang="en-US"/>
        </a:p>
      </dgm:t>
    </dgm:pt>
    <dgm:pt modelId="{014570B1-16E1-478C-B4CB-2B33ACAA3415}" type="pres">
      <dgm:prSet presAssocID="{BDCE9A2C-55C0-4495-8F81-CA28C5EE2BCC}" presName="linear" presStyleCnt="0">
        <dgm:presLayoutVars>
          <dgm:dir/>
          <dgm:animLvl val="lvl"/>
          <dgm:resizeHandles val="exact"/>
        </dgm:presLayoutVars>
      </dgm:prSet>
      <dgm:spPr/>
    </dgm:pt>
    <dgm:pt modelId="{E2E0A0BF-BDC5-4CD3-B0D9-586375E752D5}" type="pres">
      <dgm:prSet presAssocID="{086FD05F-C19D-4AA2-B46B-0EDF676386B0}" presName="parentLin" presStyleCnt="0"/>
      <dgm:spPr/>
    </dgm:pt>
    <dgm:pt modelId="{24A8FA03-9079-44AD-8A3D-830E93903768}" type="pres">
      <dgm:prSet presAssocID="{086FD05F-C19D-4AA2-B46B-0EDF676386B0}" presName="parentLeftMargin" presStyleLbl="node1" presStyleIdx="0" presStyleCnt="4"/>
      <dgm:spPr/>
    </dgm:pt>
    <dgm:pt modelId="{0F6348B4-9020-4A6B-88F1-5707B2DB75F0}" type="pres">
      <dgm:prSet presAssocID="{086FD05F-C19D-4AA2-B46B-0EDF676386B0}" presName="parentText" presStyleLbl="node1" presStyleIdx="0" presStyleCnt="4">
        <dgm:presLayoutVars>
          <dgm:chMax val="0"/>
          <dgm:bulletEnabled val="1"/>
        </dgm:presLayoutVars>
      </dgm:prSet>
      <dgm:spPr/>
    </dgm:pt>
    <dgm:pt modelId="{3A3C41B4-DE0D-4082-AA03-E38CA87E6C67}" type="pres">
      <dgm:prSet presAssocID="{086FD05F-C19D-4AA2-B46B-0EDF676386B0}" presName="negativeSpace" presStyleCnt="0"/>
      <dgm:spPr/>
    </dgm:pt>
    <dgm:pt modelId="{6882D0F5-C3EB-4A37-9BD4-2293A6FB215D}" type="pres">
      <dgm:prSet presAssocID="{086FD05F-C19D-4AA2-B46B-0EDF676386B0}" presName="childText" presStyleLbl="conFgAcc1" presStyleIdx="0" presStyleCnt="4">
        <dgm:presLayoutVars>
          <dgm:bulletEnabled val="1"/>
        </dgm:presLayoutVars>
      </dgm:prSet>
      <dgm:spPr/>
    </dgm:pt>
    <dgm:pt modelId="{F9609117-AD7E-4E39-BEB7-C0A83A77DC7C}" type="pres">
      <dgm:prSet presAssocID="{87EA7B99-FF96-4C4B-B5D1-1D59A36EBE8A}" presName="spaceBetweenRectangles" presStyleCnt="0"/>
      <dgm:spPr/>
    </dgm:pt>
    <dgm:pt modelId="{D3A23CF8-D7B8-4BE3-A16E-95D8497304BF}" type="pres">
      <dgm:prSet presAssocID="{52917A94-B170-4263-88E5-212DC18752FA}" presName="parentLin" presStyleCnt="0"/>
      <dgm:spPr/>
    </dgm:pt>
    <dgm:pt modelId="{33D7154C-0A18-46F5-A9D6-74DF8AB2DF40}" type="pres">
      <dgm:prSet presAssocID="{52917A94-B170-4263-88E5-212DC18752FA}" presName="parentLeftMargin" presStyleLbl="node1" presStyleIdx="0" presStyleCnt="4"/>
      <dgm:spPr/>
    </dgm:pt>
    <dgm:pt modelId="{F71D1290-4A2B-4E36-9280-85BBA50D163B}" type="pres">
      <dgm:prSet presAssocID="{52917A94-B170-4263-88E5-212DC18752FA}" presName="parentText" presStyleLbl="node1" presStyleIdx="1" presStyleCnt="4">
        <dgm:presLayoutVars>
          <dgm:chMax val="0"/>
          <dgm:bulletEnabled val="1"/>
        </dgm:presLayoutVars>
      </dgm:prSet>
      <dgm:spPr/>
    </dgm:pt>
    <dgm:pt modelId="{694D0BBD-68EE-4F52-AD5F-A505BB13A962}" type="pres">
      <dgm:prSet presAssocID="{52917A94-B170-4263-88E5-212DC18752FA}" presName="negativeSpace" presStyleCnt="0"/>
      <dgm:spPr/>
    </dgm:pt>
    <dgm:pt modelId="{D8208D7D-6CD2-4BBE-8053-16F943DBBB44}" type="pres">
      <dgm:prSet presAssocID="{52917A94-B170-4263-88E5-212DC18752FA}" presName="childText" presStyleLbl="conFgAcc1" presStyleIdx="1" presStyleCnt="4">
        <dgm:presLayoutVars>
          <dgm:bulletEnabled val="1"/>
        </dgm:presLayoutVars>
      </dgm:prSet>
      <dgm:spPr/>
    </dgm:pt>
    <dgm:pt modelId="{54DD08FB-6BF1-4D37-A9A5-D35F4E9C792D}" type="pres">
      <dgm:prSet presAssocID="{8341B08A-FB1C-46DF-A12A-5D106C3BAFAB}" presName="spaceBetweenRectangles" presStyleCnt="0"/>
      <dgm:spPr/>
    </dgm:pt>
    <dgm:pt modelId="{3612922B-E17A-47FB-A19F-B2E0C7C178CD}" type="pres">
      <dgm:prSet presAssocID="{D07CD010-410B-491D-8DC1-2FB754FB1D56}" presName="parentLin" presStyleCnt="0"/>
      <dgm:spPr/>
    </dgm:pt>
    <dgm:pt modelId="{BBF1B0C9-B119-4CB0-A652-CE2DBA0DE83B}" type="pres">
      <dgm:prSet presAssocID="{D07CD010-410B-491D-8DC1-2FB754FB1D56}" presName="parentLeftMargin" presStyleLbl="node1" presStyleIdx="1" presStyleCnt="4"/>
      <dgm:spPr/>
    </dgm:pt>
    <dgm:pt modelId="{1D787699-C44F-4501-969D-BAA90A4EFA1F}" type="pres">
      <dgm:prSet presAssocID="{D07CD010-410B-491D-8DC1-2FB754FB1D56}" presName="parentText" presStyleLbl="node1" presStyleIdx="2" presStyleCnt="4">
        <dgm:presLayoutVars>
          <dgm:chMax val="0"/>
          <dgm:bulletEnabled val="1"/>
        </dgm:presLayoutVars>
      </dgm:prSet>
      <dgm:spPr/>
    </dgm:pt>
    <dgm:pt modelId="{64689162-95D8-4183-B0E4-0BA82A10C895}" type="pres">
      <dgm:prSet presAssocID="{D07CD010-410B-491D-8DC1-2FB754FB1D56}" presName="negativeSpace" presStyleCnt="0"/>
      <dgm:spPr/>
    </dgm:pt>
    <dgm:pt modelId="{1346ECCD-AF49-4062-938B-56E40F5E3E8A}" type="pres">
      <dgm:prSet presAssocID="{D07CD010-410B-491D-8DC1-2FB754FB1D56}" presName="childText" presStyleLbl="conFgAcc1" presStyleIdx="2" presStyleCnt="4">
        <dgm:presLayoutVars>
          <dgm:bulletEnabled val="1"/>
        </dgm:presLayoutVars>
      </dgm:prSet>
      <dgm:spPr/>
    </dgm:pt>
    <dgm:pt modelId="{BA5EF859-D3B1-4D74-B128-8562A978FA76}" type="pres">
      <dgm:prSet presAssocID="{5969164A-0797-4C02-8E61-4D9FE6D1E973}" presName="spaceBetweenRectangles" presStyleCnt="0"/>
      <dgm:spPr/>
    </dgm:pt>
    <dgm:pt modelId="{3D33FE50-D1F3-4F18-B9C9-E9176DF661ED}" type="pres">
      <dgm:prSet presAssocID="{45373A65-2160-4D16-8729-95EDD223C991}" presName="parentLin" presStyleCnt="0"/>
      <dgm:spPr/>
    </dgm:pt>
    <dgm:pt modelId="{CA00075B-264D-47E9-A51F-832A6656B818}" type="pres">
      <dgm:prSet presAssocID="{45373A65-2160-4D16-8729-95EDD223C991}" presName="parentLeftMargin" presStyleLbl="node1" presStyleIdx="2" presStyleCnt="4"/>
      <dgm:spPr/>
    </dgm:pt>
    <dgm:pt modelId="{7FE4F1D4-0701-4809-B79D-BEA4012AD112}" type="pres">
      <dgm:prSet presAssocID="{45373A65-2160-4D16-8729-95EDD223C991}" presName="parentText" presStyleLbl="node1" presStyleIdx="3" presStyleCnt="4">
        <dgm:presLayoutVars>
          <dgm:chMax val="0"/>
          <dgm:bulletEnabled val="1"/>
        </dgm:presLayoutVars>
      </dgm:prSet>
      <dgm:spPr/>
    </dgm:pt>
    <dgm:pt modelId="{29214F87-C44E-413E-BF12-91D42293652C}" type="pres">
      <dgm:prSet presAssocID="{45373A65-2160-4D16-8729-95EDD223C991}" presName="negativeSpace" presStyleCnt="0"/>
      <dgm:spPr/>
    </dgm:pt>
    <dgm:pt modelId="{0C1F475D-9921-4DF1-936B-96B816CE8526}" type="pres">
      <dgm:prSet presAssocID="{45373A65-2160-4D16-8729-95EDD223C991}" presName="childText" presStyleLbl="conFgAcc1" presStyleIdx="3" presStyleCnt="4">
        <dgm:presLayoutVars>
          <dgm:bulletEnabled val="1"/>
        </dgm:presLayoutVars>
      </dgm:prSet>
      <dgm:spPr/>
    </dgm:pt>
  </dgm:ptLst>
  <dgm:cxnLst>
    <dgm:cxn modelId="{79359000-2C4A-4199-ACA7-0B3B030E555C}" type="presOf" srcId="{D07CD010-410B-491D-8DC1-2FB754FB1D56}" destId="{1D787699-C44F-4501-969D-BAA90A4EFA1F}" srcOrd="1" destOrd="0" presId="urn:microsoft.com/office/officeart/2005/8/layout/list1"/>
    <dgm:cxn modelId="{DBE4B32C-8A31-4A0D-9953-455DFBDF5BAE}" type="presOf" srcId="{086FD05F-C19D-4AA2-B46B-0EDF676386B0}" destId="{24A8FA03-9079-44AD-8A3D-830E93903768}" srcOrd="0" destOrd="0" presId="urn:microsoft.com/office/officeart/2005/8/layout/list1"/>
    <dgm:cxn modelId="{EBEF253C-63F3-497C-8112-CE563477C1E6}" type="presOf" srcId="{086FD05F-C19D-4AA2-B46B-0EDF676386B0}" destId="{0F6348B4-9020-4A6B-88F1-5707B2DB75F0}" srcOrd="1" destOrd="0" presId="urn:microsoft.com/office/officeart/2005/8/layout/list1"/>
    <dgm:cxn modelId="{B81B5867-31B0-4082-B4CA-6B3832DDB162}" srcId="{BDCE9A2C-55C0-4495-8F81-CA28C5EE2BCC}" destId="{D07CD010-410B-491D-8DC1-2FB754FB1D56}" srcOrd="2" destOrd="0" parTransId="{B8768FD9-40B8-4F64-9853-83FEF6D174CA}" sibTransId="{5969164A-0797-4C02-8E61-4D9FE6D1E973}"/>
    <dgm:cxn modelId="{87940A4A-39AB-4EC3-B7B7-4A619CCA876E}" srcId="{BDCE9A2C-55C0-4495-8F81-CA28C5EE2BCC}" destId="{45373A65-2160-4D16-8729-95EDD223C991}" srcOrd="3" destOrd="0" parTransId="{B865C65D-628F-4F2A-942F-DB094D092318}" sibTransId="{95D7732A-8BAD-4182-8799-2E0903679A85}"/>
    <dgm:cxn modelId="{B618914C-7126-4688-ABEB-4289239DC22E}" type="presOf" srcId="{52917A94-B170-4263-88E5-212DC18752FA}" destId="{33D7154C-0A18-46F5-A9D6-74DF8AB2DF40}" srcOrd="0" destOrd="0" presId="urn:microsoft.com/office/officeart/2005/8/layout/list1"/>
    <dgm:cxn modelId="{C2DB9D80-2E5A-4487-8784-A9F8C7E2E540}" type="presOf" srcId="{BDCE9A2C-55C0-4495-8F81-CA28C5EE2BCC}" destId="{014570B1-16E1-478C-B4CB-2B33ACAA3415}" srcOrd="0" destOrd="0" presId="urn:microsoft.com/office/officeart/2005/8/layout/list1"/>
    <dgm:cxn modelId="{5207BE91-66BB-4B38-8FF7-957F7792518F}" type="presOf" srcId="{45373A65-2160-4D16-8729-95EDD223C991}" destId="{7FE4F1D4-0701-4809-B79D-BEA4012AD112}" srcOrd="1" destOrd="0" presId="urn:microsoft.com/office/officeart/2005/8/layout/list1"/>
    <dgm:cxn modelId="{A88A8096-0115-404B-9BFC-201064E8911F}" srcId="{BDCE9A2C-55C0-4495-8F81-CA28C5EE2BCC}" destId="{52917A94-B170-4263-88E5-212DC18752FA}" srcOrd="1" destOrd="0" parTransId="{601E4C2E-4958-46AD-8018-D33335775A11}" sibTransId="{8341B08A-FB1C-46DF-A12A-5D106C3BAFAB}"/>
    <dgm:cxn modelId="{289CC79B-D9FC-43AE-B429-6FDE30E3D3BB}" type="presOf" srcId="{D07CD010-410B-491D-8DC1-2FB754FB1D56}" destId="{BBF1B0C9-B119-4CB0-A652-CE2DBA0DE83B}" srcOrd="0" destOrd="0" presId="urn:microsoft.com/office/officeart/2005/8/layout/list1"/>
    <dgm:cxn modelId="{1AD99E9D-9903-40CE-A2B2-E18CDEED578C}" type="presOf" srcId="{45373A65-2160-4D16-8729-95EDD223C991}" destId="{CA00075B-264D-47E9-A51F-832A6656B818}" srcOrd="0" destOrd="0" presId="urn:microsoft.com/office/officeart/2005/8/layout/list1"/>
    <dgm:cxn modelId="{AF882CA7-AAA5-43E8-8965-8794BECC54C3}" srcId="{BDCE9A2C-55C0-4495-8F81-CA28C5EE2BCC}" destId="{086FD05F-C19D-4AA2-B46B-0EDF676386B0}" srcOrd="0" destOrd="0" parTransId="{FD105855-BA6D-494C-BF75-768867EB8A55}" sibTransId="{87EA7B99-FF96-4C4B-B5D1-1D59A36EBE8A}"/>
    <dgm:cxn modelId="{5ADE77AF-FDED-4610-90CC-B7AC5D3455A7}" type="presOf" srcId="{52917A94-B170-4263-88E5-212DC18752FA}" destId="{F71D1290-4A2B-4E36-9280-85BBA50D163B}" srcOrd="1" destOrd="0" presId="urn:microsoft.com/office/officeart/2005/8/layout/list1"/>
    <dgm:cxn modelId="{A18267EE-7C00-4455-A598-6C4F64B6EA47}" type="presParOf" srcId="{014570B1-16E1-478C-B4CB-2B33ACAA3415}" destId="{E2E0A0BF-BDC5-4CD3-B0D9-586375E752D5}" srcOrd="0" destOrd="0" presId="urn:microsoft.com/office/officeart/2005/8/layout/list1"/>
    <dgm:cxn modelId="{A6D37E1A-11DE-43A4-84A4-BD87F432573B}" type="presParOf" srcId="{E2E0A0BF-BDC5-4CD3-B0D9-586375E752D5}" destId="{24A8FA03-9079-44AD-8A3D-830E93903768}" srcOrd="0" destOrd="0" presId="urn:microsoft.com/office/officeart/2005/8/layout/list1"/>
    <dgm:cxn modelId="{B39EE89D-0A30-4BFB-9206-C574F4AA0ED6}" type="presParOf" srcId="{E2E0A0BF-BDC5-4CD3-B0D9-586375E752D5}" destId="{0F6348B4-9020-4A6B-88F1-5707B2DB75F0}" srcOrd="1" destOrd="0" presId="urn:microsoft.com/office/officeart/2005/8/layout/list1"/>
    <dgm:cxn modelId="{A36EC080-EDF3-41A4-A948-8E7D40F63D96}" type="presParOf" srcId="{014570B1-16E1-478C-B4CB-2B33ACAA3415}" destId="{3A3C41B4-DE0D-4082-AA03-E38CA87E6C67}" srcOrd="1" destOrd="0" presId="urn:microsoft.com/office/officeart/2005/8/layout/list1"/>
    <dgm:cxn modelId="{BA5F00BB-C5CE-44C6-BAD7-80690B688A3F}" type="presParOf" srcId="{014570B1-16E1-478C-B4CB-2B33ACAA3415}" destId="{6882D0F5-C3EB-4A37-9BD4-2293A6FB215D}" srcOrd="2" destOrd="0" presId="urn:microsoft.com/office/officeart/2005/8/layout/list1"/>
    <dgm:cxn modelId="{07588B6B-A55E-4631-8C33-9506324074CC}" type="presParOf" srcId="{014570B1-16E1-478C-B4CB-2B33ACAA3415}" destId="{F9609117-AD7E-4E39-BEB7-C0A83A77DC7C}" srcOrd="3" destOrd="0" presId="urn:microsoft.com/office/officeart/2005/8/layout/list1"/>
    <dgm:cxn modelId="{E3D9FD6E-F2BA-4DD3-99EF-EE58DC789A30}" type="presParOf" srcId="{014570B1-16E1-478C-B4CB-2B33ACAA3415}" destId="{D3A23CF8-D7B8-4BE3-A16E-95D8497304BF}" srcOrd="4" destOrd="0" presId="urn:microsoft.com/office/officeart/2005/8/layout/list1"/>
    <dgm:cxn modelId="{4FFDCF86-7B98-4B61-A163-457263F56993}" type="presParOf" srcId="{D3A23CF8-D7B8-4BE3-A16E-95D8497304BF}" destId="{33D7154C-0A18-46F5-A9D6-74DF8AB2DF40}" srcOrd="0" destOrd="0" presId="urn:microsoft.com/office/officeart/2005/8/layout/list1"/>
    <dgm:cxn modelId="{07297331-89F3-4986-BD07-A527C618447A}" type="presParOf" srcId="{D3A23CF8-D7B8-4BE3-A16E-95D8497304BF}" destId="{F71D1290-4A2B-4E36-9280-85BBA50D163B}" srcOrd="1" destOrd="0" presId="urn:microsoft.com/office/officeart/2005/8/layout/list1"/>
    <dgm:cxn modelId="{C0A0B970-D063-4AB7-86B4-50ADF95B0986}" type="presParOf" srcId="{014570B1-16E1-478C-B4CB-2B33ACAA3415}" destId="{694D0BBD-68EE-4F52-AD5F-A505BB13A962}" srcOrd="5" destOrd="0" presId="urn:microsoft.com/office/officeart/2005/8/layout/list1"/>
    <dgm:cxn modelId="{068206E9-C88B-4CA5-A3D4-3BD5C057D458}" type="presParOf" srcId="{014570B1-16E1-478C-B4CB-2B33ACAA3415}" destId="{D8208D7D-6CD2-4BBE-8053-16F943DBBB44}" srcOrd="6" destOrd="0" presId="urn:microsoft.com/office/officeart/2005/8/layout/list1"/>
    <dgm:cxn modelId="{CDF2B073-4B8D-4799-8E53-C947551A7F51}" type="presParOf" srcId="{014570B1-16E1-478C-B4CB-2B33ACAA3415}" destId="{54DD08FB-6BF1-4D37-A9A5-D35F4E9C792D}" srcOrd="7" destOrd="0" presId="urn:microsoft.com/office/officeart/2005/8/layout/list1"/>
    <dgm:cxn modelId="{4121DA14-A88D-4170-855B-EB8BC2E2DC48}" type="presParOf" srcId="{014570B1-16E1-478C-B4CB-2B33ACAA3415}" destId="{3612922B-E17A-47FB-A19F-B2E0C7C178CD}" srcOrd="8" destOrd="0" presId="urn:microsoft.com/office/officeart/2005/8/layout/list1"/>
    <dgm:cxn modelId="{BD95F769-FE04-45D5-A4DC-74430B614542}" type="presParOf" srcId="{3612922B-E17A-47FB-A19F-B2E0C7C178CD}" destId="{BBF1B0C9-B119-4CB0-A652-CE2DBA0DE83B}" srcOrd="0" destOrd="0" presId="urn:microsoft.com/office/officeart/2005/8/layout/list1"/>
    <dgm:cxn modelId="{B3EBD2F3-8A5D-421A-B1D0-8BDB87042B9B}" type="presParOf" srcId="{3612922B-E17A-47FB-A19F-B2E0C7C178CD}" destId="{1D787699-C44F-4501-969D-BAA90A4EFA1F}" srcOrd="1" destOrd="0" presId="urn:microsoft.com/office/officeart/2005/8/layout/list1"/>
    <dgm:cxn modelId="{BEB3C40C-4D0E-46A4-A7FB-24F95CE1DC17}" type="presParOf" srcId="{014570B1-16E1-478C-B4CB-2B33ACAA3415}" destId="{64689162-95D8-4183-B0E4-0BA82A10C895}" srcOrd="9" destOrd="0" presId="urn:microsoft.com/office/officeart/2005/8/layout/list1"/>
    <dgm:cxn modelId="{1F72533E-6E4B-4C82-A8B6-B23D12FA24D4}" type="presParOf" srcId="{014570B1-16E1-478C-B4CB-2B33ACAA3415}" destId="{1346ECCD-AF49-4062-938B-56E40F5E3E8A}" srcOrd="10" destOrd="0" presId="urn:microsoft.com/office/officeart/2005/8/layout/list1"/>
    <dgm:cxn modelId="{890FEF2B-DBB2-4A0F-9286-31EC6E0819C2}" type="presParOf" srcId="{014570B1-16E1-478C-B4CB-2B33ACAA3415}" destId="{BA5EF859-D3B1-4D74-B128-8562A978FA76}" srcOrd="11" destOrd="0" presId="urn:microsoft.com/office/officeart/2005/8/layout/list1"/>
    <dgm:cxn modelId="{C5C4FDFD-701E-412E-91D7-EB7E6BBC9AA2}" type="presParOf" srcId="{014570B1-16E1-478C-B4CB-2B33ACAA3415}" destId="{3D33FE50-D1F3-4F18-B9C9-E9176DF661ED}" srcOrd="12" destOrd="0" presId="urn:microsoft.com/office/officeart/2005/8/layout/list1"/>
    <dgm:cxn modelId="{A251B99F-AC8A-4536-9EC6-E5C7E0CA2948}" type="presParOf" srcId="{3D33FE50-D1F3-4F18-B9C9-E9176DF661ED}" destId="{CA00075B-264D-47E9-A51F-832A6656B818}" srcOrd="0" destOrd="0" presId="urn:microsoft.com/office/officeart/2005/8/layout/list1"/>
    <dgm:cxn modelId="{E68ACDF4-F56F-4DB6-BF3B-482189FF60D9}" type="presParOf" srcId="{3D33FE50-D1F3-4F18-B9C9-E9176DF661ED}" destId="{7FE4F1D4-0701-4809-B79D-BEA4012AD112}" srcOrd="1" destOrd="0" presId="urn:microsoft.com/office/officeart/2005/8/layout/list1"/>
    <dgm:cxn modelId="{BEB8C1B6-7154-4E28-996E-B34A8A2D735C}" type="presParOf" srcId="{014570B1-16E1-478C-B4CB-2B33ACAA3415}" destId="{29214F87-C44E-413E-BF12-91D42293652C}" srcOrd="13" destOrd="0" presId="urn:microsoft.com/office/officeart/2005/8/layout/list1"/>
    <dgm:cxn modelId="{F367361D-F939-4495-B302-B8FA31C7504C}" type="presParOf" srcId="{014570B1-16E1-478C-B4CB-2B33ACAA3415}" destId="{0C1F475D-9921-4DF1-936B-96B816CE852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9C23E-2256-4645-87B3-5E466C5BC0E3}">
      <dsp:nvSpPr>
        <dsp:cNvPr id="0" name=""/>
        <dsp:cNvSpPr/>
      </dsp:nvSpPr>
      <dsp:spPr>
        <a:xfrm>
          <a:off x="0" y="98815"/>
          <a:ext cx="3079882" cy="1847929"/>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baseline="0" dirty="0">
              <a:latin typeface="Century Schoolbook" panose="02040604050505020304"/>
            </a:rPr>
            <a:t>Payne's House Church</a:t>
          </a:r>
          <a:endParaRPr lang="en-US" sz="3100" kern="1200" dirty="0"/>
        </a:p>
      </dsp:txBody>
      <dsp:txXfrm>
        <a:off x="0" y="98815"/>
        <a:ext cx="3079882" cy="1847929"/>
      </dsp:txXfrm>
    </dsp:sp>
    <dsp:sp modelId="{046D59A2-FF5C-4540-8ABC-4431A5C6F892}">
      <dsp:nvSpPr>
        <dsp:cNvPr id="0" name=""/>
        <dsp:cNvSpPr/>
      </dsp:nvSpPr>
      <dsp:spPr>
        <a:xfrm>
          <a:off x="3387870" y="98815"/>
          <a:ext cx="3079882" cy="1847929"/>
        </a:xfrm>
        <a:prstGeom prst="rect">
          <a:avLst/>
        </a:prstGeom>
        <a:solidFill>
          <a:schemeClr val="accent5">
            <a:hueOff val="-3813831"/>
            <a:satOff val="1006"/>
            <a:lumOff val="51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Century Schoolbook" panose="02040604050505020304"/>
            </a:rPr>
            <a:t>Dever's Nine Marks</a:t>
          </a:r>
        </a:p>
      </dsp:txBody>
      <dsp:txXfrm>
        <a:off x="3387870" y="98815"/>
        <a:ext cx="3079882" cy="1847929"/>
      </dsp:txXfrm>
    </dsp:sp>
    <dsp:sp modelId="{776B04AB-68FF-413A-A939-E3C9752D7C11}">
      <dsp:nvSpPr>
        <dsp:cNvPr id="0" name=""/>
        <dsp:cNvSpPr/>
      </dsp:nvSpPr>
      <dsp:spPr>
        <a:xfrm>
          <a:off x="6775741" y="98815"/>
          <a:ext cx="3079882" cy="1847929"/>
        </a:xfrm>
        <a:prstGeom prst="rect">
          <a:avLst/>
        </a:prstGeom>
        <a:solidFill>
          <a:schemeClr val="accent5">
            <a:hueOff val="-7627663"/>
            <a:satOff val="2012"/>
            <a:lumOff val="102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Century Schoolbook" panose="02040604050505020304"/>
            </a:rPr>
            <a:t>Hammett's Seven Characteristics</a:t>
          </a:r>
        </a:p>
      </dsp:txBody>
      <dsp:txXfrm>
        <a:off x="6775741" y="98815"/>
        <a:ext cx="3079882" cy="1847929"/>
      </dsp:txXfrm>
    </dsp:sp>
    <dsp:sp modelId="{E33107F1-D43A-401F-B3B8-ABC14F99F93D}">
      <dsp:nvSpPr>
        <dsp:cNvPr id="0" name=""/>
        <dsp:cNvSpPr/>
      </dsp:nvSpPr>
      <dsp:spPr>
        <a:xfrm>
          <a:off x="0" y="2254733"/>
          <a:ext cx="3079882" cy="1847929"/>
        </a:xfrm>
        <a:prstGeom prst="rect">
          <a:avLst/>
        </a:prstGeom>
        <a:solidFill>
          <a:schemeClr val="accent5">
            <a:hueOff val="-11441494"/>
            <a:satOff val="3017"/>
            <a:lumOff val="152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Century Schoolbook" panose="02040604050505020304"/>
            </a:rPr>
            <a:t>Allison's Seven Attributes</a:t>
          </a:r>
        </a:p>
      </dsp:txBody>
      <dsp:txXfrm>
        <a:off x="0" y="2254733"/>
        <a:ext cx="3079882" cy="1847929"/>
      </dsp:txXfrm>
    </dsp:sp>
    <dsp:sp modelId="{CAE71788-62E2-4EF5-9CF8-1369F5B7FFD7}">
      <dsp:nvSpPr>
        <dsp:cNvPr id="0" name=""/>
        <dsp:cNvSpPr/>
      </dsp:nvSpPr>
      <dsp:spPr>
        <a:xfrm>
          <a:off x="3387870" y="2254733"/>
          <a:ext cx="3079882" cy="1847929"/>
        </a:xfrm>
        <a:prstGeom prst="rect">
          <a:avLst/>
        </a:prstGeom>
        <a:solidFill>
          <a:schemeClr val="accent5">
            <a:hueOff val="-15255325"/>
            <a:satOff val="4023"/>
            <a:lumOff val="203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Century Schoolbook" panose="02040604050505020304"/>
            </a:rPr>
            <a:t>Baptistic Church</a:t>
          </a:r>
        </a:p>
      </dsp:txBody>
      <dsp:txXfrm>
        <a:off x="3387870" y="2254733"/>
        <a:ext cx="3079882" cy="1847929"/>
      </dsp:txXfrm>
    </dsp:sp>
    <dsp:sp modelId="{FAA2C2C6-094F-45BA-9E93-D42FC4E92260}">
      <dsp:nvSpPr>
        <dsp:cNvPr id="0" name=""/>
        <dsp:cNvSpPr/>
      </dsp:nvSpPr>
      <dsp:spPr>
        <a:xfrm>
          <a:off x="6775741" y="2254733"/>
          <a:ext cx="3079882" cy="1847929"/>
        </a:xfrm>
        <a:prstGeom prst="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Century Schoolbook" panose="02040604050505020304"/>
            </a:rPr>
            <a:t>Acts 2</a:t>
          </a:r>
        </a:p>
      </dsp:txBody>
      <dsp:txXfrm>
        <a:off x="6775741" y="2254733"/>
        <a:ext cx="3079882" cy="184792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4DD70-58D2-42CB-BC01-6AA63A0E10FA}">
      <dsp:nvSpPr>
        <dsp:cNvPr id="0" name=""/>
        <dsp:cNvSpPr/>
      </dsp:nvSpPr>
      <dsp:spPr>
        <a:xfrm>
          <a:off x="0" y="54602"/>
          <a:ext cx="5988576" cy="1636976"/>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Spirit-Empowered</a:t>
          </a:r>
        </a:p>
      </dsp:txBody>
      <dsp:txXfrm>
        <a:off x="79911" y="134513"/>
        <a:ext cx="5828754" cy="1477154"/>
      </dsp:txXfrm>
    </dsp:sp>
    <dsp:sp modelId="{11AC78D1-68B3-47E4-850B-0F874F3478EC}">
      <dsp:nvSpPr>
        <dsp:cNvPr id="0" name=""/>
        <dsp:cNvSpPr/>
      </dsp:nvSpPr>
      <dsp:spPr>
        <a:xfrm>
          <a:off x="0" y="1812538"/>
          <a:ext cx="5988576" cy="1636976"/>
        </a:xfrm>
        <a:prstGeom prst="round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Pneuma-dynamic</a:t>
          </a:r>
        </a:p>
      </dsp:txBody>
      <dsp:txXfrm>
        <a:off x="79911" y="1892449"/>
        <a:ext cx="5828754" cy="1477154"/>
      </dsp:txXfrm>
    </dsp:sp>
    <dsp:sp modelId="{FFBC60D4-B255-491E-AB6F-96B855207EC9}">
      <dsp:nvSpPr>
        <dsp:cNvPr id="0" name=""/>
        <dsp:cNvSpPr/>
      </dsp:nvSpPr>
      <dsp:spPr>
        <a:xfrm>
          <a:off x="0" y="3570475"/>
          <a:ext cx="5988576" cy="1636976"/>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Holy Spirit</a:t>
          </a:r>
          <a:r>
            <a:rPr lang="en-US" sz="4200" kern="1200" dirty="0">
              <a:latin typeface="Century Schoolbook" panose="02040604050505020304"/>
            </a:rPr>
            <a:t> directing</a:t>
          </a:r>
          <a:r>
            <a:rPr lang="en-US" sz="4200" kern="1200" dirty="0"/>
            <a:t> the Work (Acts 2)</a:t>
          </a:r>
        </a:p>
      </dsp:txBody>
      <dsp:txXfrm>
        <a:off x="79911" y="3650386"/>
        <a:ext cx="5828754" cy="14771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2DF41-CB78-411D-A946-0B9C2A5CD58A}">
      <dsp:nvSpPr>
        <dsp:cNvPr id="0" name=""/>
        <dsp:cNvSpPr/>
      </dsp:nvSpPr>
      <dsp:spPr>
        <a:xfrm>
          <a:off x="0" y="642"/>
          <a:ext cx="5988576" cy="0"/>
        </a:xfrm>
        <a:prstGeom prst="line">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838335-4413-4EDE-A18D-3815F1F0645F}">
      <dsp:nvSpPr>
        <dsp:cNvPr id="0" name=""/>
        <dsp:cNvSpPr/>
      </dsp:nvSpPr>
      <dsp:spPr>
        <a:xfrm>
          <a:off x="0" y="642"/>
          <a:ext cx="5988576" cy="105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dirty="0">
              <a:solidFill>
                <a:srgbClr val="000000"/>
              </a:solidFill>
              <a:latin typeface="+mj-lt"/>
              <a:ea typeface="Calibri"/>
              <a:cs typeface="Calibri"/>
            </a:rPr>
            <a:t>Spatio-Temporal/Covenantal</a:t>
          </a:r>
          <a:endParaRPr lang="en-US" sz="2900" kern="1200" dirty="0">
            <a:latin typeface="+mj-lt"/>
          </a:endParaRPr>
        </a:p>
      </dsp:txBody>
      <dsp:txXfrm>
        <a:off x="0" y="642"/>
        <a:ext cx="5988576" cy="1052153"/>
      </dsp:txXfrm>
    </dsp:sp>
    <dsp:sp modelId="{064054F2-D862-41A8-A570-24AA85FA37DB}">
      <dsp:nvSpPr>
        <dsp:cNvPr id="0" name=""/>
        <dsp:cNvSpPr/>
      </dsp:nvSpPr>
      <dsp:spPr>
        <a:xfrm>
          <a:off x="0" y="1052796"/>
          <a:ext cx="5988576" cy="0"/>
        </a:xfrm>
        <a:prstGeom prst="line">
          <a:avLst/>
        </a:prstGeom>
        <a:solidFill>
          <a:schemeClr val="accent2">
            <a:hueOff val="-1856167"/>
            <a:satOff val="606"/>
            <a:lumOff val="-539"/>
            <a:alphaOff val="0"/>
          </a:schemeClr>
        </a:solidFill>
        <a:ln w="13970" cap="flat" cmpd="sng" algn="ctr">
          <a:solidFill>
            <a:schemeClr val="accent2">
              <a:hueOff val="-1856167"/>
              <a:satOff val="606"/>
              <a:lumOff val="-5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AD1670-56AB-4862-A17A-0ABDA86AD1B4}">
      <dsp:nvSpPr>
        <dsp:cNvPr id="0" name=""/>
        <dsp:cNvSpPr/>
      </dsp:nvSpPr>
      <dsp:spPr>
        <a:xfrm>
          <a:off x="0" y="1052796"/>
          <a:ext cx="5988576" cy="105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Community-Driven/Participatory</a:t>
          </a:r>
        </a:p>
      </dsp:txBody>
      <dsp:txXfrm>
        <a:off x="0" y="1052796"/>
        <a:ext cx="5988576" cy="1052153"/>
      </dsp:txXfrm>
    </dsp:sp>
    <dsp:sp modelId="{99F67D2F-FD6B-42C3-A67A-C644DE966281}">
      <dsp:nvSpPr>
        <dsp:cNvPr id="0" name=""/>
        <dsp:cNvSpPr/>
      </dsp:nvSpPr>
      <dsp:spPr>
        <a:xfrm>
          <a:off x="0" y="2104950"/>
          <a:ext cx="5988576" cy="0"/>
        </a:xfrm>
        <a:prstGeom prst="line">
          <a:avLst/>
        </a:prstGeom>
        <a:solidFill>
          <a:schemeClr val="accent2">
            <a:hueOff val="-3712334"/>
            <a:satOff val="1211"/>
            <a:lumOff val="-1079"/>
            <a:alphaOff val="0"/>
          </a:schemeClr>
        </a:solidFill>
        <a:ln w="13970" cap="flat" cmpd="sng" algn="ctr">
          <a:solidFill>
            <a:schemeClr val="accent2">
              <a:hueOff val="-3712334"/>
              <a:satOff val="1211"/>
              <a:lumOff val="-10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7F8876-871E-4DAD-9548-4052FCB3501D}">
      <dsp:nvSpPr>
        <dsp:cNvPr id="0" name=""/>
        <dsp:cNvSpPr/>
      </dsp:nvSpPr>
      <dsp:spPr>
        <a:xfrm>
          <a:off x="0" y="2104950"/>
          <a:ext cx="5988576" cy="105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Local (Twice)</a:t>
          </a:r>
        </a:p>
      </dsp:txBody>
      <dsp:txXfrm>
        <a:off x="0" y="2104950"/>
        <a:ext cx="5988576" cy="1052153"/>
      </dsp:txXfrm>
    </dsp:sp>
    <dsp:sp modelId="{76713D35-FB91-4CCF-82FD-3750E9A1EA5C}">
      <dsp:nvSpPr>
        <dsp:cNvPr id="0" name=""/>
        <dsp:cNvSpPr/>
      </dsp:nvSpPr>
      <dsp:spPr>
        <a:xfrm>
          <a:off x="0" y="3157103"/>
          <a:ext cx="5988576" cy="0"/>
        </a:xfrm>
        <a:prstGeom prst="line">
          <a:avLst/>
        </a:prstGeom>
        <a:solidFill>
          <a:schemeClr val="accent2">
            <a:hueOff val="-5568501"/>
            <a:satOff val="1817"/>
            <a:lumOff val="-1618"/>
            <a:alphaOff val="0"/>
          </a:schemeClr>
        </a:solidFill>
        <a:ln w="13970" cap="flat" cmpd="sng" algn="ctr">
          <a:solidFill>
            <a:schemeClr val="accent2">
              <a:hueOff val="-5568501"/>
              <a:satOff val="1817"/>
              <a:lumOff val="-16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60DDD2-61C1-4272-BA51-521BCE6BFDD3}">
      <dsp:nvSpPr>
        <dsp:cNvPr id="0" name=""/>
        <dsp:cNvSpPr/>
      </dsp:nvSpPr>
      <dsp:spPr>
        <a:xfrm>
          <a:off x="0" y="3157103"/>
          <a:ext cx="5988576" cy="105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Membership/Discipline</a:t>
          </a:r>
        </a:p>
      </dsp:txBody>
      <dsp:txXfrm>
        <a:off x="0" y="3157103"/>
        <a:ext cx="5988576" cy="1052153"/>
      </dsp:txXfrm>
    </dsp:sp>
    <dsp:sp modelId="{0DDE9531-3A84-4E2D-84E9-F7E78AB5180E}">
      <dsp:nvSpPr>
        <dsp:cNvPr id="0" name=""/>
        <dsp:cNvSpPr/>
      </dsp:nvSpPr>
      <dsp:spPr>
        <a:xfrm>
          <a:off x="0" y="4209257"/>
          <a:ext cx="5988576" cy="0"/>
        </a:xfrm>
        <a:prstGeom prst="line">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793CC2-49D1-4113-9653-E4E082BB61F1}">
      <dsp:nvSpPr>
        <dsp:cNvPr id="0" name=""/>
        <dsp:cNvSpPr/>
      </dsp:nvSpPr>
      <dsp:spPr>
        <a:xfrm>
          <a:off x="0" y="4209257"/>
          <a:ext cx="5988576" cy="105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Fellowship</a:t>
          </a:r>
        </a:p>
      </dsp:txBody>
      <dsp:txXfrm>
        <a:off x="0" y="4209257"/>
        <a:ext cx="5988576" cy="105215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795F9-5E59-4E63-8D6F-8877A5957709}">
      <dsp:nvSpPr>
        <dsp:cNvPr id="0" name=""/>
        <dsp:cNvSpPr/>
      </dsp:nvSpPr>
      <dsp:spPr>
        <a:xfrm>
          <a:off x="0" y="642"/>
          <a:ext cx="5988576" cy="0"/>
        </a:xfrm>
        <a:prstGeom prst="line">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50BA0C-C0AD-4269-8611-903A531AF73F}">
      <dsp:nvSpPr>
        <dsp:cNvPr id="0" name=""/>
        <dsp:cNvSpPr/>
      </dsp:nvSpPr>
      <dsp:spPr>
        <a:xfrm>
          <a:off x="0" y="642"/>
          <a:ext cx="5988576" cy="105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Missional</a:t>
          </a:r>
        </a:p>
      </dsp:txBody>
      <dsp:txXfrm>
        <a:off x="0" y="642"/>
        <a:ext cx="5988576" cy="1052153"/>
      </dsp:txXfrm>
    </dsp:sp>
    <dsp:sp modelId="{A69FC55D-5547-4EE5-A711-BA2447922529}">
      <dsp:nvSpPr>
        <dsp:cNvPr id="0" name=""/>
        <dsp:cNvSpPr/>
      </dsp:nvSpPr>
      <dsp:spPr>
        <a:xfrm>
          <a:off x="0" y="1052796"/>
          <a:ext cx="5988576" cy="0"/>
        </a:xfrm>
        <a:prstGeom prst="line">
          <a:avLst/>
        </a:prstGeom>
        <a:solidFill>
          <a:schemeClr val="accent2">
            <a:hueOff val="-1856167"/>
            <a:satOff val="606"/>
            <a:lumOff val="-539"/>
            <a:alphaOff val="0"/>
          </a:schemeClr>
        </a:solidFill>
        <a:ln w="13970" cap="flat" cmpd="sng" algn="ctr">
          <a:solidFill>
            <a:schemeClr val="accent2">
              <a:hueOff val="-1856167"/>
              <a:satOff val="606"/>
              <a:lumOff val="-5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CFAFF-1795-420E-90A8-633850036357}">
      <dsp:nvSpPr>
        <dsp:cNvPr id="0" name=""/>
        <dsp:cNvSpPr/>
      </dsp:nvSpPr>
      <dsp:spPr>
        <a:xfrm>
          <a:off x="0" y="1052796"/>
          <a:ext cx="5988576" cy="105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Purposeful</a:t>
          </a:r>
        </a:p>
      </dsp:txBody>
      <dsp:txXfrm>
        <a:off x="0" y="1052796"/>
        <a:ext cx="5988576" cy="1052153"/>
      </dsp:txXfrm>
    </dsp:sp>
    <dsp:sp modelId="{3DDB8A3E-B7EF-48F1-97C4-E8CB724D14CB}">
      <dsp:nvSpPr>
        <dsp:cNvPr id="0" name=""/>
        <dsp:cNvSpPr/>
      </dsp:nvSpPr>
      <dsp:spPr>
        <a:xfrm>
          <a:off x="0" y="2104950"/>
          <a:ext cx="5988576" cy="0"/>
        </a:xfrm>
        <a:prstGeom prst="line">
          <a:avLst/>
        </a:prstGeom>
        <a:solidFill>
          <a:schemeClr val="accent2">
            <a:hueOff val="-3712334"/>
            <a:satOff val="1211"/>
            <a:lumOff val="-1079"/>
            <a:alphaOff val="0"/>
          </a:schemeClr>
        </a:solidFill>
        <a:ln w="13970" cap="flat" cmpd="sng" algn="ctr">
          <a:solidFill>
            <a:schemeClr val="accent2">
              <a:hueOff val="-3712334"/>
              <a:satOff val="1211"/>
              <a:lumOff val="-10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E046CF-46F5-429C-8925-0866DF6E8783}">
      <dsp:nvSpPr>
        <dsp:cNvPr id="0" name=""/>
        <dsp:cNvSpPr/>
      </dsp:nvSpPr>
      <dsp:spPr>
        <a:xfrm>
          <a:off x="0" y="2104950"/>
          <a:ext cx="5988576" cy="105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Evangelism/Discipleship</a:t>
          </a:r>
        </a:p>
      </dsp:txBody>
      <dsp:txXfrm>
        <a:off x="0" y="2104950"/>
        <a:ext cx="5988576" cy="1052153"/>
      </dsp:txXfrm>
    </dsp:sp>
    <dsp:sp modelId="{059C8A35-94AF-4849-B288-27B91CE2E88E}">
      <dsp:nvSpPr>
        <dsp:cNvPr id="0" name=""/>
        <dsp:cNvSpPr/>
      </dsp:nvSpPr>
      <dsp:spPr>
        <a:xfrm>
          <a:off x="0" y="3157103"/>
          <a:ext cx="5988576" cy="0"/>
        </a:xfrm>
        <a:prstGeom prst="line">
          <a:avLst/>
        </a:prstGeom>
        <a:solidFill>
          <a:schemeClr val="accent2">
            <a:hueOff val="-5568501"/>
            <a:satOff val="1817"/>
            <a:lumOff val="-1618"/>
            <a:alphaOff val="0"/>
          </a:schemeClr>
        </a:solidFill>
        <a:ln w="13970" cap="flat" cmpd="sng" algn="ctr">
          <a:solidFill>
            <a:schemeClr val="accent2">
              <a:hueOff val="-5568501"/>
              <a:satOff val="1817"/>
              <a:lumOff val="-16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D08C1-B084-4325-B597-6135FFF8D085}">
      <dsp:nvSpPr>
        <dsp:cNvPr id="0" name=""/>
        <dsp:cNvSpPr/>
      </dsp:nvSpPr>
      <dsp:spPr>
        <a:xfrm>
          <a:off x="0" y="3157103"/>
          <a:ext cx="5988576" cy="105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Extend the Gospel to the Ends of the Earth</a:t>
          </a:r>
        </a:p>
      </dsp:txBody>
      <dsp:txXfrm>
        <a:off x="0" y="3157103"/>
        <a:ext cx="5988576" cy="1052153"/>
      </dsp:txXfrm>
    </dsp:sp>
    <dsp:sp modelId="{049CFC78-F107-437D-986A-4AF9040D80EC}">
      <dsp:nvSpPr>
        <dsp:cNvPr id="0" name=""/>
        <dsp:cNvSpPr/>
      </dsp:nvSpPr>
      <dsp:spPr>
        <a:xfrm>
          <a:off x="0" y="4209257"/>
          <a:ext cx="5988576" cy="0"/>
        </a:xfrm>
        <a:prstGeom prst="line">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A77DDC-3B8B-43F7-BDA2-256B87E91D85}">
      <dsp:nvSpPr>
        <dsp:cNvPr id="0" name=""/>
        <dsp:cNvSpPr/>
      </dsp:nvSpPr>
      <dsp:spPr>
        <a:xfrm>
          <a:off x="0" y="4209257"/>
          <a:ext cx="5988576" cy="105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Reproducing</a:t>
          </a:r>
        </a:p>
      </dsp:txBody>
      <dsp:txXfrm>
        <a:off x="0" y="4209257"/>
        <a:ext cx="5988576" cy="105215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B3927-75F8-437F-9B08-B7C50726699A}">
      <dsp:nvSpPr>
        <dsp:cNvPr id="0" name=""/>
        <dsp:cNvSpPr/>
      </dsp:nvSpPr>
      <dsp:spPr>
        <a:xfrm>
          <a:off x="0" y="531"/>
          <a:ext cx="859312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A8BD27-AEB7-4838-B183-16CDD0A08D9B}">
      <dsp:nvSpPr>
        <dsp:cNvPr id="0" name=""/>
        <dsp:cNvSpPr/>
      </dsp:nvSpPr>
      <dsp:spPr>
        <a:xfrm>
          <a:off x="0" y="531"/>
          <a:ext cx="8593122" cy="87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latin typeface="Century Schoolbook" panose="02040604050505020304"/>
            </a:rPr>
            <a:t>Doxological</a:t>
          </a:r>
          <a:endParaRPr lang="en-US" sz="4000" kern="1200"/>
        </a:p>
      </dsp:txBody>
      <dsp:txXfrm>
        <a:off x="0" y="531"/>
        <a:ext cx="8593122" cy="870054"/>
      </dsp:txXfrm>
    </dsp:sp>
    <dsp:sp modelId="{D5C44765-DDFE-43FE-B719-F2B2F033AD62}">
      <dsp:nvSpPr>
        <dsp:cNvPr id="0" name=""/>
        <dsp:cNvSpPr/>
      </dsp:nvSpPr>
      <dsp:spPr>
        <a:xfrm>
          <a:off x="0" y="870586"/>
          <a:ext cx="859312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A2ACE-F3D5-4207-8415-BCEB04DED213}">
      <dsp:nvSpPr>
        <dsp:cNvPr id="0" name=""/>
        <dsp:cNvSpPr/>
      </dsp:nvSpPr>
      <dsp:spPr>
        <a:xfrm>
          <a:off x="0" y="870586"/>
          <a:ext cx="8593122" cy="87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baseline="0">
              <a:latin typeface="Century Schoolbook" panose="02040604050505020304"/>
            </a:rPr>
            <a:t>Gospel-Centered</a:t>
          </a:r>
        </a:p>
      </dsp:txBody>
      <dsp:txXfrm>
        <a:off x="0" y="870586"/>
        <a:ext cx="8593122" cy="870054"/>
      </dsp:txXfrm>
    </dsp:sp>
    <dsp:sp modelId="{F6DD9AF7-8141-4365-8335-3B56B4248521}">
      <dsp:nvSpPr>
        <dsp:cNvPr id="0" name=""/>
        <dsp:cNvSpPr/>
      </dsp:nvSpPr>
      <dsp:spPr>
        <a:xfrm>
          <a:off x="0" y="1740641"/>
          <a:ext cx="859312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D3B1C-1368-4B01-8EC1-98CC6294415F}">
      <dsp:nvSpPr>
        <dsp:cNvPr id="0" name=""/>
        <dsp:cNvSpPr/>
      </dsp:nvSpPr>
      <dsp:spPr>
        <a:xfrm>
          <a:off x="0" y="1740641"/>
          <a:ext cx="8593122" cy="87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rtl="0">
            <a:lnSpc>
              <a:spcPct val="90000"/>
            </a:lnSpc>
            <a:spcBef>
              <a:spcPct val="0"/>
            </a:spcBef>
            <a:spcAft>
              <a:spcPct val="35000"/>
            </a:spcAft>
            <a:buNone/>
          </a:pPr>
          <a:r>
            <a:rPr lang="en-US" sz="4000" kern="1200" baseline="0"/>
            <a:t>Spirit-Empowered</a:t>
          </a:r>
          <a:endParaRPr lang="en-US" sz="4000" kern="1200">
            <a:latin typeface="Century Schoolbook" panose="02040604050505020304"/>
          </a:endParaRPr>
        </a:p>
      </dsp:txBody>
      <dsp:txXfrm>
        <a:off x="0" y="1740641"/>
        <a:ext cx="8593122" cy="870054"/>
      </dsp:txXfrm>
    </dsp:sp>
    <dsp:sp modelId="{4F9306B4-801C-403B-8AD3-3728EA63CD19}">
      <dsp:nvSpPr>
        <dsp:cNvPr id="0" name=""/>
        <dsp:cNvSpPr/>
      </dsp:nvSpPr>
      <dsp:spPr>
        <a:xfrm>
          <a:off x="0" y="2610695"/>
          <a:ext cx="859312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41F19-5B11-4B9E-A951-940B034615DC}">
      <dsp:nvSpPr>
        <dsp:cNvPr id="0" name=""/>
        <dsp:cNvSpPr/>
      </dsp:nvSpPr>
      <dsp:spPr>
        <a:xfrm>
          <a:off x="0" y="2610695"/>
          <a:ext cx="8593122" cy="87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latin typeface="Century Schoolbook" panose="02040604050505020304"/>
            </a:rPr>
            <a:t>Local</a:t>
          </a:r>
          <a:endParaRPr lang="en-US" sz="4000" kern="1200"/>
        </a:p>
      </dsp:txBody>
      <dsp:txXfrm>
        <a:off x="0" y="2610695"/>
        <a:ext cx="8593122" cy="870054"/>
      </dsp:txXfrm>
    </dsp:sp>
    <dsp:sp modelId="{A29C3068-1B81-4095-856B-E2EE3662A1B9}">
      <dsp:nvSpPr>
        <dsp:cNvPr id="0" name=""/>
        <dsp:cNvSpPr/>
      </dsp:nvSpPr>
      <dsp:spPr>
        <a:xfrm>
          <a:off x="0" y="3480750"/>
          <a:ext cx="859312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B4DB7-89F6-4CA8-8893-C4ED8A088B0F}">
      <dsp:nvSpPr>
        <dsp:cNvPr id="0" name=""/>
        <dsp:cNvSpPr/>
      </dsp:nvSpPr>
      <dsp:spPr>
        <a:xfrm>
          <a:off x="0" y="3480750"/>
          <a:ext cx="8593122" cy="87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baseline="0">
              <a:latin typeface="Century Schoolbook" panose="02040604050505020304"/>
            </a:rPr>
            <a:t>Sent</a:t>
          </a:r>
          <a:endParaRPr lang="en-US" sz="4000" kern="1200"/>
        </a:p>
      </dsp:txBody>
      <dsp:txXfrm>
        <a:off x="0" y="3480750"/>
        <a:ext cx="8593122" cy="8700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7A722-A3A0-4C92-817C-7C29CA9305B3}">
      <dsp:nvSpPr>
        <dsp:cNvPr id="0" name=""/>
        <dsp:cNvSpPr/>
      </dsp:nvSpPr>
      <dsp:spPr>
        <a:xfrm>
          <a:off x="955146" y="1027429"/>
          <a:ext cx="1104614" cy="1104614"/>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EF61E8-51BA-4177-8279-D0C35061B337}">
      <dsp:nvSpPr>
        <dsp:cNvPr id="0" name=""/>
        <dsp:cNvSpPr/>
      </dsp:nvSpPr>
      <dsp:spPr>
        <a:xfrm>
          <a:off x="280104" y="2454048"/>
          <a:ext cx="24546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latin typeface="Century Schoolbook" panose="02040604050505020304"/>
            </a:rPr>
            <a:t>Sending Culture</a:t>
          </a:r>
        </a:p>
      </dsp:txBody>
      <dsp:txXfrm>
        <a:off x="280104" y="2454048"/>
        <a:ext cx="2454698" cy="720000"/>
      </dsp:txXfrm>
    </dsp:sp>
    <dsp:sp modelId="{AE2559D4-7E54-4596-8103-38D910A0034C}">
      <dsp:nvSpPr>
        <dsp:cNvPr id="0" name=""/>
        <dsp:cNvSpPr/>
      </dsp:nvSpPr>
      <dsp:spPr>
        <a:xfrm>
          <a:off x="3839416" y="1027429"/>
          <a:ext cx="1104614" cy="1104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646FB-E020-4F65-A89A-109CD662259A}">
      <dsp:nvSpPr>
        <dsp:cNvPr id="0" name=""/>
        <dsp:cNvSpPr/>
      </dsp:nvSpPr>
      <dsp:spPr>
        <a:xfrm>
          <a:off x="3164374" y="2454048"/>
          <a:ext cx="24546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Digital Services</a:t>
          </a:r>
        </a:p>
      </dsp:txBody>
      <dsp:txXfrm>
        <a:off x="3164374" y="2454048"/>
        <a:ext cx="2454698" cy="720000"/>
      </dsp:txXfrm>
    </dsp:sp>
    <dsp:sp modelId="{CDB9AE2D-4B5A-46FA-A62C-9C5E7654C34D}">
      <dsp:nvSpPr>
        <dsp:cNvPr id="0" name=""/>
        <dsp:cNvSpPr/>
      </dsp:nvSpPr>
      <dsp:spPr>
        <a:xfrm>
          <a:off x="6723686" y="1027429"/>
          <a:ext cx="1104614" cy="1104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BD915C-F635-4526-9D0D-CBFE64B41A38}">
      <dsp:nvSpPr>
        <dsp:cNvPr id="0" name=""/>
        <dsp:cNvSpPr/>
      </dsp:nvSpPr>
      <dsp:spPr>
        <a:xfrm>
          <a:off x="6048644" y="2454048"/>
          <a:ext cx="24546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Metaverse Church</a:t>
          </a:r>
        </a:p>
      </dsp:txBody>
      <dsp:txXfrm>
        <a:off x="6048644" y="2454048"/>
        <a:ext cx="2454698" cy="720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02D20-46BA-4410-9882-F98F2A9CA3FB}">
      <dsp:nvSpPr>
        <dsp:cNvPr id="0" name=""/>
        <dsp:cNvSpPr/>
      </dsp:nvSpPr>
      <dsp:spPr>
        <a:xfrm>
          <a:off x="0" y="2100739"/>
          <a:ext cx="9855624"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284D799-1185-4792-BB58-47CEE4207706}">
      <dsp:nvSpPr>
        <dsp:cNvPr id="0" name=""/>
        <dsp:cNvSpPr/>
      </dsp:nvSpPr>
      <dsp:spPr>
        <a:xfrm rot="8100000">
          <a:off x="66635" y="484138"/>
          <a:ext cx="308972" cy="308972"/>
        </a:xfrm>
        <a:prstGeom prst="teardrop">
          <a:avLst>
            <a:gd name="adj" fmla="val 115000"/>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683EA-8DBB-47D9-9F3F-4E6CDA58089A}">
      <dsp:nvSpPr>
        <dsp:cNvPr id="0" name=""/>
        <dsp:cNvSpPr/>
      </dsp:nvSpPr>
      <dsp:spPr>
        <a:xfrm>
          <a:off x="100959" y="518462"/>
          <a:ext cx="240324" cy="240324"/>
        </a:xfrm>
        <a:prstGeom prst="ellipse">
          <a:avLst/>
        </a:prstGeom>
        <a:solidFill>
          <a:schemeClr val="lt1">
            <a:alpha val="90000"/>
            <a:hueOff val="0"/>
            <a:satOff val="0"/>
            <a:lumOff val="0"/>
            <a:alphaOff val="0"/>
          </a:schemeClr>
        </a:solidFill>
        <a:ln w="13970" cap="flat" cmpd="sng" algn="ctr">
          <a:noFill/>
          <a:prstDash val="solid"/>
        </a:ln>
        <a:effectLst/>
      </dsp:spPr>
      <dsp:style>
        <a:lnRef idx="2">
          <a:scrgbClr r="0" g="0" b="0"/>
        </a:lnRef>
        <a:fillRef idx="1">
          <a:scrgbClr r="0" g="0" b="0"/>
        </a:fillRef>
        <a:effectRef idx="0">
          <a:scrgbClr r="0" g="0" b="0"/>
        </a:effectRef>
        <a:fontRef idx="minor"/>
      </dsp:style>
    </dsp:sp>
    <dsp:sp modelId="{CBDBBE02-73B2-4E10-8DCE-9FCDE558388B}">
      <dsp:nvSpPr>
        <dsp:cNvPr id="0" name=""/>
        <dsp:cNvSpPr/>
      </dsp:nvSpPr>
      <dsp:spPr>
        <a:xfrm>
          <a:off x="439599" y="857101"/>
          <a:ext cx="3278158" cy="1243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b="0" kern="1200" baseline="0" dirty="0">
              <a:latin typeface="Century Schoolbook"/>
              <a:cs typeface="Times New Roman"/>
            </a:rPr>
            <a:t>Completely Online</a:t>
          </a:r>
        </a:p>
      </dsp:txBody>
      <dsp:txXfrm>
        <a:off x="439599" y="857101"/>
        <a:ext cx="3278158" cy="1243637"/>
      </dsp:txXfrm>
    </dsp:sp>
    <dsp:sp modelId="{A77888CE-690F-429D-B185-15BF88F043B7}">
      <dsp:nvSpPr>
        <dsp:cNvPr id="0" name=""/>
        <dsp:cNvSpPr/>
      </dsp:nvSpPr>
      <dsp:spPr>
        <a:xfrm>
          <a:off x="439599" y="420147"/>
          <a:ext cx="3278158" cy="43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baseline="0" dirty="0" err="1">
              <a:latin typeface="Century Schoolbook"/>
              <a:cs typeface="Times New Roman"/>
            </a:rPr>
            <a:t>VRChurch</a:t>
          </a:r>
          <a:endParaRPr lang="en-US" sz="2000" b="1" kern="1200" dirty="0">
            <a:latin typeface="Century Schoolbook"/>
            <a:cs typeface="Times New Roman"/>
          </a:endParaRPr>
        </a:p>
      </dsp:txBody>
      <dsp:txXfrm>
        <a:off x="439599" y="420147"/>
        <a:ext cx="3278158" cy="436953"/>
      </dsp:txXfrm>
    </dsp:sp>
    <dsp:sp modelId="{DFDC48D2-2329-4FF6-BA16-0A1FDFC26114}">
      <dsp:nvSpPr>
        <dsp:cNvPr id="0" name=""/>
        <dsp:cNvSpPr/>
      </dsp:nvSpPr>
      <dsp:spPr>
        <a:xfrm>
          <a:off x="221122" y="857101"/>
          <a:ext cx="0" cy="124363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AA6D749-6380-49DF-A0BC-BF027A3303D6}">
      <dsp:nvSpPr>
        <dsp:cNvPr id="0" name=""/>
        <dsp:cNvSpPr/>
      </dsp:nvSpPr>
      <dsp:spPr>
        <a:xfrm>
          <a:off x="180928" y="2061413"/>
          <a:ext cx="78651" cy="78651"/>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C26190-E175-46C3-ACF4-7835B7C8296D}">
      <dsp:nvSpPr>
        <dsp:cNvPr id="0" name=""/>
        <dsp:cNvSpPr/>
      </dsp:nvSpPr>
      <dsp:spPr>
        <a:xfrm rot="18900000">
          <a:off x="2033550" y="3408366"/>
          <a:ext cx="308972" cy="308972"/>
        </a:xfrm>
        <a:prstGeom prst="teardrop">
          <a:avLst>
            <a:gd name="adj" fmla="val 115000"/>
          </a:avLst>
        </a:prstGeom>
        <a:solidFill>
          <a:schemeClr val="accent2">
            <a:hueOff val="-2474889"/>
            <a:satOff val="807"/>
            <a:lumOff val="-719"/>
            <a:alphaOff val="0"/>
          </a:schemeClr>
        </a:solidFill>
        <a:ln w="13970" cap="flat" cmpd="sng" algn="ctr">
          <a:solidFill>
            <a:schemeClr val="accent2">
              <a:hueOff val="-2474889"/>
              <a:satOff val="807"/>
              <a:lumOff val="-7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A2DE4-2BA8-45AC-AF43-D634093826D7}">
      <dsp:nvSpPr>
        <dsp:cNvPr id="0" name=""/>
        <dsp:cNvSpPr/>
      </dsp:nvSpPr>
      <dsp:spPr>
        <a:xfrm>
          <a:off x="2067874" y="3442691"/>
          <a:ext cx="240324" cy="240324"/>
        </a:xfrm>
        <a:prstGeom prst="ellipse">
          <a:avLst/>
        </a:prstGeom>
        <a:solidFill>
          <a:schemeClr val="lt1">
            <a:alpha val="90000"/>
            <a:hueOff val="0"/>
            <a:satOff val="0"/>
            <a:lumOff val="0"/>
            <a:alphaOff val="0"/>
          </a:schemeClr>
        </a:solidFill>
        <a:ln w="13970" cap="flat" cmpd="sng" algn="ctr">
          <a:noFill/>
          <a:prstDash val="solid"/>
        </a:ln>
        <a:effectLst/>
      </dsp:spPr>
      <dsp:style>
        <a:lnRef idx="2">
          <a:scrgbClr r="0" g="0" b="0"/>
        </a:lnRef>
        <a:fillRef idx="1">
          <a:scrgbClr r="0" g="0" b="0"/>
        </a:fillRef>
        <a:effectRef idx="0">
          <a:scrgbClr r="0" g="0" b="0"/>
        </a:effectRef>
        <a:fontRef idx="minor"/>
      </dsp:style>
    </dsp:sp>
    <dsp:sp modelId="{A0D24DE1-E669-44BA-A72E-A4585D4FB376}">
      <dsp:nvSpPr>
        <dsp:cNvPr id="0" name=""/>
        <dsp:cNvSpPr/>
      </dsp:nvSpPr>
      <dsp:spPr>
        <a:xfrm>
          <a:off x="2406513" y="2100739"/>
          <a:ext cx="3278158" cy="1243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b="0" kern="1200" dirty="0" err="1">
              <a:latin typeface="Century Schoolbook"/>
              <a:cs typeface="Times New Roman"/>
            </a:rPr>
            <a:t>Phygital</a:t>
          </a:r>
          <a:r>
            <a:rPr lang="en-US" sz="1500" b="0" kern="1200" dirty="0">
              <a:latin typeface="Century Schoolbook"/>
              <a:cs typeface="Times New Roman"/>
            </a:rPr>
            <a:t> Church</a:t>
          </a:r>
        </a:p>
      </dsp:txBody>
      <dsp:txXfrm>
        <a:off x="2406513" y="2100739"/>
        <a:ext cx="3278158" cy="1243637"/>
      </dsp:txXfrm>
    </dsp:sp>
    <dsp:sp modelId="{95F9EB99-25F8-4789-BD42-AE110AFC369C}">
      <dsp:nvSpPr>
        <dsp:cNvPr id="0" name=""/>
        <dsp:cNvSpPr/>
      </dsp:nvSpPr>
      <dsp:spPr>
        <a:xfrm>
          <a:off x="2406513" y="3344376"/>
          <a:ext cx="3278158" cy="43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latin typeface="Century Schoolbook"/>
              <a:cs typeface="Times New Roman"/>
            </a:rPr>
            <a:t>Life Church</a:t>
          </a:r>
        </a:p>
      </dsp:txBody>
      <dsp:txXfrm>
        <a:off x="2406513" y="3344376"/>
        <a:ext cx="3278158" cy="436953"/>
      </dsp:txXfrm>
    </dsp:sp>
    <dsp:sp modelId="{F2C58C64-A221-4B0B-97CD-9038FE200D3B}">
      <dsp:nvSpPr>
        <dsp:cNvPr id="0" name=""/>
        <dsp:cNvSpPr/>
      </dsp:nvSpPr>
      <dsp:spPr>
        <a:xfrm>
          <a:off x="2188036" y="2100739"/>
          <a:ext cx="0" cy="1243637"/>
        </a:xfrm>
        <a:prstGeom prst="line">
          <a:avLst/>
        </a:prstGeom>
        <a:noFill/>
        <a:ln w="12700" cap="flat" cmpd="sng" algn="ctr">
          <a:solidFill>
            <a:schemeClr val="accent2">
              <a:hueOff val="-2474889"/>
              <a:satOff val="807"/>
              <a:lumOff val="-719"/>
              <a:alphaOff val="0"/>
            </a:schemeClr>
          </a:solidFill>
          <a:prstDash val="dash"/>
        </a:ln>
        <a:effectLst/>
      </dsp:spPr>
      <dsp:style>
        <a:lnRef idx="1">
          <a:scrgbClr r="0" g="0" b="0"/>
        </a:lnRef>
        <a:fillRef idx="0">
          <a:scrgbClr r="0" g="0" b="0"/>
        </a:fillRef>
        <a:effectRef idx="0">
          <a:scrgbClr r="0" g="0" b="0"/>
        </a:effectRef>
        <a:fontRef idx="minor"/>
      </dsp:style>
    </dsp:sp>
    <dsp:sp modelId="{3BEFA539-F456-4E5F-8F8A-799E19A45BD1}">
      <dsp:nvSpPr>
        <dsp:cNvPr id="0" name=""/>
        <dsp:cNvSpPr/>
      </dsp:nvSpPr>
      <dsp:spPr>
        <a:xfrm>
          <a:off x="2147842" y="2061413"/>
          <a:ext cx="78651" cy="78651"/>
        </a:xfrm>
        <a:prstGeom prst="ellipse">
          <a:avLst/>
        </a:prstGeom>
        <a:solidFill>
          <a:schemeClr val="accent2">
            <a:hueOff val="-2474889"/>
            <a:satOff val="807"/>
            <a:lumOff val="-719"/>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2A17B-9E66-4905-8EE9-4628A65C0AFA}">
      <dsp:nvSpPr>
        <dsp:cNvPr id="0" name=""/>
        <dsp:cNvSpPr/>
      </dsp:nvSpPr>
      <dsp:spPr>
        <a:xfrm rot="8100000">
          <a:off x="4000465" y="484138"/>
          <a:ext cx="308972" cy="308972"/>
        </a:xfrm>
        <a:prstGeom prst="teardrop">
          <a:avLst>
            <a:gd name="adj" fmla="val 115000"/>
          </a:avLst>
        </a:prstGeom>
        <a:solidFill>
          <a:schemeClr val="accent2">
            <a:hueOff val="-4949778"/>
            <a:satOff val="1615"/>
            <a:lumOff val="-1438"/>
            <a:alphaOff val="0"/>
          </a:schemeClr>
        </a:solidFill>
        <a:ln w="13970" cap="flat" cmpd="sng" algn="ctr">
          <a:solidFill>
            <a:schemeClr val="accent2">
              <a:hueOff val="-4949778"/>
              <a:satOff val="1615"/>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E30C4-5E3A-4C38-A8ED-26C68DFD02C5}">
      <dsp:nvSpPr>
        <dsp:cNvPr id="0" name=""/>
        <dsp:cNvSpPr/>
      </dsp:nvSpPr>
      <dsp:spPr>
        <a:xfrm>
          <a:off x="4034789" y="518462"/>
          <a:ext cx="240324" cy="240324"/>
        </a:xfrm>
        <a:prstGeom prst="ellipse">
          <a:avLst/>
        </a:prstGeom>
        <a:solidFill>
          <a:schemeClr val="lt1">
            <a:alpha val="90000"/>
            <a:hueOff val="0"/>
            <a:satOff val="0"/>
            <a:lumOff val="0"/>
            <a:alphaOff val="0"/>
          </a:schemeClr>
        </a:solidFill>
        <a:ln w="13970" cap="flat" cmpd="sng" algn="ctr">
          <a:noFill/>
          <a:prstDash val="solid"/>
        </a:ln>
        <a:effectLst/>
      </dsp:spPr>
      <dsp:style>
        <a:lnRef idx="2">
          <a:scrgbClr r="0" g="0" b="0"/>
        </a:lnRef>
        <a:fillRef idx="1">
          <a:scrgbClr r="0" g="0" b="0"/>
        </a:fillRef>
        <a:effectRef idx="0">
          <a:scrgbClr r="0" g="0" b="0"/>
        </a:effectRef>
        <a:fontRef idx="minor"/>
      </dsp:style>
    </dsp:sp>
    <dsp:sp modelId="{ADEF937A-DD82-4589-A221-929CE08F4429}">
      <dsp:nvSpPr>
        <dsp:cNvPr id="0" name=""/>
        <dsp:cNvSpPr/>
      </dsp:nvSpPr>
      <dsp:spPr>
        <a:xfrm>
          <a:off x="4373428" y="857101"/>
          <a:ext cx="3278158" cy="1243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Century Schoolbook"/>
              <a:ea typeface="Calibri"/>
              <a:cs typeface="Calibri"/>
            </a:rPr>
            <a:t>Hybrid Church</a:t>
          </a:r>
        </a:p>
      </dsp:txBody>
      <dsp:txXfrm>
        <a:off x="4373428" y="857101"/>
        <a:ext cx="3278158" cy="1243637"/>
      </dsp:txXfrm>
    </dsp:sp>
    <dsp:sp modelId="{B72107AB-54BB-484D-B996-45CE2EED0B1F}">
      <dsp:nvSpPr>
        <dsp:cNvPr id="0" name=""/>
        <dsp:cNvSpPr/>
      </dsp:nvSpPr>
      <dsp:spPr>
        <a:xfrm>
          <a:off x="4373428" y="420147"/>
          <a:ext cx="3278158" cy="43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latin typeface="Century Schoolbook"/>
              <a:ea typeface="Calibri"/>
              <a:cs typeface="Calibri"/>
            </a:rPr>
            <a:t>Little Hills Church</a:t>
          </a:r>
        </a:p>
      </dsp:txBody>
      <dsp:txXfrm>
        <a:off x="4373428" y="420147"/>
        <a:ext cx="3278158" cy="436953"/>
      </dsp:txXfrm>
    </dsp:sp>
    <dsp:sp modelId="{530D924D-8991-4CF0-88B0-5FDD9AB428D7}">
      <dsp:nvSpPr>
        <dsp:cNvPr id="0" name=""/>
        <dsp:cNvSpPr/>
      </dsp:nvSpPr>
      <dsp:spPr>
        <a:xfrm>
          <a:off x="4154951" y="857101"/>
          <a:ext cx="0" cy="1243637"/>
        </a:xfrm>
        <a:prstGeom prst="line">
          <a:avLst/>
        </a:prstGeom>
        <a:noFill/>
        <a:ln w="12700" cap="flat" cmpd="sng" algn="ctr">
          <a:solidFill>
            <a:schemeClr val="accent2">
              <a:hueOff val="-4949778"/>
              <a:satOff val="1615"/>
              <a:lumOff val="-1438"/>
              <a:alphaOff val="0"/>
            </a:schemeClr>
          </a:solidFill>
          <a:prstDash val="dash"/>
        </a:ln>
        <a:effectLst/>
      </dsp:spPr>
      <dsp:style>
        <a:lnRef idx="1">
          <a:scrgbClr r="0" g="0" b="0"/>
        </a:lnRef>
        <a:fillRef idx="0">
          <a:scrgbClr r="0" g="0" b="0"/>
        </a:fillRef>
        <a:effectRef idx="0">
          <a:scrgbClr r="0" g="0" b="0"/>
        </a:effectRef>
        <a:fontRef idx="minor"/>
      </dsp:style>
    </dsp:sp>
    <dsp:sp modelId="{C98F038A-2030-47BF-B846-1EA499DE4A52}">
      <dsp:nvSpPr>
        <dsp:cNvPr id="0" name=""/>
        <dsp:cNvSpPr/>
      </dsp:nvSpPr>
      <dsp:spPr>
        <a:xfrm>
          <a:off x="4114757" y="2061413"/>
          <a:ext cx="78651" cy="78651"/>
        </a:xfrm>
        <a:prstGeom prst="ellipse">
          <a:avLst/>
        </a:prstGeom>
        <a:solidFill>
          <a:schemeClr val="accent2">
            <a:hueOff val="-4949778"/>
            <a:satOff val="1615"/>
            <a:lumOff val="-1438"/>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B01992-0AB3-49B6-8FD5-9B8CAD1BCEA8}">
      <dsp:nvSpPr>
        <dsp:cNvPr id="0" name=""/>
        <dsp:cNvSpPr/>
      </dsp:nvSpPr>
      <dsp:spPr>
        <a:xfrm rot="18900000">
          <a:off x="5967379" y="3408366"/>
          <a:ext cx="308972" cy="308972"/>
        </a:xfrm>
        <a:prstGeom prst="teardrop">
          <a:avLst>
            <a:gd name="adj" fmla="val 115000"/>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C9E08C-94CD-424B-89D4-43E86AF45782}">
      <dsp:nvSpPr>
        <dsp:cNvPr id="0" name=""/>
        <dsp:cNvSpPr/>
      </dsp:nvSpPr>
      <dsp:spPr>
        <a:xfrm>
          <a:off x="6001704" y="3442691"/>
          <a:ext cx="240324" cy="240324"/>
        </a:xfrm>
        <a:prstGeom prst="ellipse">
          <a:avLst/>
        </a:prstGeom>
        <a:solidFill>
          <a:schemeClr val="lt1">
            <a:alpha val="90000"/>
            <a:hueOff val="0"/>
            <a:satOff val="0"/>
            <a:lumOff val="0"/>
            <a:alphaOff val="0"/>
          </a:schemeClr>
        </a:solidFill>
        <a:ln w="13970" cap="flat" cmpd="sng" algn="ctr">
          <a:noFill/>
          <a:prstDash val="solid"/>
        </a:ln>
        <a:effectLst/>
      </dsp:spPr>
      <dsp:style>
        <a:lnRef idx="2">
          <a:scrgbClr r="0" g="0" b="0"/>
        </a:lnRef>
        <a:fillRef idx="1">
          <a:scrgbClr r="0" g="0" b="0"/>
        </a:fillRef>
        <a:effectRef idx="0">
          <a:scrgbClr r="0" g="0" b="0"/>
        </a:effectRef>
        <a:fontRef idx="minor"/>
      </dsp:style>
    </dsp:sp>
    <dsp:sp modelId="{AC1D2958-4BCF-4B5F-959D-0BC7DCF7CC39}">
      <dsp:nvSpPr>
        <dsp:cNvPr id="0" name=""/>
        <dsp:cNvSpPr/>
      </dsp:nvSpPr>
      <dsp:spPr>
        <a:xfrm>
          <a:off x="6340343" y="2100739"/>
          <a:ext cx="3278158" cy="1243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b="0" kern="1200" dirty="0">
              <a:latin typeface="Century Schoolbook"/>
              <a:ea typeface="Calibri"/>
              <a:cs typeface="Calibri"/>
            </a:rPr>
            <a:t>Resources for Launching Online</a:t>
          </a:r>
          <a:endParaRPr lang="en-US" sz="1500" b="0" kern="1200" dirty="0">
            <a:latin typeface="Times New Roman"/>
            <a:cs typeface="Times New Roman"/>
          </a:endParaRPr>
        </a:p>
      </dsp:txBody>
      <dsp:txXfrm>
        <a:off x="6340343" y="2100739"/>
        <a:ext cx="3278158" cy="1243637"/>
      </dsp:txXfrm>
    </dsp:sp>
    <dsp:sp modelId="{16698751-ADC5-414A-A302-0918CA85B48D}">
      <dsp:nvSpPr>
        <dsp:cNvPr id="0" name=""/>
        <dsp:cNvSpPr/>
      </dsp:nvSpPr>
      <dsp:spPr>
        <a:xfrm>
          <a:off x="6340343" y="3344376"/>
          <a:ext cx="3278158" cy="43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latin typeface="Century Schoolbook"/>
              <a:ea typeface="Calibri"/>
              <a:cs typeface="Calibri"/>
            </a:rPr>
            <a:t>TheChurch.Digital</a:t>
          </a:r>
        </a:p>
      </dsp:txBody>
      <dsp:txXfrm>
        <a:off x="6340343" y="3344376"/>
        <a:ext cx="3278158" cy="436953"/>
      </dsp:txXfrm>
    </dsp:sp>
    <dsp:sp modelId="{C773E2C9-D758-4F81-9354-AC418F2556D5}">
      <dsp:nvSpPr>
        <dsp:cNvPr id="0" name=""/>
        <dsp:cNvSpPr/>
      </dsp:nvSpPr>
      <dsp:spPr>
        <a:xfrm>
          <a:off x="6121866" y="2100739"/>
          <a:ext cx="0" cy="1243637"/>
        </a:xfrm>
        <a:prstGeom prst="line">
          <a:avLst/>
        </a:prstGeom>
        <a:noFill/>
        <a:ln w="12700" cap="flat" cmpd="sng" algn="ctr">
          <a:solidFill>
            <a:schemeClr val="accent2">
              <a:hueOff val="-7424668"/>
              <a:satOff val="2422"/>
              <a:lumOff val="-2157"/>
              <a:alphaOff val="0"/>
            </a:schemeClr>
          </a:solidFill>
          <a:prstDash val="dash"/>
        </a:ln>
        <a:effectLst/>
      </dsp:spPr>
      <dsp:style>
        <a:lnRef idx="1">
          <a:scrgbClr r="0" g="0" b="0"/>
        </a:lnRef>
        <a:fillRef idx="0">
          <a:scrgbClr r="0" g="0" b="0"/>
        </a:fillRef>
        <a:effectRef idx="0">
          <a:scrgbClr r="0" g="0" b="0"/>
        </a:effectRef>
        <a:fontRef idx="minor"/>
      </dsp:style>
    </dsp:sp>
    <dsp:sp modelId="{14949EC2-479B-4577-AFC9-ACED16E11BAB}">
      <dsp:nvSpPr>
        <dsp:cNvPr id="0" name=""/>
        <dsp:cNvSpPr/>
      </dsp:nvSpPr>
      <dsp:spPr>
        <a:xfrm>
          <a:off x="6081672" y="2061413"/>
          <a:ext cx="78651" cy="78651"/>
        </a:xfrm>
        <a:prstGeom prst="ellipse">
          <a:avLst/>
        </a:prstGeom>
        <a:solidFill>
          <a:schemeClr val="accent2">
            <a:hueOff val="-7424668"/>
            <a:satOff val="2422"/>
            <a:lumOff val="-2157"/>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7DBB5-D0CB-4685-A7D7-2BC0394A0AE3}">
      <dsp:nvSpPr>
        <dsp:cNvPr id="0" name=""/>
        <dsp:cNvSpPr/>
      </dsp:nvSpPr>
      <dsp:spPr>
        <a:xfrm>
          <a:off x="274246" y="1697333"/>
          <a:ext cx="806810" cy="80681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5D8152-CBD9-48FB-94E0-7A27C24B859D}">
      <dsp:nvSpPr>
        <dsp:cNvPr id="0" name=""/>
        <dsp:cNvSpPr/>
      </dsp:nvSpPr>
      <dsp:spPr>
        <a:xfrm>
          <a:off x="443676" y="1866764"/>
          <a:ext cx="467949" cy="467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1A57F0-AD48-47C3-A809-14A1C7988162}">
      <dsp:nvSpPr>
        <dsp:cNvPr id="0" name=""/>
        <dsp:cNvSpPr/>
      </dsp:nvSpPr>
      <dsp:spPr>
        <a:xfrm>
          <a:off x="1253944" y="1697333"/>
          <a:ext cx="1901766" cy="806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a:t>Raleigh</a:t>
          </a:r>
          <a:endParaRPr lang="en-US" sz="2400" kern="1200"/>
        </a:p>
      </dsp:txBody>
      <dsp:txXfrm>
        <a:off x="1253944" y="1697333"/>
        <a:ext cx="1901766" cy="806810"/>
      </dsp:txXfrm>
    </dsp:sp>
    <dsp:sp modelId="{ADF66EB3-ACC0-45EC-B562-223A76E26AD9}">
      <dsp:nvSpPr>
        <dsp:cNvPr id="0" name=""/>
        <dsp:cNvSpPr/>
      </dsp:nvSpPr>
      <dsp:spPr>
        <a:xfrm>
          <a:off x="3487079" y="1697333"/>
          <a:ext cx="806810" cy="80681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0643F-FDDD-48D4-830E-650BD6DFE429}">
      <dsp:nvSpPr>
        <dsp:cNvPr id="0" name=""/>
        <dsp:cNvSpPr/>
      </dsp:nvSpPr>
      <dsp:spPr>
        <a:xfrm>
          <a:off x="3656509" y="1866764"/>
          <a:ext cx="467949" cy="467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248679-C505-4491-A37A-8B9BD8AFA5DA}">
      <dsp:nvSpPr>
        <dsp:cNvPr id="0" name=""/>
        <dsp:cNvSpPr/>
      </dsp:nvSpPr>
      <dsp:spPr>
        <a:xfrm>
          <a:off x="4466777" y="1697333"/>
          <a:ext cx="1901766" cy="806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a:t>Kenya</a:t>
          </a:r>
          <a:endParaRPr lang="en-US" sz="2400" kern="1200"/>
        </a:p>
      </dsp:txBody>
      <dsp:txXfrm>
        <a:off x="4466777" y="1697333"/>
        <a:ext cx="1901766" cy="806810"/>
      </dsp:txXfrm>
    </dsp:sp>
    <dsp:sp modelId="{7EED53CE-CE25-49EB-8895-BFCA7B031312}">
      <dsp:nvSpPr>
        <dsp:cNvPr id="0" name=""/>
        <dsp:cNvSpPr/>
      </dsp:nvSpPr>
      <dsp:spPr>
        <a:xfrm>
          <a:off x="6699912" y="1697333"/>
          <a:ext cx="806810" cy="80681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9CF2D-97FF-42CB-910B-715ADDDC3E0C}">
      <dsp:nvSpPr>
        <dsp:cNvPr id="0" name=""/>
        <dsp:cNvSpPr/>
      </dsp:nvSpPr>
      <dsp:spPr>
        <a:xfrm>
          <a:off x="6869342" y="1866764"/>
          <a:ext cx="467949" cy="467949"/>
        </a:xfrm>
        <a:prstGeom prst="rect">
          <a:avLst/>
        </a:prstGeom>
        <a:blipFill>
          <a:blip xmlns:r="http://schemas.openxmlformats.org/officeDocument/2006/relationships" r:embed="rId3">
            <a:extLst>
              <a:ext uri="{96DAC541-7B7A-43D3-8B79-37D633B846F1}">
                <asvg:svgBlip xmlns:asvg="http://schemas.microsoft.com/office/drawing/2016/SVG/main" r:embed="rId5"/>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ECC7E4-0266-40B7-8E08-33A0AABBA897}">
      <dsp:nvSpPr>
        <dsp:cNvPr id="0" name=""/>
        <dsp:cNvSpPr/>
      </dsp:nvSpPr>
      <dsp:spPr>
        <a:xfrm>
          <a:off x="7679610" y="1697333"/>
          <a:ext cx="1901766" cy="806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a:t>Ethiopia</a:t>
          </a:r>
          <a:endParaRPr lang="en-US" sz="2400" kern="1200"/>
        </a:p>
      </dsp:txBody>
      <dsp:txXfrm>
        <a:off x="7679610" y="1697333"/>
        <a:ext cx="1901766" cy="806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D6394-A2C2-4FEF-AC2D-77ABFE2BD7E3}">
      <dsp:nvSpPr>
        <dsp:cNvPr id="0" name=""/>
        <dsp:cNvSpPr/>
      </dsp:nvSpPr>
      <dsp:spPr>
        <a:xfrm>
          <a:off x="819031" y="2212"/>
          <a:ext cx="2173455" cy="130407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Christocentric</a:t>
          </a:r>
        </a:p>
      </dsp:txBody>
      <dsp:txXfrm>
        <a:off x="819031" y="2212"/>
        <a:ext cx="2173455" cy="1304073"/>
      </dsp:txXfrm>
    </dsp:sp>
    <dsp:sp modelId="{4AA5F48E-EE7E-4E7D-A909-FE73258AB0F6}">
      <dsp:nvSpPr>
        <dsp:cNvPr id="0" name=""/>
        <dsp:cNvSpPr/>
      </dsp:nvSpPr>
      <dsp:spPr>
        <a:xfrm>
          <a:off x="3209833" y="2212"/>
          <a:ext cx="2173455" cy="130407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Conversion</a:t>
          </a:r>
        </a:p>
      </dsp:txBody>
      <dsp:txXfrm>
        <a:off x="3209833" y="2212"/>
        <a:ext cx="2173455" cy="1304073"/>
      </dsp:txXfrm>
    </dsp:sp>
    <dsp:sp modelId="{9724B829-B265-4F6B-8B81-A0636301A7A5}">
      <dsp:nvSpPr>
        <dsp:cNvPr id="0" name=""/>
        <dsp:cNvSpPr/>
      </dsp:nvSpPr>
      <dsp:spPr>
        <a:xfrm>
          <a:off x="5600634" y="2212"/>
          <a:ext cx="2173455" cy="130407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Apostolic Teaching</a:t>
          </a:r>
        </a:p>
      </dsp:txBody>
      <dsp:txXfrm>
        <a:off x="5600634" y="2212"/>
        <a:ext cx="2173455" cy="1304073"/>
      </dsp:txXfrm>
    </dsp:sp>
    <dsp:sp modelId="{EF75A359-7EBE-478F-B14D-752FE59E1FEE}">
      <dsp:nvSpPr>
        <dsp:cNvPr id="0" name=""/>
        <dsp:cNvSpPr/>
      </dsp:nvSpPr>
      <dsp:spPr>
        <a:xfrm>
          <a:off x="819031" y="1523631"/>
          <a:ext cx="2173455" cy="130407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Fellowship</a:t>
          </a:r>
        </a:p>
      </dsp:txBody>
      <dsp:txXfrm>
        <a:off x="819031" y="1523631"/>
        <a:ext cx="2173455" cy="1304073"/>
      </dsp:txXfrm>
    </dsp:sp>
    <dsp:sp modelId="{8D789055-AA86-41A6-8807-D9CBBEA613AD}">
      <dsp:nvSpPr>
        <dsp:cNvPr id="0" name=""/>
        <dsp:cNvSpPr/>
      </dsp:nvSpPr>
      <dsp:spPr>
        <a:xfrm>
          <a:off x="3209833" y="1523631"/>
          <a:ext cx="2173455" cy="130407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Prayer</a:t>
          </a:r>
        </a:p>
      </dsp:txBody>
      <dsp:txXfrm>
        <a:off x="3209833" y="1523631"/>
        <a:ext cx="2173455" cy="1304073"/>
      </dsp:txXfrm>
    </dsp:sp>
    <dsp:sp modelId="{694686EC-B9B9-42EB-A5EF-F3DA574E2A9E}">
      <dsp:nvSpPr>
        <dsp:cNvPr id="0" name=""/>
        <dsp:cNvSpPr/>
      </dsp:nvSpPr>
      <dsp:spPr>
        <a:xfrm>
          <a:off x="5600634" y="1523631"/>
          <a:ext cx="2173455" cy="130407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Spirit-Empowered</a:t>
          </a:r>
        </a:p>
      </dsp:txBody>
      <dsp:txXfrm>
        <a:off x="5600634" y="1523631"/>
        <a:ext cx="2173455" cy="1304073"/>
      </dsp:txXfrm>
    </dsp:sp>
    <dsp:sp modelId="{E8DFCE4F-850B-44F8-AFC9-248B6D642612}">
      <dsp:nvSpPr>
        <dsp:cNvPr id="0" name=""/>
        <dsp:cNvSpPr/>
      </dsp:nvSpPr>
      <dsp:spPr>
        <a:xfrm>
          <a:off x="819031" y="3045050"/>
          <a:ext cx="2173455" cy="130407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Ordinances</a:t>
          </a:r>
        </a:p>
      </dsp:txBody>
      <dsp:txXfrm>
        <a:off x="819031" y="3045050"/>
        <a:ext cx="2173455" cy="1304073"/>
      </dsp:txXfrm>
    </dsp:sp>
    <dsp:sp modelId="{6DA8C916-1723-41D5-BA3A-1802BA4A7522}">
      <dsp:nvSpPr>
        <dsp:cNvPr id="0" name=""/>
        <dsp:cNvSpPr/>
      </dsp:nvSpPr>
      <dsp:spPr>
        <a:xfrm>
          <a:off x="3209833" y="3045050"/>
          <a:ext cx="2173455" cy="130407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Worship</a:t>
          </a:r>
        </a:p>
      </dsp:txBody>
      <dsp:txXfrm>
        <a:off x="3209833" y="3045050"/>
        <a:ext cx="2173455" cy="1304073"/>
      </dsp:txXfrm>
    </dsp:sp>
    <dsp:sp modelId="{C9954300-EE8F-4446-8055-1D72ECCC5D12}">
      <dsp:nvSpPr>
        <dsp:cNvPr id="0" name=""/>
        <dsp:cNvSpPr/>
      </dsp:nvSpPr>
      <dsp:spPr>
        <a:xfrm>
          <a:off x="5600634" y="3045050"/>
          <a:ext cx="2173455" cy="130407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Century Schoolbook" panose="02040604050505020304"/>
            </a:rPr>
            <a:t>Reproduction</a:t>
          </a:r>
          <a:endParaRPr lang="en-US" sz="2300" kern="1200"/>
        </a:p>
      </dsp:txBody>
      <dsp:txXfrm>
        <a:off x="5600634" y="3045050"/>
        <a:ext cx="2173455" cy="13040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71C61-E1FC-4861-AC5C-AB35D77A33C9}">
      <dsp:nvSpPr>
        <dsp:cNvPr id="0" name=""/>
        <dsp:cNvSpPr/>
      </dsp:nvSpPr>
      <dsp:spPr>
        <a:xfrm>
          <a:off x="478019" y="1352710"/>
          <a:ext cx="776777" cy="776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8047D-3D60-4AC4-912B-4F38AA9592D1}">
      <dsp:nvSpPr>
        <dsp:cNvPr id="0" name=""/>
        <dsp:cNvSpPr/>
      </dsp:nvSpPr>
      <dsp:spPr>
        <a:xfrm>
          <a:off x="3322" y="2395828"/>
          <a:ext cx="1726171" cy="69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Organic</a:t>
          </a:r>
          <a:endParaRPr lang="en-US" sz="1500" kern="1200"/>
        </a:p>
      </dsp:txBody>
      <dsp:txXfrm>
        <a:off x="3322" y="2395828"/>
        <a:ext cx="1726171" cy="690468"/>
      </dsp:txXfrm>
    </dsp:sp>
    <dsp:sp modelId="{241A93F2-C07E-44B4-A357-D0E92D1D1F9C}">
      <dsp:nvSpPr>
        <dsp:cNvPr id="0" name=""/>
        <dsp:cNvSpPr/>
      </dsp:nvSpPr>
      <dsp:spPr>
        <a:xfrm>
          <a:off x="2506271" y="1352710"/>
          <a:ext cx="776777" cy="776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B69F1-75F5-4ED0-BEAE-B42873041DA0}">
      <dsp:nvSpPr>
        <dsp:cNvPr id="0" name=""/>
        <dsp:cNvSpPr/>
      </dsp:nvSpPr>
      <dsp:spPr>
        <a:xfrm>
          <a:off x="2031574" y="2395828"/>
          <a:ext cx="1726171" cy="69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Simple</a:t>
          </a:r>
          <a:endParaRPr lang="en-US" sz="1500" kern="1200"/>
        </a:p>
      </dsp:txBody>
      <dsp:txXfrm>
        <a:off x="2031574" y="2395828"/>
        <a:ext cx="1726171" cy="690468"/>
      </dsp:txXfrm>
    </dsp:sp>
    <dsp:sp modelId="{CBFB97D8-A3A4-4488-B703-2D361D74D7F9}">
      <dsp:nvSpPr>
        <dsp:cNvPr id="0" name=""/>
        <dsp:cNvSpPr/>
      </dsp:nvSpPr>
      <dsp:spPr>
        <a:xfrm>
          <a:off x="4534523" y="1352710"/>
          <a:ext cx="776777" cy="776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BA4F23-77BC-4FB2-8A04-811562081ABC}">
      <dsp:nvSpPr>
        <dsp:cNvPr id="0" name=""/>
        <dsp:cNvSpPr/>
      </dsp:nvSpPr>
      <dsp:spPr>
        <a:xfrm>
          <a:off x="4059826" y="2395828"/>
          <a:ext cx="1726171" cy="69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Participatory</a:t>
          </a:r>
          <a:endParaRPr lang="en-US" sz="1500" kern="1200"/>
        </a:p>
      </dsp:txBody>
      <dsp:txXfrm>
        <a:off x="4059826" y="2395828"/>
        <a:ext cx="1726171" cy="690468"/>
      </dsp:txXfrm>
    </dsp:sp>
    <dsp:sp modelId="{270FF72A-0283-468E-A2E2-817A08D95199}">
      <dsp:nvSpPr>
        <dsp:cNvPr id="0" name=""/>
        <dsp:cNvSpPr/>
      </dsp:nvSpPr>
      <dsp:spPr>
        <a:xfrm>
          <a:off x="6562775" y="1352710"/>
          <a:ext cx="776777" cy="776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ABE27-ADFC-44BA-84F7-10A76031E913}">
      <dsp:nvSpPr>
        <dsp:cNvPr id="0" name=""/>
        <dsp:cNvSpPr/>
      </dsp:nvSpPr>
      <dsp:spPr>
        <a:xfrm>
          <a:off x="6088078" y="2395828"/>
          <a:ext cx="1726171" cy="69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Community-driven</a:t>
          </a:r>
          <a:endParaRPr lang="en-US" sz="1500" kern="1200"/>
        </a:p>
      </dsp:txBody>
      <dsp:txXfrm>
        <a:off x="6088078" y="2395828"/>
        <a:ext cx="1726171" cy="690468"/>
      </dsp:txXfrm>
    </dsp:sp>
    <dsp:sp modelId="{C935D12C-2622-4D91-A1DD-9D25754AD276}">
      <dsp:nvSpPr>
        <dsp:cNvPr id="0" name=""/>
        <dsp:cNvSpPr/>
      </dsp:nvSpPr>
      <dsp:spPr>
        <a:xfrm>
          <a:off x="8591027" y="1352710"/>
          <a:ext cx="776777" cy="7767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6882C9-EF59-4AFF-B945-286502095B8E}">
      <dsp:nvSpPr>
        <dsp:cNvPr id="0" name=""/>
        <dsp:cNvSpPr/>
      </dsp:nvSpPr>
      <dsp:spPr>
        <a:xfrm>
          <a:off x="8116329" y="2395828"/>
          <a:ext cx="1726171" cy="69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baseline="0"/>
            <a:t>Celebrate equality in ministerial </a:t>
          </a:r>
          <a:r>
            <a:rPr lang="en-US" sz="1500" kern="1200" baseline="0">
              <a:latin typeface="Century Schoolbook" panose="02040604050505020304"/>
            </a:rPr>
            <a:t>roles</a:t>
          </a:r>
          <a:endParaRPr lang="en-US" sz="1500" kern="1200" baseline="30000"/>
        </a:p>
      </dsp:txBody>
      <dsp:txXfrm>
        <a:off x="8116329" y="2395828"/>
        <a:ext cx="1726171" cy="690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C568A-6EE3-40D2-95E1-9486122BA236}">
      <dsp:nvSpPr>
        <dsp:cNvPr id="0" name=""/>
        <dsp:cNvSpPr/>
      </dsp:nvSpPr>
      <dsp:spPr>
        <a:xfrm>
          <a:off x="697721" y="1884"/>
          <a:ext cx="1851536" cy="1110921"/>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Preaching</a:t>
          </a:r>
          <a:endParaRPr lang="en-US" sz="2200" kern="1200"/>
        </a:p>
      </dsp:txBody>
      <dsp:txXfrm>
        <a:off x="697721" y="1884"/>
        <a:ext cx="1851536" cy="1110921"/>
      </dsp:txXfrm>
    </dsp:sp>
    <dsp:sp modelId="{D88E3D5E-BBBD-4B89-B735-CF0F9119EB1F}">
      <dsp:nvSpPr>
        <dsp:cNvPr id="0" name=""/>
        <dsp:cNvSpPr/>
      </dsp:nvSpPr>
      <dsp:spPr>
        <a:xfrm>
          <a:off x="2734411" y="1884"/>
          <a:ext cx="1851536" cy="1110921"/>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Biblical Theology</a:t>
          </a:r>
          <a:endParaRPr lang="en-US" sz="2200" kern="1200"/>
        </a:p>
      </dsp:txBody>
      <dsp:txXfrm>
        <a:off x="2734411" y="1884"/>
        <a:ext cx="1851536" cy="1110921"/>
      </dsp:txXfrm>
    </dsp:sp>
    <dsp:sp modelId="{6B3AF247-545B-4BDB-859E-9DF67DCBC3D3}">
      <dsp:nvSpPr>
        <dsp:cNvPr id="0" name=""/>
        <dsp:cNvSpPr/>
      </dsp:nvSpPr>
      <dsp:spPr>
        <a:xfrm>
          <a:off x="4771101" y="1884"/>
          <a:ext cx="1851536" cy="1110921"/>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The Gospel</a:t>
          </a:r>
          <a:endParaRPr lang="en-US" sz="2200" kern="1200"/>
        </a:p>
      </dsp:txBody>
      <dsp:txXfrm>
        <a:off x="4771101" y="1884"/>
        <a:ext cx="1851536" cy="1110921"/>
      </dsp:txXfrm>
    </dsp:sp>
    <dsp:sp modelId="{1DF26C64-BA09-4162-BD1B-4A38FFA80DBA}">
      <dsp:nvSpPr>
        <dsp:cNvPr id="0" name=""/>
        <dsp:cNvSpPr/>
      </dsp:nvSpPr>
      <dsp:spPr>
        <a:xfrm>
          <a:off x="697721" y="1297960"/>
          <a:ext cx="1851536" cy="1110921"/>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Conversion</a:t>
          </a:r>
          <a:endParaRPr lang="en-US" sz="2200" kern="1200"/>
        </a:p>
      </dsp:txBody>
      <dsp:txXfrm>
        <a:off x="697721" y="1297960"/>
        <a:ext cx="1851536" cy="1110921"/>
      </dsp:txXfrm>
    </dsp:sp>
    <dsp:sp modelId="{D65015EE-28A1-4E3E-BFC5-A94D12109B8F}">
      <dsp:nvSpPr>
        <dsp:cNvPr id="0" name=""/>
        <dsp:cNvSpPr/>
      </dsp:nvSpPr>
      <dsp:spPr>
        <a:xfrm>
          <a:off x="2734411" y="1297960"/>
          <a:ext cx="1851536" cy="1110921"/>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Evangelism</a:t>
          </a:r>
          <a:endParaRPr lang="en-US" sz="2200" kern="1200"/>
        </a:p>
      </dsp:txBody>
      <dsp:txXfrm>
        <a:off x="2734411" y="1297960"/>
        <a:ext cx="1851536" cy="1110921"/>
      </dsp:txXfrm>
    </dsp:sp>
    <dsp:sp modelId="{1FB6516B-2873-4EBC-A73D-2E4726E9957D}">
      <dsp:nvSpPr>
        <dsp:cNvPr id="0" name=""/>
        <dsp:cNvSpPr/>
      </dsp:nvSpPr>
      <dsp:spPr>
        <a:xfrm>
          <a:off x="4771101" y="1297960"/>
          <a:ext cx="1851536" cy="1110921"/>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Membership</a:t>
          </a:r>
          <a:endParaRPr lang="en-US" sz="2200" kern="1200"/>
        </a:p>
      </dsp:txBody>
      <dsp:txXfrm>
        <a:off x="4771101" y="1297960"/>
        <a:ext cx="1851536" cy="1110921"/>
      </dsp:txXfrm>
    </dsp:sp>
    <dsp:sp modelId="{73C85079-2B26-4AAE-B102-6E130323476B}">
      <dsp:nvSpPr>
        <dsp:cNvPr id="0" name=""/>
        <dsp:cNvSpPr/>
      </dsp:nvSpPr>
      <dsp:spPr>
        <a:xfrm>
          <a:off x="697721" y="2594035"/>
          <a:ext cx="1851536" cy="1110921"/>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Discipline</a:t>
          </a:r>
          <a:endParaRPr lang="en-US" sz="2200" kern="1200"/>
        </a:p>
      </dsp:txBody>
      <dsp:txXfrm>
        <a:off x="697721" y="2594035"/>
        <a:ext cx="1851536" cy="1110921"/>
      </dsp:txXfrm>
    </dsp:sp>
    <dsp:sp modelId="{2163F9E1-4581-40FE-876D-DA88BDFF69EB}">
      <dsp:nvSpPr>
        <dsp:cNvPr id="0" name=""/>
        <dsp:cNvSpPr/>
      </dsp:nvSpPr>
      <dsp:spPr>
        <a:xfrm>
          <a:off x="2734411" y="2594035"/>
          <a:ext cx="1851536" cy="1110921"/>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Discipleship</a:t>
          </a:r>
          <a:endParaRPr lang="en-US" sz="2200" kern="1200"/>
        </a:p>
      </dsp:txBody>
      <dsp:txXfrm>
        <a:off x="2734411" y="2594035"/>
        <a:ext cx="1851536" cy="1110921"/>
      </dsp:txXfrm>
    </dsp:sp>
    <dsp:sp modelId="{BB4883A1-B84C-4312-B35F-0A213E6A590F}">
      <dsp:nvSpPr>
        <dsp:cNvPr id="0" name=""/>
        <dsp:cNvSpPr/>
      </dsp:nvSpPr>
      <dsp:spPr>
        <a:xfrm>
          <a:off x="4771101" y="2594035"/>
          <a:ext cx="1851536" cy="1110921"/>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Leadership</a:t>
          </a:r>
          <a:endParaRPr lang="en-US" sz="2200" kern="1200"/>
        </a:p>
      </dsp:txBody>
      <dsp:txXfrm>
        <a:off x="4771101" y="2594035"/>
        <a:ext cx="1851536" cy="11109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14AC3-A01F-4FD3-A35F-E4B3B8D3C289}">
      <dsp:nvSpPr>
        <dsp:cNvPr id="0" name=""/>
        <dsp:cNvSpPr/>
      </dsp:nvSpPr>
      <dsp:spPr>
        <a:xfrm>
          <a:off x="810383" y="387226"/>
          <a:ext cx="616992" cy="616992"/>
        </a:xfrm>
        <a:prstGeom prst="rect">
          <a:avLst/>
        </a:prstGeom>
        <a:solidFill>
          <a:schemeClr val="accent2">
            <a:hueOff val="0"/>
            <a:satOff val="0"/>
            <a:lumOff val="0"/>
            <a:alphaOff val="0"/>
          </a:schemeClr>
        </a:solid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A2448-E4CC-43A7-B352-60710186B6AD}">
      <dsp:nvSpPr>
        <dsp:cNvPr id="0" name=""/>
        <dsp:cNvSpPr/>
      </dsp:nvSpPr>
      <dsp:spPr>
        <a:xfrm>
          <a:off x="433332" y="1239315"/>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Century Schoolbook" panose="02040604050505020304"/>
            </a:rPr>
            <a:t>God's</a:t>
          </a:r>
          <a:endParaRPr lang="en-US" sz="1700" kern="1200" dirty="0"/>
        </a:p>
      </dsp:txBody>
      <dsp:txXfrm>
        <a:off x="433332" y="1239315"/>
        <a:ext cx="1371093" cy="548437"/>
      </dsp:txXfrm>
    </dsp:sp>
    <dsp:sp modelId="{6471CCD6-3F7D-4751-BA0A-E0BACC3A5C7D}">
      <dsp:nvSpPr>
        <dsp:cNvPr id="0" name=""/>
        <dsp:cNvSpPr/>
      </dsp:nvSpPr>
      <dsp:spPr>
        <a:xfrm>
          <a:off x="2421418" y="387226"/>
          <a:ext cx="616992" cy="616992"/>
        </a:xfrm>
        <a:prstGeom prst="rect">
          <a:avLst/>
        </a:prstGeom>
        <a:solidFill>
          <a:schemeClr val="accent3">
            <a:hueOff val="0"/>
            <a:satOff val="0"/>
            <a:lumOff val="0"/>
            <a:alphaOff val="0"/>
          </a:schemeClr>
        </a:solid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95EAD6-23D7-42E9-9231-A11266E08721}">
      <dsp:nvSpPr>
        <dsp:cNvPr id="0" name=""/>
        <dsp:cNvSpPr/>
      </dsp:nvSpPr>
      <dsp:spPr>
        <a:xfrm>
          <a:off x="2044367" y="1239315"/>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Century Schoolbook" panose="02040604050505020304"/>
            </a:rPr>
            <a:t>Organized</a:t>
          </a:r>
          <a:endParaRPr lang="en-US" sz="1700" kern="1200" dirty="0"/>
        </a:p>
      </dsp:txBody>
      <dsp:txXfrm>
        <a:off x="2044367" y="1239315"/>
        <a:ext cx="1371093" cy="548437"/>
      </dsp:txXfrm>
    </dsp:sp>
    <dsp:sp modelId="{4AB75F21-11F5-4D68-81DF-8F603DB48D8D}">
      <dsp:nvSpPr>
        <dsp:cNvPr id="0" name=""/>
        <dsp:cNvSpPr/>
      </dsp:nvSpPr>
      <dsp:spPr>
        <a:xfrm>
          <a:off x="4032453" y="387226"/>
          <a:ext cx="616992" cy="616992"/>
        </a:xfrm>
        <a:prstGeom prst="rect">
          <a:avLst/>
        </a:prstGeom>
        <a:solidFill>
          <a:schemeClr val="accent4">
            <a:hueOff val="0"/>
            <a:satOff val="0"/>
            <a:lumOff val="0"/>
            <a:alphaOff val="0"/>
          </a:schemeClr>
        </a:solid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2CC710-206C-46E8-81E7-0953273D6B3C}">
      <dsp:nvSpPr>
        <dsp:cNvPr id="0" name=""/>
        <dsp:cNvSpPr/>
      </dsp:nvSpPr>
      <dsp:spPr>
        <a:xfrm>
          <a:off x="3655402" y="1239315"/>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baseline="0" dirty="0">
              <a:latin typeface="Century Schoolbook" panose="02040604050505020304"/>
            </a:rPr>
            <a:t>Purposeful</a:t>
          </a:r>
          <a:endParaRPr lang="en-US" sz="1700" kern="1200" dirty="0"/>
        </a:p>
      </dsp:txBody>
      <dsp:txXfrm>
        <a:off x="3655402" y="1239315"/>
        <a:ext cx="1371093" cy="548437"/>
      </dsp:txXfrm>
    </dsp:sp>
    <dsp:sp modelId="{2E11ACB6-0F5A-425C-96E2-3872661D3286}">
      <dsp:nvSpPr>
        <dsp:cNvPr id="0" name=""/>
        <dsp:cNvSpPr/>
      </dsp:nvSpPr>
      <dsp:spPr>
        <a:xfrm>
          <a:off x="5643488" y="387226"/>
          <a:ext cx="616992" cy="616992"/>
        </a:xfrm>
        <a:prstGeom prst="rect">
          <a:avLst/>
        </a:prstGeom>
        <a:solidFill>
          <a:schemeClr val="accent5">
            <a:hueOff val="0"/>
            <a:satOff val="0"/>
            <a:lumOff val="0"/>
            <a:alphaOff val="0"/>
          </a:schemeClr>
        </a:solid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13E973-66C0-4817-8A9A-C785A7C9AD12}">
      <dsp:nvSpPr>
        <dsp:cNvPr id="0" name=""/>
        <dsp:cNvSpPr/>
      </dsp:nvSpPr>
      <dsp:spPr>
        <a:xfrm>
          <a:off x="5266437" y="1239315"/>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baseline="0" dirty="0">
              <a:latin typeface="Century Schoolbook" panose="02040604050505020304"/>
            </a:rPr>
            <a:t>Local</a:t>
          </a:r>
          <a:endParaRPr lang="en-US" sz="1700" kern="1200" dirty="0"/>
        </a:p>
      </dsp:txBody>
      <dsp:txXfrm>
        <a:off x="5266437" y="1239315"/>
        <a:ext cx="1371093" cy="548437"/>
      </dsp:txXfrm>
    </dsp:sp>
    <dsp:sp modelId="{20E25FAC-AF62-4D3F-A708-4E34F15CEEB0}">
      <dsp:nvSpPr>
        <dsp:cNvPr id="0" name=""/>
        <dsp:cNvSpPr/>
      </dsp:nvSpPr>
      <dsp:spPr>
        <a:xfrm>
          <a:off x="7254523" y="387226"/>
          <a:ext cx="616992" cy="616992"/>
        </a:xfrm>
        <a:prstGeom prst="rect">
          <a:avLst/>
        </a:prstGeom>
        <a:solidFill>
          <a:schemeClr val="accent6">
            <a:hueOff val="0"/>
            <a:satOff val="0"/>
            <a:lumOff val="0"/>
            <a:alphaOff val="0"/>
          </a:schemeClr>
        </a:solid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88D6D-2E1B-4575-9C1A-FFABAA9CE6CD}">
      <dsp:nvSpPr>
        <dsp:cNvPr id="0" name=""/>
        <dsp:cNvSpPr/>
      </dsp:nvSpPr>
      <dsp:spPr>
        <a:xfrm>
          <a:off x="6877472" y="1239315"/>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baseline="0" dirty="0">
              <a:latin typeface="Century Schoolbook" panose="02040604050505020304"/>
            </a:rPr>
            <a:t>Living</a:t>
          </a:r>
          <a:endParaRPr lang="en-US" sz="1700" kern="1200" dirty="0"/>
        </a:p>
      </dsp:txBody>
      <dsp:txXfrm>
        <a:off x="6877472" y="1239315"/>
        <a:ext cx="1371093" cy="548437"/>
      </dsp:txXfrm>
    </dsp:sp>
    <dsp:sp modelId="{DBDF0532-52E4-48C3-A7EF-7BC78455FDAD}">
      <dsp:nvSpPr>
        <dsp:cNvPr id="0" name=""/>
        <dsp:cNvSpPr/>
      </dsp:nvSpPr>
      <dsp:spPr>
        <a:xfrm>
          <a:off x="3226935" y="2130526"/>
          <a:ext cx="616992" cy="616992"/>
        </a:xfrm>
        <a:prstGeom prst="rect">
          <a:avLst/>
        </a:prstGeom>
        <a:solidFill>
          <a:schemeClr val="accent2">
            <a:hueOff val="0"/>
            <a:satOff val="0"/>
            <a:lumOff val="0"/>
            <a:alphaOff val="0"/>
          </a:schemeClr>
        </a:solid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085822-9867-49D2-B34C-FF5F9DFC25C0}">
      <dsp:nvSpPr>
        <dsp:cNvPr id="0" name=""/>
        <dsp:cNvSpPr/>
      </dsp:nvSpPr>
      <dsp:spPr>
        <a:xfrm>
          <a:off x="2849885" y="2982615"/>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Century Schoolbook" panose="02040604050505020304"/>
            </a:rPr>
            <a:t>Gospel-Centered</a:t>
          </a:r>
        </a:p>
      </dsp:txBody>
      <dsp:txXfrm>
        <a:off x="2849885" y="2982615"/>
        <a:ext cx="1371093" cy="548437"/>
      </dsp:txXfrm>
    </dsp:sp>
    <dsp:sp modelId="{2ED8535C-3995-4416-9052-D7076D9641EF}">
      <dsp:nvSpPr>
        <dsp:cNvPr id="0" name=""/>
        <dsp:cNvSpPr/>
      </dsp:nvSpPr>
      <dsp:spPr>
        <a:xfrm>
          <a:off x="4837970" y="2130526"/>
          <a:ext cx="616992" cy="616992"/>
        </a:xfrm>
        <a:prstGeom prst="rect">
          <a:avLst/>
        </a:prstGeom>
        <a:solidFill>
          <a:schemeClr val="accent3">
            <a:hueOff val="0"/>
            <a:satOff val="0"/>
            <a:lumOff val="0"/>
            <a:alphaOff val="0"/>
          </a:schemeClr>
        </a:solid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A207AC-3489-4F2B-8D37-37ACD1ECFCF4}">
      <dsp:nvSpPr>
        <dsp:cNvPr id="0" name=""/>
        <dsp:cNvSpPr/>
      </dsp:nvSpPr>
      <dsp:spPr>
        <a:xfrm>
          <a:off x="4460920" y="2982615"/>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Century Schoolbook" panose="02040604050505020304"/>
            </a:rPr>
            <a:t>Spirit-Empowered</a:t>
          </a:r>
        </a:p>
      </dsp:txBody>
      <dsp:txXfrm>
        <a:off x="4460920" y="2982615"/>
        <a:ext cx="1371093" cy="5484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F56F8-32CF-4F15-834D-2889B426DA5C}">
      <dsp:nvSpPr>
        <dsp:cNvPr id="0" name=""/>
        <dsp:cNvSpPr/>
      </dsp:nvSpPr>
      <dsp:spPr>
        <a:xfrm>
          <a:off x="0" y="477"/>
          <a:ext cx="6569063"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8A27EF-3B98-4536-9431-AADC79DB89FE}">
      <dsp:nvSpPr>
        <dsp:cNvPr id="0" name=""/>
        <dsp:cNvSpPr/>
      </dsp:nvSpPr>
      <dsp:spPr>
        <a:xfrm>
          <a:off x="0" y="477"/>
          <a:ext cx="6569063" cy="558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a:t>Doxological</a:t>
          </a:r>
          <a:endParaRPr lang="en-US" sz="2600" kern="1200"/>
        </a:p>
      </dsp:txBody>
      <dsp:txXfrm>
        <a:off x="0" y="477"/>
        <a:ext cx="6569063" cy="558475"/>
      </dsp:txXfrm>
    </dsp:sp>
    <dsp:sp modelId="{54B9F190-C0BA-45DC-894E-B68A79032AED}">
      <dsp:nvSpPr>
        <dsp:cNvPr id="0" name=""/>
        <dsp:cNvSpPr/>
      </dsp:nvSpPr>
      <dsp:spPr>
        <a:xfrm>
          <a:off x="0" y="558952"/>
          <a:ext cx="6569063"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ABAF35-AE80-45EA-88D5-D999C5C59232}">
      <dsp:nvSpPr>
        <dsp:cNvPr id="0" name=""/>
        <dsp:cNvSpPr/>
      </dsp:nvSpPr>
      <dsp:spPr>
        <a:xfrm>
          <a:off x="0" y="558952"/>
          <a:ext cx="6569063" cy="558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a:t>Logocentric</a:t>
          </a:r>
          <a:endParaRPr lang="en-US" sz="2600" kern="1200"/>
        </a:p>
      </dsp:txBody>
      <dsp:txXfrm>
        <a:off x="0" y="558952"/>
        <a:ext cx="6569063" cy="558475"/>
      </dsp:txXfrm>
    </dsp:sp>
    <dsp:sp modelId="{75175516-8BC2-40F9-A407-6B403E94FF12}">
      <dsp:nvSpPr>
        <dsp:cNvPr id="0" name=""/>
        <dsp:cNvSpPr/>
      </dsp:nvSpPr>
      <dsp:spPr>
        <a:xfrm>
          <a:off x="0" y="1117427"/>
          <a:ext cx="6569063"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7A7B6E-3D0C-4F70-98E7-C9547342B54F}">
      <dsp:nvSpPr>
        <dsp:cNvPr id="0" name=""/>
        <dsp:cNvSpPr/>
      </dsp:nvSpPr>
      <dsp:spPr>
        <a:xfrm>
          <a:off x="0" y="1117427"/>
          <a:ext cx="6569063" cy="558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a:t>Pneuma-dynamic</a:t>
          </a:r>
          <a:endParaRPr lang="en-US" sz="2600" kern="1200"/>
        </a:p>
      </dsp:txBody>
      <dsp:txXfrm>
        <a:off x="0" y="1117427"/>
        <a:ext cx="6569063" cy="558475"/>
      </dsp:txXfrm>
    </dsp:sp>
    <dsp:sp modelId="{94595A70-8269-4796-907F-4EF04A1A6EC4}">
      <dsp:nvSpPr>
        <dsp:cNvPr id="0" name=""/>
        <dsp:cNvSpPr/>
      </dsp:nvSpPr>
      <dsp:spPr>
        <a:xfrm>
          <a:off x="0" y="1675903"/>
          <a:ext cx="6569063"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AFAB85-6C10-4616-B39A-9EAE38C0AE30}">
      <dsp:nvSpPr>
        <dsp:cNvPr id="0" name=""/>
        <dsp:cNvSpPr/>
      </dsp:nvSpPr>
      <dsp:spPr>
        <a:xfrm>
          <a:off x="0" y="1675903"/>
          <a:ext cx="6569063" cy="558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a:t>Covenantal</a:t>
          </a:r>
          <a:endParaRPr lang="en-US" sz="2600" kern="1200"/>
        </a:p>
      </dsp:txBody>
      <dsp:txXfrm>
        <a:off x="0" y="1675903"/>
        <a:ext cx="6569063" cy="558475"/>
      </dsp:txXfrm>
    </dsp:sp>
    <dsp:sp modelId="{CD70F764-C974-48E6-860F-76FE7CA5E48C}">
      <dsp:nvSpPr>
        <dsp:cNvPr id="0" name=""/>
        <dsp:cNvSpPr/>
      </dsp:nvSpPr>
      <dsp:spPr>
        <a:xfrm>
          <a:off x="0" y="2234378"/>
          <a:ext cx="6569063"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88886-9677-4F02-AA7C-C4FA994C9789}">
      <dsp:nvSpPr>
        <dsp:cNvPr id="0" name=""/>
        <dsp:cNvSpPr/>
      </dsp:nvSpPr>
      <dsp:spPr>
        <a:xfrm>
          <a:off x="0" y="2234378"/>
          <a:ext cx="6569063" cy="558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a:t>Confessional</a:t>
          </a:r>
          <a:endParaRPr lang="en-US" sz="2600" kern="1200"/>
        </a:p>
      </dsp:txBody>
      <dsp:txXfrm>
        <a:off x="0" y="2234378"/>
        <a:ext cx="6569063" cy="558475"/>
      </dsp:txXfrm>
    </dsp:sp>
    <dsp:sp modelId="{291F465C-A58C-49C4-BE0F-1A0DF84F4AA0}">
      <dsp:nvSpPr>
        <dsp:cNvPr id="0" name=""/>
        <dsp:cNvSpPr/>
      </dsp:nvSpPr>
      <dsp:spPr>
        <a:xfrm>
          <a:off x="0" y="2792854"/>
          <a:ext cx="6569063"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8AB453-2BB7-4817-ADFA-B5C5FDDEAE47}">
      <dsp:nvSpPr>
        <dsp:cNvPr id="0" name=""/>
        <dsp:cNvSpPr/>
      </dsp:nvSpPr>
      <dsp:spPr>
        <a:xfrm>
          <a:off x="0" y="2792854"/>
          <a:ext cx="6569063" cy="558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a:t>Missional</a:t>
          </a:r>
          <a:endParaRPr lang="en-US" sz="2600" kern="1200"/>
        </a:p>
      </dsp:txBody>
      <dsp:txXfrm>
        <a:off x="0" y="2792854"/>
        <a:ext cx="6569063" cy="558475"/>
      </dsp:txXfrm>
    </dsp:sp>
    <dsp:sp modelId="{98D309CF-8F86-42BE-B8EA-C2A8523AD52C}">
      <dsp:nvSpPr>
        <dsp:cNvPr id="0" name=""/>
        <dsp:cNvSpPr/>
      </dsp:nvSpPr>
      <dsp:spPr>
        <a:xfrm>
          <a:off x="0" y="3351329"/>
          <a:ext cx="6569063"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40B81-5F7D-429B-ABE2-8DE2CBCC73DC}">
      <dsp:nvSpPr>
        <dsp:cNvPr id="0" name=""/>
        <dsp:cNvSpPr/>
      </dsp:nvSpPr>
      <dsp:spPr>
        <a:xfrm>
          <a:off x="0" y="3351329"/>
          <a:ext cx="6569063" cy="558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a:latin typeface="Century Schoolbook" panose="02040604050505020304"/>
            </a:rPr>
            <a:t>Spatio-Temporal/Eschatological</a:t>
          </a:r>
          <a:endParaRPr lang="en-US" sz="2600" kern="1200"/>
        </a:p>
      </dsp:txBody>
      <dsp:txXfrm>
        <a:off x="0" y="3351329"/>
        <a:ext cx="6569063" cy="5584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B3927-75F8-437F-9B08-B7C50726699A}">
      <dsp:nvSpPr>
        <dsp:cNvPr id="0" name=""/>
        <dsp:cNvSpPr/>
      </dsp:nvSpPr>
      <dsp:spPr>
        <a:xfrm>
          <a:off x="0" y="531"/>
          <a:ext cx="859312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A8BD27-AEB7-4838-B183-16CDD0A08D9B}">
      <dsp:nvSpPr>
        <dsp:cNvPr id="0" name=""/>
        <dsp:cNvSpPr/>
      </dsp:nvSpPr>
      <dsp:spPr>
        <a:xfrm>
          <a:off x="0" y="531"/>
          <a:ext cx="8593122" cy="87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latin typeface="Century Schoolbook" panose="02040604050505020304"/>
            </a:rPr>
            <a:t>Doxological</a:t>
          </a:r>
          <a:endParaRPr lang="en-US" sz="4000" kern="1200"/>
        </a:p>
      </dsp:txBody>
      <dsp:txXfrm>
        <a:off x="0" y="531"/>
        <a:ext cx="8593122" cy="870054"/>
      </dsp:txXfrm>
    </dsp:sp>
    <dsp:sp modelId="{D5C44765-DDFE-43FE-B719-F2B2F033AD62}">
      <dsp:nvSpPr>
        <dsp:cNvPr id="0" name=""/>
        <dsp:cNvSpPr/>
      </dsp:nvSpPr>
      <dsp:spPr>
        <a:xfrm>
          <a:off x="0" y="870586"/>
          <a:ext cx="859312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A2ACE-F3D5-4207-8415-BCEB04DED213}">
      <dsp:nvSpPr>
        <dsp:cNvPr id="0" name=""/>
        <dsp:cNvSpPr/>
      </dsp:nvSpPr>
      <dsp:spPr>
        <a:xfrm>
          <a:off x="0" y="870586"/>
          <a:ext cx="8593122" cy="87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baseline="0">
              <a:latin typeface="Century Schoolbook" panose="02040604050505020304"/>
            </a:rPr>
            <a:t>Gospel-Centered</a:t>
          </a:r>
        </a:p>
      </dsp:txBody>
      <dsp:txXfrm>
        <a:off x="0" y="870586"/>
        <a:ext cx="8593122" cy="870054"/>
      </dsp:txXfrm>
    </dsp:sp>
    <dsp:sp modelId="{F6DD9AF7-8141-4365-8335-3B56B4248521}">
      <dsp:nvSpPr>
        <dsp:cNvPr id="0" name=""/>
        <dsp:cNvSpPr/>
      </dsp:nvSpPr>
      <dsp:spPr>
        <a:xfrm>
          <a:off x="0" y="1740641"/>
          <a:ext cx="859312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D3B1C-1368-4B01-8EC1-98CC6294415F}">
      <dsp:nvSpPr>
        <dsp:cNvPr id="0" name=""/>
        <dsp:cNvSpPr/>
      </dsp:nvSpPr>
      <dsp:spPr>
        <a:xfrm>
          <a:off x="0" y="1740641"/>
          <a:ext cx="8593122" cy="87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rtl="0">
            <a:lnSpc>
              <a:spcPct val="90000"/>
            </a:lnSpc>
            <a:spcBef>
              <a:spcPct val="0"/>
            </a:spcBef>
            <a:spcAft>
              <a:spcPct val="35000"/>
            </a:spcAft>
            <a:buNone/>
          </a:pPr>
          <a:r>
            <a:rPr lang="en-US" sz="4000" kern="1200" baseline="0"/>
            <a:t>Spirit-Empowered</a:t>
          </a:r>
          <a:endParaRPr lang="en-US" sz="4000" kern="1200">
            <a:latin typeface="Century Schoolbook" panose="02040604050505020304"/>
          </a:endParaRPr>
        </a:p>
      </dsp:txBody>
      <dsp:txXfrm>
        <a:off x="0" y="1740641"/>
        <a:ext cx="8593122" cy="870054"/>
      </dsp:txXfrm>
    </dsp:sp>
    <dsp:sp modelId="{4F9306B4-801C-403B-8AD3-3728EA63CD19}">
      <dsp:nvSpPr>
        <dsp:cNvPr id="0" name=""/>
        <dsp:cNvSpPr/>
      </dsp:nvSpPr>
      <dsp:spPr>
        <a:xfrm>
          <a:off x="0" y="2610695"/>
          <a:ext cx="859312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41F19-5B11-4B9E-A951-940B034615DC}">
      <dsp:nvSpPr>
        <dsp:cNvPr id="0" name=""/>
        <dsp:cNvSpPr/>
      </dsp:nvSpPr>
      <dsp:spPr>
        <a:xfrm>
          <a:off x="0" y="2610695"/>
          <a:ext cx="8593122" cy="87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latin typeface="Century Schoolbook" panose="02040604050505020304"/>
            </a:rPr>
            <a:t>Local</a:t>
          </a:r>
          <a:endParaRPr lang="en-US" sz="4000" kern="1200"/>
        </a:p>
      </dsp:txBody>
      <dsp:txXfrm>
        <a:off x="0" y="2610695"/>
        <a:ext cx="8593122" cy="870054"/>
      </dsp:txXfrm>
    </dsp:sp>
    <dsp:sp modelId="{A29C3068-1B81-4095-856B-E2EE3662A1B9}">
      <dsp:nvSpPr>
        <dsp:cNvPr id="0" name=""/>
        <dsp:cNvSpPr/>
      </dsp:nvSpPr>
      <dsp:spPr>
        <a:xfrm>
          <a:off x="0" y="3480750"/>
          <a:ext cx="8593122"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B4DB7-89F6-4CA8-8893-C4ED8A088B0F}">
      <dsp:nvSpPr>
        <dsp:cNvPr id="0" name=""/>
        <dsp:cNvSpPr/>
      </dsp:nvSpPr>
      <dsp:spPr>
        <a:xfrm>
          <a:off x="0" y="3480750"/>
          <a:ext cx="8593122" cy="87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baseline="0">
              <a:latin typeface="Century Schoolbook" panose="02040604050505020304"/>
            </a:rPr>
            <a:t>Sent</a:t>
          </a:r>
          <a:endParaRPr lang="en-US" sz="4000" kern="1200"/>
        </a:p>
      </dsp:txBody>
      <dsp:txXfrm>
        <a:off x="0" y="3480750"/>
        <a:ext cx="8593122" cy="8700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004B7-7F21-4FD7-A375-8E61383DF929}">
      <dsp:nvSpPr>
        <dsp:cNvPr id="0" name=""/>
        <dsp:cNvSpPr/>
      </dsp:nvSpPr>
      <dsp:spPr>
        <a:xfrm>
          <a:off x="0" y="2126"/>
          <a:ext cx="5988576" cy="959400"/>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Doxological</a:t>
          </a:r>
        </a:p>
      </dsp:txBody>
      <dsp:txXfrm>
        <a:off x="46834" y="48960"/>
        <a:ext cx="5894908" cy="865732"/>
      </dsp:txXfrm>
    </dsp:sp>
    <dsp:sp modelId="{1769594B-CA80-4272-AF76-F8010F026BFC}">
      <dsp:nvSpPr>
        <dsp:cNvPr id="0" name=""/>
        <dsp:cNvSpPr/>
      </dsp:nvSpPr>
      <dsp:spPr>
        <a:xfrm>
          <a:off x="0" y="1076726"/>
          <a:ext cx="5988576" cy="959400"/>
        </a:xfrm>
        <a:prstGeom prst="roundRect">
          <a:avLst/>
        </a:prstGeom>
        <a:solidFill>
          <a:schemeClr val="accent2">
            <a:hueOff val="-1856167"/>
            <a:satOff val="606"/>
            <a:lumOff val="-53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His</a:t>
          </a:r>
        </a:p>
      </dsp:txBody>
      <dsp:txXfrm>
        <a:off x="46834" y="1123560"/>
        <a:ext cx="5894908" cy="865732"/>
      </dsp:txXfrm>
    </dsp:sp>
    <dsp:sp modelId="{D9F49955-E18A-4A2F-ABCA-1D4D3B045EBF}">
      <dsp:nvSpPr>
        <dsp:cNvPr id="0" name=""/>
        <dsp:cNvSpPr/>
      </dsp:nvSpPr>
      <dsp:spPr>
        <a:xfrm>
          <a:off x="0" y="2151327"/>
          <a:ext cx="5988576" cy="959400"/>
        </a:xfrm>
        <a:prstGeom prst="roundRect">
          <a:avLst/>
        </a:prstGeom>
        <a:solidFill>
          <a:schemeClr val="accent2">
            <a:hueOff val="-3712334"/>
            <a:satOff val="1211"/>
            <a:lumOff val="-107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a:latin typeface="Century Schoolbook" panose="02040604050505020304"/>
            </a:rPr>
            <a:t>Lordship of Christ</a:t>
          </a:r>
        </a:p>
      </dsp:txBody>
      <dsp:txXfrm>
        <a:off x="46834" y="2198161"/>
        <a:ext cx="5894908" cy="865732"/>
      </dsp:txXfrm>
    </dsp:sp>
    <dsp:sp modelId="{2AFF1074-528C-41A6-A077-02063E801AFA}">
      <dsp:nvSpPr>
        <dsp:cNvPr id="0" name=""/>
        <dsp:cNvSpPr/>
      </dsp:nvSpPr>
      <dsp:spPr>
        <a:xfrm>
          <a:off x="0" y="3225927"/>
          <a:ext cx="5988576" cy="959400"/>
        </a:xfrm>
        <a:prstGeom prst="roundRect">
          <a:avLst/>
        </a:prstGeom>
        <a:solidFill>
          <a:schemeClr val="accent2">
            <a:hueOff val="-5568501"/>
            <a:satOff val="1817"/>
            <a:lumOff val="-161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Centered on the Father</a:t>
          </a:r>
        </a:p>
      </dsp:txBody>
      <dsp:txXfrm>
        <a:off x="46834" y="3272761"/>
        <a:ext cx="5894908" cy="865732"/>
      </dsp:txXfrm>
    </dsp:sp>
    <dsp:sp modelId="{1AA4E74E-931A-4CC1-91AC-D903A5AB935E}">
      <dsp:nvSpPr>
        <dsp:cNvPr id="0" name=""/>
        <dsp:cNvSpPr/>
      </dsp:nvSpPr>
      <dsp:spPr>
        <a:xfrm>
          <a:off x="0" y="4300527"/>
          <a:ext cx="5988576" cy="959400"/>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Worship/Awe produced</a:t>
          </a:r>
        </a:p>
      </dsp:txBody>
      <dsp:txXfrm>
        <a:off x="46834" y="4347361"/>
        <a:ext cx="5894908" cy="8657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2D0F5-C3EB-4A37-9BD4-2293A6FB215D}">
      <dsp:nvSpPr>
        <dsp:cNvPr id="0" name=""/>
        <dsp:cNvSpPr/>
      </dsp:nvSpPr>
      <dsp:spPr>
        <a:xfrm>
          <a:off x="0" y="1019306"/>
          <a:ext cx="5988576" cy="554400"/>
        </a:xfrm>
        <a:prstGeom prst="rect">
          <a:avLst/>
        </a:prstGeom>
        <a:solidFill>
          <a:schemeClr val="lt1">
            <a:alpha val="90000"/>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6348B4-9020-4A6B-88F1-5707B2DB75F0}">
      <dsp:nvSpPr>
        <dsp:cNvPr id="0" name=""/>
        <dsp:cNvSpPr/>
      </dsp:nvSpPr>
      <dsp:spPr>
        <a:xfrm>
          <a:off x="299428" y="694586"/>
          <a:ext cx="4192003" cy="649440"/>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448" tIns="0" rIns="158448" bIns="0" numCol="1" spcCol="1270" anchor="ctr" anchorCtr="0">
          <a:noAutofit/>
        </a:bodyPr>
        <a:lstStyle/>
        <a:p>
          <a:pPr marL="0" lvl="0" indent="0" algn="l" defTabSz="977900">
            <a:lnSpc>
              <a:spcPct val="90000"/>
            </a:lnSpc>
            <a:spcBef>
              <a:spcPct val="0"/>
            </a:spcBef>
            <a:spcAft>
              <a:spcPct val="35000"/>
            </a:spcAft>
            <a:buNone/>
          </a:pPr>
          <a:r>
            <a:rPr lang="en-US" sz="2200" kern="1200" baseline="0"/>
            <a:t>Biblical Theology/The Gospel</a:t>
          </a:r>
          <a:endParaRPr lang="en-US" sz="2200" kern="1200"/>
        </a:p>
      </dsp:txBody>
      <dsp:txXfrm>
        <a:off x="331131" y="726289"/>
        <a:ext cx="4128597" cy="586034"/>
      </dsp:txXfrm>
    </dsp:sp>
    <dsp:sp modelId="{D8208D7D-6CD2-4BBE-8053-16F943DBBB44}">
      <dsp:nvSpPr>
        <dsp:cNvPr id="0" name=""/>
        <dsp:cNvSpPr/>
      </dsp:nvSpPr>
      <dsp:spPr>
        <a:xfrm>
          <a:off x="0" y="2017226"/>
          <a:ext cx="5988576" cy="554400"/>
        </a:xfrm>
        <a:prstGeom prst="rect">
          <a:avLst/>
        </a:prstGeom>
        <a:solidFill>
          <a:schemeClr val="lt1">
            <a:alpha val="90000"/>
            <a:hueOff val="0"/>
            <a:satOff val="0"/>
            <a:lumOff val="0"/>
            <a:alphaOff val="0"/>
          </a:schemeClr>
        </a:solidFill>
        <a:ln w="13970" cap="flat" cmpd="sng" algn="ctr">
          <a:solidFill>
            <a:schemeClr val="accent2">
              <a:hueOff val="-2474889"/>
              <a:satOff val="807"/>
              <a:lumOff val="-719"/>
              <a:alphaOff val="0"/>
            </a:schemeClr>
          </a:solidFill>
          <a:prstDash val="solid"/>
        </a:ln>
        <a:effectLst/>
      </dsp:spPr>
      <dsp:style>
        <a:lnRef idx="2">
          <a:scrgbClr r="0" g="0" b="0"/>
        </a:lnRef>
        <a:fillRef idx="1">
          <a:scrgbClr r="0" g="0" b="0"/>
        </a:fillRef>
        <a:effectRef idx="0">
          <a:scrgbClr r="0" g="0" b="0"/>
        </a:effectRef>
        <a:fontRef idx="minor"/>
      </dsp:style>
    </dsp:sp>
    <dsp:sp modelId="{F71D1290-4A2B-4E36-9280-85BBA50D163B}">
      <dsp:nvSpPr>
        <dsp:cNvPr id="0" name=""/>
        <dsp:cNvSpPr/>
      </dsp:nvSpPr>
      <dsp:spPr>
        <a:xfrm>
          <a:off x="299428" y="1692507"/>
          <a:ext cx="4192003" cy="649440"/>
        </a:xfrm>
        <a:prstGeom prst="roundRect">
          <a:avLst/>
        </a:prstGeom>
        <a:solidFill>
          <a:schemeClr val="accent2">
            <a:hueOff val="-2474889"/>
            <a:satOff val="807"/>
            <a:lumOff val="-71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448" tIns="0" rIns="158448" bIns="0" numCol="1" spcCol="1270" anchor="ctr" anchorCtr="0">
          <a:noAutofit/>
        </a:bodyPr>
        <a:lstStyle/>
        <a:p>
          <a:pPr marL="0" lvl="0" indent="0" algn="l" defTabSz="977900">
            <a:lnSpc>
              <a:spcPct val="90000"/>
            </a:lnSpc>
            <a:spcBef>
              <a:spcPct val="0"/>
            </a:spcBef>
            <a:spcAft>
              <a:spcPct val="35000"/>
            </a:spcAft>
            <a:buNone/>
          </a:pPr>
          <a:r>
            <a:rPr lang="en-US" sz="2200" kern="1200" baseline="0"/>
            <a:t>Logocentric/Confessional</a:t>
          </a:r>
          <a:endParaRPr lang="en-US" sz="2200" kern="1200"/>
        </a:p>
      </dsp:txBody>
      <dsp:txXfrm>
        <a:off x="331131" y="1724210"/>
        <a:ext cx="4128597" cy="586034"/>
      </dsp:txXfrm>
    </dsp:sp>
    <dsp:sp modelId="{1346ECCD-AF49-4062-938B-56E40F5E3E8A}">
      <dsp:nvSpPr>
        <dsp:cNvPr id="0" name=""/>
        <dsp:cNvSpPr/>
      </dsp:nvSpPr>
      <dsp:spPr>
        <a:xfrm>
          <a:off x="0" y="3015147"/>
          <a:ext cx="5988576" cy="554400"/>
        </a:xfrm>
        <a:prstGeom prst="rect">
          <a:avLst/>
        </a:prstGeom>
        <a:solidFill>
          <a:schemeClr val="lt1">
            <a:alpha val="90000"/>
            <a:hueOff val="0"/>
            <a:satOff val="0"/>
            <a:lumOff val="0"/>
            <a:alphaOff val="0"/>
          </a:schemeClr>
        </a:solidFill>
        <a:ln w="13970" cap="flat" cmpd="sng" algn="ctr">
          <a:solidFill>
            <a:schemeClr val="accent2">
              <a:hueOff val="-4949778"/>
              <a:satOff val="1615"/>
              <a:lumOff val="-1438"/>
              <a:alphaOff val="0"/>
            </a:schemeClr>
          </a:solidFill>
          <a:prstDash val="solid"/>
        </a:ln>
        <a:effectLst/>
      </dsp:spPr>
      <dsp:style>
        <a:lnRef idx="2">
          <a:scrgbClr r="0" g="0" b="0"/>
        </a:lnRef>
        <a:fillRef idx="1">
          <a:scrgbClr r="0" g="0" b="0"/>
        </a:fillRef>
        <a:effectRef idx="0">
          <a:scrgbClr r="0" g="0" b="0"/>
        </a:effectRef>
        <a:fontRef idx="minor"/>
      </dsp:style>
    </dsp:sp>
    <dsp:sp modelId="{1D787699-C44F-4501-969D-BAA90A4EFA1F}">
      <dsp:nvSpPr>
        <dsp:cNvPr id="0" name=""/>
        <dsp:cNvSpPr/>
      </dsp:nvSpPr>
      <dsp:spPr>
        <a:xfrm>
          <a:off x="299428" y="2690427"/>
          <a:ext cx="4192003" cy="649440"/>
        </a:xfrm>
        <a:prstGeom prst="roundRect">
          <a:avLst/>
        </a:prstGeom>
        <a:solidFill>
          <a:schemeClr val="accent2">
            <a:hueOff val="-4949778"/>
            <a:satOff val="1615"/>
            <a:lumOff val="-143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448" tIns="0" rIns="158448" bIns="0" numCol="1" spcCol="1270" anchor="ctr" anchorCtr="0">
          <a:noAutofit/>
        </a:bodyPr>
        <a:lstStyle/>
        <a:p>
          <a:pPr marL="0" lvl="0" indent="0" algn="l" defTabSz="977900">
            <a:lnSpc>
              <a:spcPct val="90000"/>
            </a:lnSpc>
            <a:spcBef>
              <a:spcPct val="0"/>
            </a:spcBef>
            <a:spcAft>
              <a:spcPct val="35000"/>
            </a:spcAft>
            <a:buNone/>
          </a:pPr>
          <a:r>
            <a:rPr lang="en-US" sz="2200" kern="1200" baseline="0"/>
            <a:t>Christocentric</a:t>
          </a:r>
          <a:endParaRPr lang="en-US" sz="2200" kern="1200"/>
        </a:p>
      </dsp:txBody>
      <dsp:txXfrm>
        <a:off x="331131" y="2722130"/>
        <a:ext cx="4128597" cy="586034"/>
      </dsp:txXfrm>
    </dsp:sp>
    <dsp:sp modelId="{0C1F475D-9921-4DF1-936B-96B816CE8526}">
      <dsp:nvSpPr>
        <dsp:cNvPr id="0" name=""/>
        <dsp:cNvSpPr/>
      </dsp:nvSpPr>
      <dsp:spPr>
        <a:xfrm>
          <a:off x="0" y="4013067"/>
          <a:ext cx="5988576" cy="554400"/>
        </a:xfrm>
        <a:prstGeom prst="rect">
          <a:avLst/>
        </a:prstGeom>
        <a:solidFill>
          <a:schemeClr val="lt1">
            <a:alpha val="90000"/>
            <a:hueOff val="0"/>
            <a:satOff val="0"/>
            <a:lumOff val="0"/>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dsp:style>
    </dsp:sp>
    <dsp:sp modelId="{7FE4F1D4-0701-4809-B79D-BEA4012AD112}">
      <dsp:nvSpPr>
        <dsp:cNvPr id="0" name=""/>
        <dsp:cNvSpPr/>
      </dsp:nvSpPr>
      <dsp:spPr>
        <a:xfrm>
          <a:off x="299428" y="3688347"/>
          <a:ext cx="4192003" cy="649440"/>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448" tIns="0" rIns="158448" bIns="0" numCol="1" spcCol="1270" anchor="ctr" anchorCtr="0">
          <a:noAutofit/>
        </a:bodyPr>
        <a:lstStyle/>
        <a:p>
          <a:pPr marL="0" lvl="0" indent="0" algn="l" defTabSz="977900">
            <a:lnSpc>
              <a:spcPct val="90000"/>
            </a:lnSpc>
            <a:spcBef>
              <a:spcPct val="0"/>
            </a:spcBef>
            <a:spcAft>
              <a:spcPct val="35000"/>
            </a:spcAft>
            <a:buNone/>
          </a:pPr>
          <a:r>
            <a:rPr lang="en-US" sz="2200" kern="1200" baseline="0"/>
            <a:t>Conversion</a:t>
          </a:r>
          <a:endParaRPr lang="en-US" sz="2200" kern="1200"/>
        </a:p>
      </dsp:txBody>
      <dsp:txXfrm>
        <a:off x="331131" y="3720050"/>
        <a:ext cx="4128597"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3/14/2024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3/14/2024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Tell a little bit about myself and how I became interested in this topic. Why does this matter to me?</a:t>
            </a:r>
          </a:p>
        </p:txBody>
      </p:sp>
      <p:sp>
        <p:nvSpPr>
          <p:cNvPr id="4" name="Slide Number Placeholder 3"/>
          <p:cNvSpPr>
            <a:spLocks noGrp="1"/>
          </p:cNvSpPr>
          <p:nvPr>
            <p:ph type="sldNum" sz="quarter" idx="5"/>
          </p:nvPr>
        </p:nvSpPr>
        <p:spPr/>
        <p:txBody>
          <a:bodyPr/>
          <a:lstStyle/>
          <a:p>
            <a:fld id="{01F2A70B-78F2-4DCF-B53B-C990D2FAFB8A}" type="slidenum">
              <a:rPr lang="en-US"/>
              <a:t>2</a:t>
            </a:fld>
            <a:endParaRPr lang="en-US"/>
          </a:p>
        </p:txBody>
      </p:sp>
    </p:spTree>
    <p:extLst>
      <p:ext uri="{BB962C8B-B14F-4D97-AF65-F5344CB8AC3E}">
        <p14:creationId xmlns:p14="http://schemas.microsoft.com/office/powerpoint/2010/main" val="180621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Devoted to the Fellowship…</a:t>
            </a:r>
          </a:p>
        </p:txBody>
      </p:sp>
      <p:sp>
        <p:nvSpPr>
          <p:cNvPr id="4" name="Slide Number Placeholder 3"/>
          <p:cNvSpPr>
            <a:spLocks noGrp="1"/>
          </p:cNvSpPr>
          <p:nvPr>
            <p:ph type="sldNum" sz="quarter" idx="5"/>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2649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1915546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After reviewing the seven definitions above, I will synthesize them into the following 5 characteristics:</a:t>
            </a:r>
          </a:p>
        </p:txBody>
      </p:sp>
      <p:sp>
        <p:nvSpPr>
          <p:cNvPr id="4" name="Slide Number Placeholder 3"/>
          <p:cNvSpPr>
            <a:spLocks noGrp="1"/>
          </p:cNvSpPr>
          <p:nvPr>
            <p:ph type="sldNum" sz="quarter" idx="5"/>
          </p:nvPr>
        </p:nvSpPr>
        <p:spPr/>
        <p:txBody>
          <a:bodyPr/>
          <a:lstStyle/>
          <a:p>
            <a:fld id="{01F2A70B-78F2-4DCF-B53B-C990D2FAFB8A}" type="slidenum">
              <a:rPr lang="en-US"/>
              <a:t>18</a:t>
            </a:fld>
            <a:endParaRPr lang="en-US"/>
          </a:p>
        </p:txBody>
      </p:sp>
    </p:spTree>
    <p:extLst>
      <p:ext uri="{BB962C8B-B14F-4D97-AF65-F5344CB8AC3E}">
        <p14:creationId xmlns:p14="http://schemas.microsoft.com/office/powerpoint/2010/main" val="1135330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Focus on the glory of God. Is God's.</a:t>
            </a:r>
          </a:p>
        </p:txBody>
      </p:sp>
      <p:sp>
        <p:nvSpPr>
          <p:cNvPr id="4" name="Slide Number Placeholder 3"/>
          <p:cNvSpPr>
            <a:spLocks noGrp="1"/>
          </p:cNvSpPr>
          <p:nvPr>
            <p:ph type="sldNum" sz="quarter" idx="5"/>
          </p:nvPr>
        </p:nvSpPr>
        <p:spPr/>
        <p:txBody>
          <a:bodyPr/>
          <a:lstStyle/>
          <a:p>
            <a:fld id="{01F2A70B-78F2-4DCF-B53B-C990D2FAFB8A}" type="slidenum">
              <a:rPr lang="en-US"/>
              <a:t>19</a:t>
            </a:fld>
            <a:endParaRPr lang="en-US"/>
          </a:p>
        </p:txBody>
      </p:sp>
    </p:spTree>
    <p:extLst>
      <p:ext uri="{BB962C8B-B14F-4D97-AF65-F5344CB8AC3E}">
        <p14:creationId xmlns:p14="http://schemas.microsoft.com/office/powerpoint/2010/main" val="2841176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 core confession that ties us together as believers is that Jesus is Lord. We are centered around the Christ and Scripture. We believe in the conversion of the saints and that those who are a part of the family are a part of the body.</a:t>
            </a:r>
          </a:p>
        </p:txBody>
      </p:sp>
      <p:sp>
        <p:nvSpPr>
          <p:cNvPr id="4" name="Slide Number Placeholder 3"/>
          <p:cNvSpPr>
            <a:spLocks noGrp="1"/>
          </p:cNvSpPr>
          <p:nvPr>
            <p:ph type="sldNum" sz="quarter" idx="5"/>
          </p:nvPr>
        </p:nvSpPr>
        <p:spPr/>
        <p:txBody>
          <a:bodyPr/>
          <a:lstStyle/>
          <a:p>
            <a:fld id="{01F2A70B-78F2-4DCF-B53B-C990D2FAFB8A}" type="slidenum">
              <a:rPr lang="en-US"/>
              <a:t>20</a:t>
            </a:fld>
            <a:endParaRPr lang="en-US"/>
          </a:p>
        </p:txBody>
      </p:sp>
    </p:spTree>
    <p:extLst>
      <p:ext uri="{BB962C8B-B14F-4D97-AF65-F5344CB8AC3E}">
        <p14:creationId xmlns:p14="http://schemas.microsoft.com/office/powerpoint/2010/main" val="4288909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In Acts, we see the church led along by the power of the Holy Spirit. We must recognize that we can do nothing apart from God's illuminating power in the Holy Spirit. Catholics' emphasize this by highlighting how the church should be holy.</a:t>
            </a:r>
          </a:p>
        </p:txBody>
      </p:sp>
      <p:sp>
        <p:nvSpPr>
          <p:cNvPr id="4" name="Slide Number Placeholder 3"/>
          <p:cNvSpPr>
            <a:spLocks noGrp="1"/>
          </p:cNvSpPr>
          <p:nvPr>
            <p:ph type="sldNum" sz="quarter" idx="5"/>
          </p:nvPr>
        </p:nvSpPr>
        <p:spPr/>
        <p:txBody>
          <a:bodyPr/>
          <a:lstStyle/>
          <a:p>
            <a:fld id="{01F2A70B-78F2-4DCF-B53B-C990D2FAFB8A}" type="slidenum">
              <a:rPr lang="en-US"/>
              <a:t>21</a:t>
            </a:fld>
            <a:endParaRPr lang="en-US"/>
          </a:p>
        </p:txBody>
      </p:sp>
    </p:spTree>
    <p:extLst>
      <p:ext uri="{BB962C8B-B14F-4D97-AF65-F5344CB8AC3E}">
        <p14:creationId xmlns:p14="http://schemas.microsoft.com/office/powerpoint/2010/main" val="555210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Allison: "Scripture indicates that specific churches were established in specific places with concrete addresses."</a:t>
            </a:r>
          </a:p>
        </p:txBody>
      </p:sp>
      <p:sp>
        <p:nvSpPr>
          <p:cNvPr id="4" name="Slide Number Placeholder 3"/>
          <p:cNvSpPr>
            <a:spLocks noGrp="1"/>
          </p:cNvSpPr>
          <p:nvPr>
            <p:ph type="sldNum" sz="quarter" idx="5"/>
          </p:nvPr>
        </p:nvSpPr>
        <p:spPr/>
        <p:txBody>
          <a:bodyPr/>
          <a:lstStyle/>
          <a:p>
            <a:fld id="{01F2A70B-78F2-4DCF-B53B-C990D2FAFB8A}" type="slidenum">
              <a:rPr lang="en-US"/>
              <a:t>22</a:t>
            </a:fld>
            <a:endParaRPr lang="en-US"/>
          </a:p>
        </p:txBody>
      </p:sp>
    </p:spTree>
    <p:extLst>
      <p:ext uri="{BB962C8B-B14F-4D97-AF65-F5344CB8AC3E}">
        <p14:creationId xmlns:p14="http://schemas.microsoft.com/office/powerpoint/2010/main" val="159630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Highlight how this is for a local expression of a church, not universal church.</a:t>
            </a:r>
          </a:p>
          <a:p>
            <a:endParaRPr lang="en-US">
              <a:latin typeface="Calibri"/>
              <a:ea typeface="Calibri"/>
              <a:cs typeface="Calibri"/>
            </a:endParaRPr>
          </a:p>
          <a:p>
            <a:r>
              <a:rPr lang="en-US">
                <a:latin typeface="Calibri"/>
                <a:ea typeface="Calibri"/>
                <a:cs typeface="Calibri"/>
              </a:rPr>
              <a:t>Now that we have gone over a synthesis, let us now apply these five principles to thorny missiological questions.</a:t>
            </a:r>
            <a:endParaRPr lang="en-US"/>
          </a:p>
        </p:txBody>
      </p:sp>
      <p:sp>
        <p:nvSpPr>
          <p:cNvPr id="4" name="Slide Number Placeholder 3"/>
          <p:cNvSpPr>
            <a:spLocks noGrp="1"/>
          </p:cNvSpPr>
          <p:nvPr>
            <p:ph type="sldNum" sz="quarter" idx="5"/>
          </p:nvPr>
        </p:nvSpPr>
        <p:spPr/>
        <p:txBody>
          <a:bodyPr/>
          <a:lstStyle/>
          <a:p>
            <a:fld id="{01F2A70B-78F2-4DCF-B53B-C990D2FAFB8A}" type="slidenum">
              <a:rPr lang="en-US"/>
              <a:t>24</a:t>
            </a:fld>
            <a:endParaRPr lang="en-US"/>
          </a:p>
        </p:txBody>
      </p:sp>
    </p:spTree>
    <p:extLst>
      <p:ext uri="{BB962C8B-B14F-4D97-AF65-F5344CB8AC3E}">
        <p14:creationId xmlns:p14="http://schemas.microsoft.com/office/powerpoint/2010/main" val="1685987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atin typeface="Calibri"/>
                <a:ea typeface="Calibri"/>
                <a:cs typeface="Calibri"/>
              </a:rPr>
              <a:t>How does our framework help develop a sending culture? </a:t>
            </a:r>
            <a:r>
              <a:rPr lang="en-US"/>
              <a:t>Highlight again how this definition includes the word sent. Ensure that our teachings do not miss out on this important principle.</a:t>
            </a:r>
          </a:p>
          <a:p>
            <a:pPr marL="228600" indent="-228600">
              <a:buAutoNum type="arabicPeriod"/>
            </a:pPr>
            <a:r>
              <a:rPr lang="en-US">
                <a:latin typeface="Corbel"/>
                <a:ea typeface="Calibri"/>
                <a:cs typeface="Calibri"/>
              </a:rPr>
              <a:t>How does the framework help advise us in utilizing tools for creating sending cultures?</a:t>
            </a:r>
          </a:p>
          <a:p>
            <a:pPr marL="228600" indent="-228600">
              <a:buAutoNum type="arabicPeriod"/>
            </a:pPr>
            <a:r>
              <a:rPr lang="en-US">
                <a:latin typeface="Corbel"/>
                <a:ea typeface="Calibri"/>
                <a:cs typeface="Calibri"/>
              </a:rPr>
              <a:t>Similarly, how does this framework help advise us in utilizing tools for training and coaching missionaries and indigenous leaders?</a:t>
            </a:r>
          </a:p>
          <a:p>
            <a:pPr lvl="1" indent="-228600">
              <a:buFont typeface="Courier New"/>
              <a:buChar char="o"/>
            </a:pPr>
            <a:r>
              <a:rPr lang="en-US">
                <a:latin typeface="Corbel"/>
                <a:ea typeface="Calibri"/>
                <a:cs typeface="Calibri"/>
              </a:rPr>
              <a:t>We must capitalize on technology to better equip those around the globe.</a:t>
            </a:r>
          </a:p>
          <a:p>
            <a:pPr lvl="1" indent="-228600">
              <a:buFont typeface="Courier New"/>
              <a:buChar char="o"/>
            </a:pPr>
            <a:r>
              <a:rPr lang="en-US">
                <a:latin typeface="Corbel"/>
                <a:ea typeface="Calibri"/>
                <a:cs typeface="Calibri"/>
              </a:rPr>
              <a:t>However, our training cannot just include digital components, but must include local components of missionaries and indigenous leaders getting out into the field.</a:t>
            </a:r>
          </a:p>
          <a:p>
            <a:pPr marL="228600" indent="-228600">
              <a:buAutoNum type="arabicPeriod"/>
            </a:pPr>
            <a:r>
              <a:rPr lang="en-US">
                <a:latin typeface="Corbel"/>
                <a:ea typeface="Calibri"/>
                <a:cs typeface="Calibri"/>
              </a:rPr>
              <a:t>What does this teach us about digital services?</a:t>
            </a:r>
          </a:p>
          <a:p>
            <a:pPr lvl="1" indent="-228600">
              <a:buFont typeface="Courier New"/>
              <a:buChar char="o"/>
            </a:pPr>
            <a:r>
              <a:rPr lang="en-US">
                <a:latin typeface="Corbel"/>
                <a:ea typeface="Calibri"/>
                <a:cs typeface="Calibri"/>
              </a:rPr>
              <a:t>They must be connected to a local physical church in some way. There has to be some concrete address.</a:t>
            </a:r>
          </a:p>
          <a:p>
            <a:pPr indent="-228600">
              <a:buAutoNum type="arabicPeriod"/>
            </a:pPr>
            <a:r>
              <a:rPr lang="en-US">
                <a:latin typeface="Corbel"/>
                <a:ea typeface="Calibri"/>
                <a:cs typeface="Calibri"/>
              </a:rPr>
              <a:t>What does this teach us about a "church in the metaverse?"</a:t>
            </a:r>
          </a:p>
          <a:p>
            <a:pPr lvl="1" indent="-228600">
              <a:buFont typeface="Courier New"/>
              <a:buChar char="o"/>
            </a:pPr>
            <a:r>
              <a:rPr lang="en-US">
                <a:latin typeface="Corbel"/>
                <a:ea typeface="Calibri"/>
                <a:cs typeface="Calibri"/>
              </a:rPr>
              <a:t>With the framework provided, I would not call a meeting in the metaverse church. I might call it an online fellowship, but I do not want to utilize the word church or devalue it in some way because it is not local or embodied.</a:t>
            </a:r>
          </a:p>
          <a:p>
            <a:pPr lvl="1" indent="-228600">
              <a:buFont typeface="Courier New"/>
              <a:buChar char="o"/>
            </a:pPr>
            <a:r>
              <a:rPr lang="en-US">
                <a:latin typeface="Corbel"/>
                <a:ea typeface="Calibri"/>
                <a:cs typeface="Calibri"/>
              </a:rPr>
              <a:t>Why does this discussion need to be had?</a:t>
            </a:r>
          </a:p>
        </p:txBody>
      </p:sp>
      <p:sp>
        <p:nvSpPr>
          <p:cNvPr id="4" name="Slide Number Placeholder 3"/>
          <p:cNvSpPr>
            <a:spLocks noGrp="1"/>
          </p:cNvSpPr>
          <p:nvPr>
            <p:ph type="sldNum" sz="quarter" idx="5"/>
          </p:nvPr>
        </p:nvSpPr>
        <p:spPr/>
        <p:txBody>
          <a:bodyPr/>
          <a:lstStyle/>
          <a:p>
            <a:fld id="{01F2A70B-78F2-4DCF-B53B-C990D2FAFB8A}" type="slidenum">
              <a:rPr lang="en-US"/>
              <a:t>25</a:t>
            </a:fld>
            <a:endParaRPr lang="en-US"/>
          </a:p>
        </p:txBody>
      </p:sp>
    </p:spTree>
    <p:extLst>
      <p:ext uri="{BB962C8B-B14F-4D97-AF65-F5344CB8AC3E}">
        <p14:creationId xmlns:p14="http://schemas.microsoft.com/office/powerpoint/2010/main" val="2397225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Emphasize the global reach of the internet and how the church has missed opportunities here.</a:t>
            </a:r>
          </a:p>
          <a:p>
            <a:endParaRPr lang="en-US">
              <a:latin typeface="Calibri"/>
              <a:ea typeface="Calibri"/>
              <a:cs typeface="Calibri"/>
            </a:endParaRPr>
          </a:p>
          <a:p>
            <a:r>
              <a:rPr lang="en-US">
                <a:latin typeface="Calibri"/>
                <a:ea typeface="Calibri"/>
                <a:cs typeface="Calibri"/>
              </a:rPr>
              <a:t>Emphasize the vast lostness of these people as well. As I was reading, I came across a study by Do-Hoon Kim from 2013 that stated 97% of those in the metaverse were unchurched. This is a crazy statistic that emphasizes the lostness of this digital field.</a:t>
            </a:r>
          </a:p>
        </p:txBody>
      </p:sp>
      <p:sp>
        <p:nvSpPr>
          <p:cNvPr id="4" name="Slide Number Placeholder 3"/>
          <p:cNvSpPr>
            <a:spLocks noGrp="1"/>
          </p:cNvSpPr>
          <p:nvPr>
            <p:ph type="sldNum" sz="quarter" idx="5"/>
          </p:nvPr>
        </p:nvSpPr>
        <p:spPr/>
        <p:txBody>
          <a:bodyPr/>
          <a:lstStyle/>
          <a:p>
            <a:fld id="{01F2A70B-78F2-4DCF-B53B-C990D2FAFB8A}" type="slidenum">
              <a:rPr lang="en-US"/>
              <a:t>26</a:t>
            </a:fld>
            <a:endParaRPr lang="en-US"/>
          </a:p>
        </p:txBody>
      </p:sp>
    </p:spTree>
    <p:extLst>
      <p:ext uri="{BB962C8B-B14F-4D97-AF65-F5344CB8AC3E}">
        <p14:creationId xmlns:p14="http://schemas.microsoft.com/office/powerpoint/2010/main" val="236022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As I have been a student at SEBTS and worked in the CGCS, three main questions have arisen and driven my research. They are:</a:t>
            </a:r>
          </a:p>
          <a:p>
            <a:endParaRPr lang="en-US">
              <a:latin typeface="Calibri"/>
              <a:cs typeface="Calibri"/>
            </a:endParaRPr>
          </a:p>
          <a:p>
            <a:r>
              <a:rPr lang="en-US">
                <a:latin typeface="Calibri"/>
                <a:cs typeface="Calibri"/>
              </a:rPr>
              <a:t>Read Slide.</a:t>
            </a:r>
          </a:p>
          <a:p>
            <a:endParaRPr lang="en-US">
              <a:latin typeface="Calibri"/>
              <a:cs typeface="Calibri"/>
            </a:endParaRPr>
          </a:p>
          <a:p>
            <a:r>
              <a:rPr lang="en-US">
                <a:latin typeface="Calibri"/>
                <a:cs typeface="Calibri"/>
              </a:rPr>
              <a:t>Tease thorny questions:  metaverse "church", digital tools to develop sending culture.</a:t>
            </a:r>
          </a:p>
          <a:p>
            <a:endParaRPr lang="en-US">
              <a:latin typeface="Calibri"/>
              <a:cs typeface="Calibri"/>
            </a:endParaRPr>
          </a:p>
          <a:p>
            <a:r>
              <a:rPr lang="en-US">
                <a:latin typeface="Calibri"/>
                <a:cs typeface="Calibri"/>
              </a:rPr>
              <a:t>Transition: </a:t>
            </a:r>
            <a:r>
              <a:rPr lang="en-US"/>
              <a:t>As I considered these questions, I began to define a problem.</a:t>
            </a:r>
            <a:endParaRPr lang="en-US">
              <a:latin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3</a:t>
            </a:fld>
            <a:endParaRPr lang="en-US"/>
          </a:p>
        </p:txBody>
      </p:sp>
    </p:spTree>
    <p:extLst>
      <p:ext uri="{BB962C8B-B14F-4D97-AF65-F5344CB8AC3E}">
        <p14:creationId xmlns:p14="http://schemas.microsoft.com/office/powerpoint/2010/main" val="2799208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As early as 2012, movements were being started in the metaverse. This started with a young kid on Roblox who wanted to live out his faith online. Today, as technology has evolved, metaverse church has become trendy and seemingly necessary. Here are a few examples of churches who are attempting to live out their Christian faith in online ways.</a:t>
            </a:r>
          </a:p>
          <a:p>
            <a:endParaRPr lang="en-US">
              <a:latin typeface="Calibri"/>
              <a:ea typeface="Calibri"/>
              <a:cs typeface="Calibri"/>
            </a:endParaRPr>
          </a:p>
          <a:p>
            <a:r>
              <a:rPr lang="en-US">
                <a:latin typeface="Calibri"/>
                <a:ea typeface="Calibri"/>
                <a:cs typeface="Calibri"/>
              </a:rPr>
              <a:t>According to my framework, the last two would be churches with online interfacing. This online interfacing is supposed to move outward in physical, local gatherings.</a:t>
            </a:r>
          </a:p>
          <a:p>
            <a:r>
              <a:rPr lang="en-US">
                <a:latin typeface="Calibri"/>
                <a:ea typeface="Calibri"/>
                <a:cs typeface="Calibri"/>
              </a:rPr>
              <a:t>The first example is completely online. It is a digital space where those online interact and attempt to have fellowship.</a:t>
            </a:r>
          </a:p>
        </p:txBody>
      </p:sp>
      <p:sp>
        <p:nvSpPr>
          <p:cNvPr id="4" name="Slide Number Placeholder 3"/>
          <p:cNvSpPr>
            <a:spLocks noGrp="1"/>
          </p:cNvSpPr>
          <p:nvPr>
            <p:ph type="sldNum" sz="quarter" idx="5"/>
          </p:nvPr>
        </p:nvSpPr>
        <p:spPr/>
        <p:txBody>
          <a:bodyPr/>
          <a:lstStyle/>
          <a:p>
            <a:fld id="{01F2A70B-78F2-4DCF-B53B-C990D2FAFB8A}" type="slidenum">
              <a:rPr lang="en-US"/>
              <a:t>27</a:t>
            </a:fld>
            <a:endParaRPr lang="en-US"/>
          </a:p>
        </p:txBody>
      </p:sp>
    </p:spTree>
    <p:extLst>
      <p:ext uri="{BB962C8B-B14F-4D97-AF65-F5344CB8AC3E}">
        <p14:creationId xmlns:p14="http://schemas.microsoft.com/office/powerpoint/2010/main" val="2366154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Future areas of interest and intersection for me are in the Raleigh/Wake Forest area, in Kenya, and in Ethiopia. These are places I have been able to witness the movement of the church and how God is raising up missionaries to go. I would be interested to see how technology is affecting these three areas differently.</a:t>
            </a:r>
          </a:p>
        </p:txBody>
      </p:sp>
      <p:sp>
        <p:nvSpPr>
          <p:cNvPr id="4" name="Slide Number Placeholder 3"/>
          <p:cNvSpPr>
            <a:spLocks noGrp="1"/>
          </p:cNvSpPr>
          <p:nvPr>
            <p:ph type="sldNum" sz="quarter" idx="5"/>
          </p:nvPr>
        </p:nvSpPr>
        <p:spPr/>
        <p:txBody>
          <a:bodyPr/>
          <a:lstStyle/>
          <a:p>
            <a:fld id="{01F2A70B-78F2-4DCF-B53B-C990D2FAFB8A}" type="slidenum">
              <a:rPr lang="en-US"/>
              <a:t>28</a:t>
            </a:fld>
            <a:endParaRPr lang="en-US"/>
          </a:p>
        </p:txBody>
      </p:sp>
    </p:spTree>
    <p:extLst>
      <p:ext uri="{BB962C8B-B14F-4D97-AF65-F5344CB8AC3E}">
        <p14:creationId xmlns:p14="http://schemas.microsoft.com/office/powerpoint/2010/main" val="1711085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Guichun</a:t>
            </a:r>
            <a:r>
              <a:rPr lang="en-US"/>
              <a:t> Jun, "It is absolutely necessary that VR churches need to collaborate with the traditional churches to develop their theological foundations as well as to overcome ministerial limitations and challenges (Kim, 172–173). Furthermore, it is urgently requested that the traditional churches need to plan more sound VR churches as there are already spurious churches in VR."</a:t>
            </a:r>
          </a:p>
        </p:txBody>
      </p:sp>
      <p:sp>
        <p:nvSpPr>
          <p:cNvPr id="4" name="Slide Number Placeholder 3"/>
          <p:cNvSpPr>
            <a:spLocks noGrp="1"/>
          </p:cNvSpPr>
          <p:nvPr>
            <p:ph type="sldNum" sz="quarter" idx="5"/>
          </p:nvPr>
        </p:nvSpPr>
        <p:spPr/>
        <p:txBody>
          <a:bodyPr/>
          <a:lstStyle/>
          <a:p>
            <a:fld id="{01F2A70B-78F2-4DCF-B53B-C990D2FAFB8A}" type="slidenum">
              <a:rPr lang="en-US"/>
              <a:t>29</a:t>
            </a:fld>
            <a:endParaRPr lang="en-US"/>
          </a:p>
        </p:txBody>
      </p:sp>
    </p:spTree>
    <p:extLst>
      <p:ext uri="{BB962C8B-B14F-4D97-AF65-F5344CB8AC3E}">
        <p14:creationId xmlns:p14="http://schemas.microsoft.com/office/powerpoint/2010/main" val="325451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This problem is a lack of going. By this, I mean that most church members will struggle to move outward to their neighbors and family to share the love of Christ. Why is this?</a:t>
            </a:r>
          </a:p>
          <a:p>
            <a:endParaRPr lang="en-US">
              <a:latin typeface="Calibri"/>
              <a:cs typeface="Calibri"/>
            </a:endParaRPr>
          </a:p>
          <a:p>
            <a:r>
              <a:rPr lang="en-US">
                <a:latin typeface="Calibri"/>
                <a:cs typeface="Calibri"/>
              </a:rPr>
              <a:t>I theorize that "READ SLIDE."</a:t>
            </a:r>
          </a:p>
          <a:p>
            <a:endParaRPr lang="en-US">
              <a:latin typeface="Calibri"/>
              <a:cs typeface="Calibri"/>
            </a:endParaRPr>
          </a:p>
          <a:p>
            <a:r>
              <a:rPr lang="en-US">
                <a:latin typeface="Calibri"/>
                <a:cs typeface="Calibri"/>
              </a:rPr>
              <a:t>So, if this is our problem, how might we fix this?</a:t>
            </a:r>
          </a:p>
        </p:txBody>
      </p:sp>
      <p:sp>
        <p:nvSpPr>
          <p:cNvPr id="4" name="Slide Number Placeholder 3"/>
          <p:cNvSpPr>
            <a:spLocks noGrp="1"/>
          </p:cNvSpPr>
          <p:nvPr>
            <p:ph type="sldNum" sz="quarter" idx="5"/>
          </p:nvPr>
        </p:nvSpPr>
        <p:spPr/>
        <p:txBody>
          <a:bodyPr/>
          <a:lstStyle/>
          <a:p>
            <a:fld id="{01F2A70B-78F2-4DCF-B53B-C990D2FAFB8A}" type="slidenum">
              <a:rPr lang="en-US"/>
              <a:t>4</a:t>
            </a:fld>
            <a:endParaRPr lang="en-US"/>
          </a:p>
        </p:txBody>
      </p:sp>
    </p:spTree>
    <p:extLst>
      <p:ext uri="{BB962C8B-B14F-4D97-AF65-F5344CB8AC3E}">
        <p14:creationId xmlns:p14="http://schemas.microsoft.com/office/powerpoint/2010/main" val="299833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I propose the following:</a:t>
            </a:r>
          </a:p>
          <a:p>
            <a:endParaRPr lang="en-US">
              <a:latin typeface="Calibri"/>
              <a:ea typeface="Calibri"/>
              <a:cs typeface="Calibri"/>
            </a:endParaRPr>
          </a:p>
          <a:p>
            <a:r>
              <a:rPr lang="en-US">
                <a:latin typeface="Calibri"/>
                <a:ea typeface="Calibri"/>
                <a:cs typeface="Calibri"/>
              </a:rPr>
              <a:t>Read slide. I believe that if our members understood more about what it means to be the church, we would be better equipped to send members out!</a:t>
            </a:r>
          </a:p>
          <a:p>
            <a:endParaRPr lang="en-US">
              <a:latin typeface="Calibri"/>
              <a:ea typeface="Calibri"/>
              <a:cs typeface="Calibri"/>
            </a:endParaRPr>
          </a:p>
          <a:p>
            <a:r>
              <a:rPr lang="en-US">
                <a:latin typeface="Calibri"/>
                <a:ea typeface="Calibri"/>
                <a:cs typeface="Calibri"/>
              </a:rPr>
              <a:t>What might this result in?</a:t>
            </a:r>
          </a:p>
        </p:txBody>
      </p:sp>
      <p:sp>
        <p:nvSpPr>
          <p:cNvPr id="4" name="Slide Number Placeholder 3"/>
          <p:cNvSpPr>
            <a:spLocks noGrp="1"/>
          </p:cNvSpPr>
          <p:nvPr>
            <p:ph type="sldNum" sz="quarter" idx="5"/>
          </p:nvPr>
        </p:nvSpPr>
        <p:spPr/>
        <p:txBody>
          <a:bodyPr/>
          <a:lstStyle/>
          <a:p>
            <a:fld id="{01F2A70B-78F2-4DCF-B53B-C990D2FAFB8A}" type="slidenum">
              <a:rPr lang="en-US"/>
              <a:t>5</a:t>
            </a:fld>
            <a:endParaRPr lang="en-US"/>
          </a:p>
        </p:txBody>
      </p:sp>
    </p:spTree>
    <p:extLst>
      <p:ext uri="{BB962C8B-B14F-4D97-AF65-F5344CB8AC3E}">
        <p14:creationId xmlns:p14="http://schemas.microsoft.com/office/powerpoint/2010/main" val="184699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What might this result in?</a:t>
            </a:r>
          </a:p>
          <a:p>
            <a:endParaRPr lang="en-US">
              <a:latin typeface="Calibri"/>
              <a:ea typeface="Calibri"/>
              <a:cs typeface="Calibri"/>
            </a:endParaRPr>
          </a:p>
          <a:p>
            <a:r>
              <a:rPr lang="en-US">
                <a:latin typeface="Calibri"/>
                <a:ea typeface="Calibri"/>
                <a:cs typeface="Calibri"/>
              </a:rPr>
              <a:t>READ SLIDE.</a:t>
            </a:r>
          </a:p>
          <a:p>
            <a:endParaRPr lang="en-US">
              <a:latin typeface="Calibri"/>
              <a:ea typeface="Calibri"/>
              <a:cs typeface="Calibri"/>
            </a:endParaRPr>
          </a:p>
          <a:p>
            <a:r>
              <a:rPr lang="en-US">
                <a:latin typeface="Calibri"/>
                <a:ea typeface="Calibri"/>
                <a:cs typeface="Calibri"/>
              </a:rPr>
              <a:t>But why does this even matter?</a:t>
            </a:r>
          </a:p>
        </p:txBody>
      </p:sp>
      <p:sp>
        <p:nvSpPr>
          <p:cNvPr id="4" name="Slide Number Placeholder 3"/>
          <p:cNvSpPr>
            <a:spLocks noGrp="1"/>
          </p:cNvSpPr>
          <p:nvPr>
            <p:ph type="sldNum" sz="quarter" idx="5"/>
          </p:nvPr>
        </p:nvSpPr>
        <p:spPr/>
        <p:txBody>
          <a:bodyPr/>
          <a:lstStyle/>
          <a:p>
            <a:fld id="{01F2A70B-78F2-4DCF-B53B-C990D2FAFB8A}" type="slidenum">
              <a:rPr lang="en-US"/>
              <a:t>6</a:t>
            </a:fld>
            <a:endParaRPr lang="en-US"/>
          </a:p>
        </p:txBody>
      </p:sp>
    </p:spTree>
    <p:extLst>
      <p:ext uri="{BB962C8B-B14F-4D97-AF65-F5344CB8AC3E}">
        <p14:creationId xmlns:p14="http://schemas.microsoft.com/office/powerpoint/2010/main" val="293269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As we think about the reality of this number, and how large it is, it should create some urgency in us and in our congregations. Yet, why are people still not going? Let me remind you of my premise, that church members need to develop a better ecclesiology, which in turn might result in more EV, DISC, and sending. This also hopefully results in being able to answer thorny missiological questions!</a:t>
            </a:r>
          </a:p>
          <a:p>
            <a:endParaRPr lang="en-US">
              <a:latin typeface="Calibri"/>
              <a:ea typeface="Calibri"/>
              <a:cs typeface="Calibri"/>
            </a:endParaRPr>
          </a:p>
          <a:p>
            <a:r>
              <a:rPr lang="en-US">
                <a:latin typeface="Calibri"/>
                <a:ea typeface="Calibri"/>
                <a:cs typeface="Calibri"/>
              </a:rPr>
              <a:t>So let's jump in to a discussion of ecclesiology.</a:t>
            </a:r>
          </a:p>
        </p:txBody>
      </p:sp>
      <p:sp>
        <p:nvSpPr>
          <p:cNvPr id="4" name="Slide Number Placeholder 3"/>
          <p:cNvSpPr>
            <a:spLocks noGrp="1"/>
          </p:cNvSpPr>
          <p:nvPr>
            <p:ph type="sldNum" sz="quarter" idx="5"/>
          </p:nvPr>
        </p:nvSpPr>
        <p:spPr/>
        <p:txBody>
          <a:bodyPr/>
          <a:lstStyle/>
          <a:p>
            <a:fld id="{01F2A70B-78F2-4DCF-B53B-C990D2FAFB8A}" type="slidenum">
              <a:rPr lang="en-US"/>
              <a:t>8</a:t>
            </a:fld>
            <a:endParaRPr lang="en-US"/>
          </a:p>
        </p:txBody>
      </p:sp>
    </p:spTree>
    <p:extLst>
      <p:ext uri="{BB962C8B-B14F-4D97-AF65-F5344CB8AC3E}">
        <p14:creationId xmlns:p14="http://schemas.microsoft.com/office/powerpoint/2010/main" val="2537110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This is a question of ontology, of being. Over the next few slides, I will discuss ontological characteristics that will help us build a framework for interpreting thorny missiological questions.</a:t>
            </a:r>
          </a:p>
          <a:p>
            <a:endParaRPr lang="en-US">
              <a:latin typeface="Calibri"/>
              <a:ea typeface="Calibri"/>
              <a:cs typeface="Calibri"/>
            </a:endParaRPr>
          </a:p>
          <a:p>
            <a:r>
              <a:rPr lang="en-US">
                <a:latin typeface="Calibri"/>
                <a:ea typeface="Calibri"/>
                <a:cs typeface="Calibri"/>
              </a:rPr>
              <a:t>Before doing so, I want to show you a secular definition.</a:t>
            </a:r>
          </a:p>
        </p:txBody>
      </p:sp>
      <p:sp>
        <p:nvSpPr>
          <p:cNvPr id="4" name="Slide Number Placeholder 3"/>
          <p:cNvSpPr>
            <a:spLocks noGrp="1"/>
          </p:cNvSpPr>
          <p:nvPr>
            <p:ph type="sldNum" sz="quarter" idx="5"/>
          </p:nvPr>
        </p:nvSpPr>
        <p:spPr/>
        <p:txBody>
          <a:bodyPr/>
          <a:lstStyle/>
          <a:p>
            <a:fld id="{01F2A70B-78F2-4DCF-B53B-C990D2FAFB8A}" type="slidenum">
              <a:rPr lang="en-US"/>
              <a:t>9</a:t>
            </a:fld>
            <a:endParaRPr lang="en-US"/>
          </a:p>
        </p:txBody>
      </p:sp>
    </p:spTree>
    <p:extLst>
      <p:ext uri="{BB962C8B-B14F-4D97-AF65-F5344CB8AC3E}">
        <p14:creationId xmlns:p14="http://schemas.microsoft.com/office/powerpoint/2010/main" val="218677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typing church into google, this is just one of the many definitions that may come up.</a:t>
            </a:r>
          </a:p>
          <a:p>
            <a:endParaRPr lang="en-US">
              <a:latin typeface="Calibri"/>
              <a:ea typeface="Calibri"/>
              <a:cs typeface="Calibri"/>
            </a:endParaRPr>
          </a:p>
          <a:p>
            <a:r>
              <a:rPr lang="en-US">
                <a:latin typeface="Calibri"/>
                <a:cs typeface="Calibri"/>
              </a:rPr>
              <a:t>READ DEFINITION.</a:t>
            </a:r>
          </a:p>
          <a:p>
            <a:endParaRPr lang="en-US">
              <a:latin typeface="Calibri"/>
              <a:cs typeface="Calibri"/>
            </a:endParaRPr>
          </a:p>
          <a:p>
            <a:r>
              <a:rPr lang="en-US">
                <a:latin typeface="Calibri"/>
                <a:cs typeface="Calibri"/>
              </a:rPr>
              <a:t>Even as we look at this definition, there is confusion about what the church is supposed to be and do. If we do not help our members come up with a better definition of church, this is what they may end up with.</a:t>
            </a:r>
            <a:endParaRPr lang="en-US"/>
          </a:p>
        </p:txBody>
      </p:sp>
      <p:sp>
        <p:nvSpPr>
          <p:cNvPr id="4" name="Slide Number Placeholder 3"/>
          <p:cNvSpPr>
            <a:spLocks noGrp="1"/>
          </p:cNvSpPr>
          <p:nvPr>
            <p:ph type="sldNum" sz="quarter" idx="5"/>
          </p:nvPr>
        </p:nvSpPr>
        <p:spPr/>
        <p:txBody>
          <a:bodyPr/>
          <a:lstStyle/>
          <a:p>
            <a:fld id="{01F2A70B-78F2-4DCF-B53B-C990D2FAFB8A}" type="slidenum">
              <a:rPr lang="en-US"/>
              <a:t>10</a:t>
            </a:fld>
            <a:endParaRPr lang="en-US"/>
          </a:p>
        </p:txBody>
      </p:sp>
    </p:spTree>
    <p:extLst>
      <p:ext uri="{BB962C8B-B14F-4D97-AF65-F5344CB8AC3E}">
        <p14:creationId xmlns:p14="http://schemas.microsoft.com/office/powerpoint/2010/main" val="298614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Today, I am going to delineate quickly 7 different perspectives and definitions of church. I will then attempt to synthesize these into a rubric of sorts and then use that rubric to deal with thorny missiological questions.</a:t>
            </a:r>
          </a:p>
          <a:p>
            <a:endParaRPr lang="en-US">
              <a:latin typeface="Calibri"/>
              <a:ea typeface="Calibri"/>
              <a:cs typeface="Calibri"/>
            </a:endParaRPr>
          </a:p>
          <a:p>
            <a:r>
              <a:rPr lang="en-US">
                <a:latin typeface="Calibri"/>
                <a:ea typeface="Calibri"/>
                <a:cs typeface="Calibri"/>
              </a:rPr>
              <a:t>The seven are as follows: list the seven.</a:t>
            </a:r>
          </a:p>
        </p:txBody>
      </p:sp>
      <p:sp>
        <p:nvSpPr>
          <p:cNvPr id="4" name="Slide Number Placeholder 3"/>
          <p:cNvSpPr>
            <a:spLocks noGrp="1"/>
          </p:cNvSpPr>
          <p:nvPr>
            <p:ph type="sldNum" sz="quarter" idx="5"/>
          </p:nvPr>
        </p:nvSpPr>
        <p:spPr/>
        <p:txBody>
          <a:bodyPr/>
          <a:lstStyle/>
          <a:p>
            <a:fld id="{01F2A70B-78F2-4DCF-B53B-C990D2FAFB8A}" type="slidenum">
              <a:rPr lang="en-US"/>
              <a:t>11</a:t>
            </a:fld>
            <a:endParaRPr lang="en-US"/>
          </a:p>
        </p:txBody>
      </p:sp>
    </p:spTree>
    <p:extLst>
      <p:ext uri="{BB962C8B-B14F-4D97-AF65-F5344CB8AC3E}">
        <p14:creationId xmlns:p14="http://schemas.microsoft.com/office/powerpoint/2010/main" val="1777603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12797"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3910" baseline="0">
                <a:solidFill>
                  <a:schemeClr val="tx1">
                    <a:lumMod val="75000"/>
                  </a:schemeClr>
                </a:solidFill>
              </a:defRPr>
            </a:lvl1pPr>
            <a:lvl2pPr marL="812582" indent="0" algn="ctr">
              <a:buNone/>
              <a:defRPr sz="3910"/>
            </a:lvl2pPr>
            <a:lvl3pPr marL="1625163" indent="0" algn="ctr">
              <a:buNone/>
              <a:defRPr sz="3910"/>
            </a:lvl3pPr>
            <a:lvl4pPr marL="2437745" indent="0" algn="ctr">
              <a:buNone/>
              <a:defRPr sz="3555"/>
            </a:lvl4pPr>
            <a:lvl5pPr marL="3250326" indent="0" algn="ctr">
              <a:buNone/>
              <a:defRPr sz="3555"/>
            </a:lvl5pPr>
            <a:lvl6pPr marL="4062908" indent="0" algn="ctr">
              <a:buNone/>
              <a:defRPr sz="3555"/>
            </a:lvl6pPr>
            <a:lvl7pPr marL="4875489" indent="0" algn="ctr">
              <a:buNone/>
              <a:defRPr sz="3555"/>
            </a:lvl7pPr>
            <a:lvl8pPr marL="5688071" indent="0" algn="ctr">
              <a:buNone/>
              <a:defRPr sz="3555"/>
            </a:lvl8pPr>
            <a:lvl9pPr marL="6500652" indent="0" algn="ctr">
              <a:buNone/>
              <a:defRPr sz="3555"/>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3/14/2024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18146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6697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5043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3456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12797" b="0"/>
            </a:lvl1pPr>
          </a:lstStyle>
          <a:p>
            <a:r>
              <a:rPr lang="en-US"/>
              <a:t>Click to edit Master title style</a:t>
            </a:r>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3910">
                <a:solidFill>
                  <a:schemeClr val="tx1">
                    <a:lumMod val="65000"/>
                    <a:lumOff val="35000"/>
                  </a:schemeClr>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42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543" y="1828801"/>
            <a:ext cx="4479393" cy="4351337"/>
          </a:xfrm>
        </p:spPr>
        <p:txBody>
          <a:bodyPr/>
          <a:lstStyle>
            <a:lvl1pPr>
              <a:defRPr sz="3199"/>
            </a:lvl1pPr>
            <a:lvl2pPr>
              <a:defRPr sz="2844"/>
            </a:lvl2pPr>
            <a:lvl3pPr>
              <a:defRPr sz="2488"/>
            </a:lvl3pPr>
            <a:lvl4pPr>
              <a:defRPr sz="2488"/>
            </a:lvl4pPr>
            <a:lvl5pPr>
              <a:defRPr sz="2488"/>
            </a:lvl5pPr>
            <a:lvl6pPr>
              <a:defRPr sz="2488"/>
            </a:lvl6pPr>
            <a:lvl7pPr>
              <a:defRPr sz="2488"/>
            </a:lvl7pPr>
            <a:lvl8pPr>
              <a:defRPr sz="2488"/>
            </a:lvl8pPr>
            <a:lvl9pPr>
              <a:defRPr sz="24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4885" y="1828801"/>
            <a:ext cx="4479393" cy="4351337"/>
          </a:xfrm>
        </p:spPr>
        <p:txBody>
          <a:bodyPr/>
          <a:lstStyle>
            <a:lvl1pPr>
              <a:defRPr sz="3199"/>
            </a:lvl1pPr>
            <a:lvl2pPr>
              <a:defRPr sz="2844"/>
            </a:lvl2pPr>
            <a:lvl3pPr>
              <a:defRPr sz="2488"/>
            </a:lvl3pPr>
            <a:lvl4pPr>
              <a:defRPr sz="2488"/>
            </a:lvl4pPr>
            <a:lvl5pPr>
              <a:defRPr sz="2488"/>
            </a:lvl5pPr>
            <a:lvl6pPr>
              <a:defRPr sz="2488"/>
            </a:lvl6pPr>
            <a:lvl7pPr>
              <a:defRPr sz="2488"/>
            </a:lvl7pPr>
            <a:lvl8pPr>
              <a:defRPr sz="2488"/>
            </a:lvl8pPr>
            <a:lvl9pPr>
              <a:defRPr sz="24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7238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543" y="1713655"/>
            <a:ext cx="4479393" cy="731520"/>
          </a:xfrm>
        </p:spPr>
        <p:txBody>
          <a:bodyPr anchor="b">
            <a:normAutofit/>
          </a:bodyPr>
          <a:lstStyle>
            <a:lvl1pPr marL="0" indent="0">
              <a:spcBef>
                <a:spcPts val="0"/>
              </a:spcBef>
              <a:buNone/>
              <a:defRPr sz="3555" b="0">
                <a:solidFill>
                  <a:schemeClr val="tx2"/>
                </a:solidFill>
              </a:defRPr>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a:t>Click to 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3199"/>
            </a:lvl1pPr>
            <a:lvl2pPr>
              <a:defRPr sz="2844"/>
            </a:lvl2pPr>
            <a:lvl3pPr>
              <a:defRPr sz="2488"/>
            </a:lvl3pPr>
            <a:lvl4pPr>
              <a:defRPr sz="2488"/>
            </a:lvl4pPr>
            <a:lvl5pPr>
              <a:defRPr sz="2488"/>
            </a:lvl5pPr>
            <a:lvl6pPr>
              <a:defRPr sz="2488"/>
            </a:lvl6pPr>
            <a:lvl7pPr>
              <a:defRPr sz="2488"/>
            </a:lvl7pPr>
            <a:lvl8pPr>
              <a:defRPr sz="2488"/>
            </a:lvl8pPr>
            <a:lvl9pPr>
              <a:defRPr sz="24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4885" y="1713655"/>
            <a:ext cx="4479393" cy="731520"/>
          </a:xfrm>
        </p:spPr>
        <p:txBody>
          <a:bodyPr anchor="b">
            <a:normAutofit/>
          </a:bodyPr>
          <a:lstStyle>
            <a:lvl1pPr marL="0" indent="0">
              <a:lnSpc>
                <a:spcPct val="95000"/>
              </a:lnSpc>
              <a:spcBef>
                <a:spcPts val="0"/>
              </a:spcBef>
              <a:buNone/>
              <a:defRPr lang="en-US" sz="3555" b="0" kern="1200" dirty="0">
                <a:solidFill>
                  <a:schemeClr val="tx2"/>
                </a:solidFill>
                <a:latin typeface="+mn-lt"/>
                <a:ea typeface="+mn-ea"/>
                <a:cs typeface="+mn-cs"/>
              </a:defRPr>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marL="0" lvl="0" indent="0" algn="l" defTabSz="1625163" rtl="0" eaLnBrk="1" latinLnBrk="0" hangingPunct="1">
              <a:lnSpc>
                <a:spcPct val="90000"/>
              </a:lnSpc>
              <a:spcBef>
                <a:spcPts val="3555"/>
              </a:spcBef>
              <a:buFontTx/>
              <a:buNone/>
            </a:pPr>
            <a:r>
              <a:rPr lang="en-US"/>
              <a:t>Click to 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3199"/>
            </a:lvl1pPr>
            <a:lvl2pPr>
              <a:defRPr sz="2844"/>
            </a:lvl2pPr>
            <a:lvl3pPr>
              <a:defRPr sz="2488"/>
            </a:lvl3pPr>
            <a:lvl4pPr>
              <a:defRPr sz="2488"/>
            </a:lvl4pPr>
            <a:lvl5pPr>
              <a:defRPr sz="2488"/>
            </a:lvl5pPr>
            <a:lvl6pPr>
              <a:defRPr sz="2488"/>
            </a:lvl6pPr>
            <a:lvl7pPr>
              <a:defRPr sz="2488"/>
            </a:lvl7pPr>
            <a:lvl8pPr>
              <a:defRPr sz="2488"/>
            </a:lvl8pPr>
            <a:lvl9pPr>
              <a:defRPr sz="24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501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8173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5086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5687" b="0" baseline="0"/>
            </a:lvl1pPr>
          </a:lstStyle>
          <a:p>
            <a:r>
              <a:rPr lang="en-US"/>
              <a:t>Click to edit Master title style</a:t>
            </a:r>
          </a:p>
        </p:txBody>
      </p:sp>
      <p:sp>
        <p:nvSpPr>
          <p:cNvPr id="3" name="Content Placeholder 2"/>
          <p:cNvSpPr>
            <a:spLocks noGrp="1"/>
          </p:cNvSpPr>
          <p:nvPr>
            <p:ph idx="1"/>
          </p:nvPr>
        </p:nvSpPr>
        <p:spPr>
          <a:xfrm>
            <a:off x="4503094" y="685800"/>
            <a:ext cx="6077483" cy="5486400"/>
          </a:xfrm>
        </p:spPr>
        <p:txBody>
          <a:bodyPr/>
          <a:lstStyle>
            <a:lvl1pPr>
              <a:defRPr sz="3555"/>
            </a:lvl1pPr>
            <a:lvl2pPr>
              <a:defRPr sz="3199"/>
            </a:lvl2pPr>
            <a:lvl3pPr>
              <a:defRPr sz="2844"/>
            </a:lvl3pPr>
            <a:lvl4pPr>
              <a:defRPr sz="2488"/>
            </a:lvl4pPr>
            <a:lvl5pPr>
              <a:defRPr sz="2488"/>
            </a:lvl5pPr>
            <a:lvl6pPr>
              <a:defRPr sz="2488"/>
            </a:lvl6pPr>
            <a:lvl7pPr>
              <a:defRPr sz="2488"/>
            </a:lvl7pPr>
            <a:lvl8pPr>
              <a:defRPr sz="2488"/>
            </a:lvl8pPr>
            <a:lvl9pPr>
              <a:defRPr sz="24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1422"/>
              </a:spcBef>
              <a:buNone/>
              <a:defRPr sz="2310"/>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7552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89899"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162" y="5257800"/>
            <a:ext cx="9979600" cy="914400"/>
          </a:xfrm>
        </p:spPr>
        <p:txBody>
          <a:bodyPr anchor="b">
            <a:normAutofit/>
          </a:bodyPr>
          <a:lstStyle>
            <a:lvl1pPr>
              <a:defRPr sz="4976"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1"/>
            <a:ext cx="11289899" cy="5128923"/>
          </a:xfrm>
          <a:blipFill>
            <a:blip r:embed="rId2"/>
            <a:stretch>
              <a:fillRect/>
            </a:stretch>
          </a:blipFill>
        </p:spPr>
        <p:txBody>
          <a:bodyPr anchor="t"/>
          <a:lstStyle>
            <a:lvl1pPr marL="0" indent="0">
              <a:buNone/>
              <a:defRPr sz="5687">
                <a:solidFill>
                  <a:schemeClr val="bg1"/>
                </a:solidFill>
              </a:defRPr>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1422"/>
              </a:spcBef>
              <a:buNone/>
              <a:defRPr sz="2310">
                <a:solidFill>
                  <a:schemeClr val="bg1">
                    <a:lumMod val="85000"/>
                  </a:schemeClr>
                </a:solidFill>
              </a:defRPr>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2352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866" b="0">
                <a:solidFill>
                  <a:schemeClr val="tx2">
                    <a:lumMod val="20000"/>
                    <a:lumOff val="80000"/>
                  </a:schemeClr>
                </a:solidFill>
              </a:defRPr>
            </a:lvl1pPr>
          </a:lstStyle>
          <a:p>
            <a:fld id="{0E59FD0C-5451-4CA0-86AF-E70AE3279989}" type="datetimeFigureOut">
              <a:rPr lang="en-US" dirty="0"/>
              <a:t>3/14/2024</a:t>
            </a:fld>
            <a:endParaRPr lang="en-US"/>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866">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6398">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23062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hyperlink" Target="https://bfm.sbc.net/bfm2000/" TargetMode="External"/><Relationship Id="rId2" Type="http://schemas.openxmlformats.org/officeDocument/2006/relationships/hyperlink" Target="https://bfm.sbc.n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oshuaproject.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F97EC1-3569-4A79-9DB8-CC79407DF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98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Picture 4">
            <a:extLst>
              <a:ext uri="{FF2B5EF4-FFF2-40B4-BE49-F238E27FC236}">
                <a16:creationId xmlns:a16="http://schemas.microsoft.com/office/drawing/2014/main" id="{ACB38F99-9CFC-B784-664A-2C8AE80C6A11}"/>
              </a:ext>
            </a:extLst>
          </p:cNvPr>
          <p:cNvPicPr>
            <a:picLocks noChangeAspect="1"/>
          </p:cNvPicPr>
          <p:nvPr/>
        </p:nvPicPr>
        <p:blipFill rotWithShape="1">
          <a:blip r:embed="rId2"/>
          <a:srcRect t="976" r="6" b="6"/>
          <a:stretch/>
        </p:blipFill>
        <p:spPr>
          <a:xfrm>
            <a:off x="898925" y="1"/>
            <a:ext cx="10390974" cy="6858000"/>
          </a:xfrm>
          <a:prstGeom prst="rect">
            <a:avLst/>
          </a:prstGeom>
        </p:spPr>
      </p:pic>
      <p:sp>
        <p:nvSpPr>
          <p:cNvPr id="11" name="Rectangle 10">
            <a:extLst>
              <a:ext uri="{FF2B5EF4-FFF2-40B4-BE49-F238E27FC236}">
                <a16:creationId xmlns:a16="http://schemas.microsoft.com/office/drawing/2014/main" id="{13E08444-43C3-4332-B02D-F2DBC8C1D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8925" y="0"/>
            <a:ext cx="10390974" cy="6858000"/>
          </a:xfrm>
          <a:prstGeom prst="rect">
            <a:avLst/>
          </a:pr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p:cNvSpPr>
            <a:spLocks noGrp="1"/>
          </p:cNvSpPr>
          <p:nvPr>
            <p:ph type="ctrTitle"/>
          </p:nvPr>
        </p:nvSpPr>
        <p:spPr>
          <a:xfrm>
            <a:off x="1261543" y="723331"/>
            <a:ext cx="9415867" cy="3875965"/>
          </a:xfrm>
          <a:noFill/>
        </p:spPr>
        <p:txBody>
          <a:bodyPr anchor="ctr">
            <a:normAutofit/>
          </a:bodyPr>
          <a:lstStyle/>
          <a:p>
            <a:pPr algn="ctr"/>
            <a:r>
              <a:rPr lang="en-US" sz="4400">
                <a:solidFill>
                  <a:srgbClr val="FFFFFF"/>
                </a:solidFill>
              </a:rPr>
              <a:t>How a Better Understanding of the Church Will Develop Members Missiologically in a Digital Age</a:t>
            </a:r>
          </a:p>
        </p:txBody>
      </p:sp>
      <p:sp>
        <p:nvSpPr>
          <p:cNvPr id="3" name="Subtitle 2"/>
          <p:cNvSpPr>
            <a:spLocks noGrp="1"/>
          </p:cNvSpPr>
          <p:nvPr>
            <p:ph type="subTitle" idx="1"/>
          </p:nvPr>
        </p:nvSpPr>
        <p:spPr>
          <a:xfrm>
            <a:off x="1261543" y="5595582"/>
            <a:ext cx="9415867" cy="896658"/>
          </a:xfrm>
        </p:spPr>
        <p:txBody>
          <a:bodyPr vert="horz" lIns="91440" tIns="45720" rIns="91440" bIns="45720" rtlCol="0">
            <a:normAutofit/>
          </a:bodyPr>
          <a:lstStyle/>
          <a:p>
            <a:pPr algn="r"/>
            <a:r>
              <a:rPr lang="en-US" sz="2000">
                <a:solidFill>
                  <a:srgbClr val="FFFFFF"/>
                </a:solidFill>
              </a:rPr>
              <a:t>Lane Willis</a:t>
            </a:r>
          </a:p>
        </p:txBody>
      </p:sp>
      <p:cxnSp>
        <p:nvCxnSpPr>
          <p:cNvPr id="13" name="Straight Connector 12">
            <a:extLst>
              <a:ext uri="{FF2B5EF4-FFF2-40B4-BE49-F238E27FC236}">
                <a16:creationId xmlns:a16="http://schemas.microsoft.com/office/drawing/2014/main" id="{4D848F31-B9E9-4B45-86EB-66A7D70D48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7755" y="5397500"/>
            <a:ext cx="254965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75E5890E-63EC-4415-7604-2187DF296271}"/>
              </a:ext>
            </a:extLst>
          </p:cNvPr>
          <p:cNvSpPr txBox="1">
            <a:spLocks/>
          </p:cNvSpPr>
          <p:nvPr/>
        </p:nvSpPr>
        <p:spPr>
          <a:xfrm>
            <a:off x="1178324" y="1933116"/>
            <a:ext cx="9144000" cy="3408161"/>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4000"/>
              <a:t>"A church is a building, the officialdom of a religious body, a body or organization or believers, or a public divine worship space."</a:t>
            </a:r>
            <a:endParaRPr lang="en-US" sz="4000" baseline="30000"/>
          </a:p>
          <a:p>
            <a:pPr marL="1599565" lvl="5" algn="ctr">
              <a:buFont typeface="Wingdings" pitchFamily="34" charset="0"/>
              <a:buChar char="§"/>
            </a:pPr>
            <a:r>
              <a:rPr lang="en-US" sz="3200" i="1"/>
              <a:t>Merriam-Webster Dictionary</a:t>
            </a:r>
            <a:endParaRPr lang="en-US" sz="3200"/>
          </a:p>
        </p:txBody>
      </p:sp>
    </p:spTree>
    <p:extLst>
      <p:ext uri="{BB962C8B-B14F-4D97-AF65-F5344CB8AC3E}">
        <p14:creationId xmlns:p14="http://schemas.microsoft.com/office/powerpoint/2010/main" val="425315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177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261542" y="365760"/>
            <a:ext cx="9855816" cy="1325562"/>
          </a:xfrm>
        </p:spPr>
        <p:txBody>
          <a:bodyPr>
            <a:normAutofit/>
          </a:bodyPr>
          <a:lstStyle/>
          <a:p>
            <a:r>
              <a:rPr lang="en-US"/>
              <a:t>Theological Perspectives on Church</a:t>
            </a:r>
          </a:p>
        </p:txBody>
      </p:sp>
      <p:sp>
        <p:nvSpPr>
          <p:cNvPr id="31" name="Rectangle 3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066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6" name="Content Placeholder 13">
            <a:extLst>
              <a:ext uri="{FF2B5EF4-FFF2-40B4-BE49-F238E27FC236}">
                <a16:creationId xmlns:a16="http://schemas.microsoft.com/office/drawing/2014/main" id="{E7B5AD49-53B0-7B27-9CAE-3C65C3DFD456}"/>
              </a:ext>
            </a:extLst>
          </p:cNvPr>
          <p:cNvGraphicFramePr>
            <a:graphicFrameLocks noGrp="1"/>
          </p:cNvGraphicFramePr>
          <p:nvPr>
            <p:ph idx="1"/>
            <p:extLst>
              <p:ext uri="{D42A27DB-BD31-4B8C-83A1-F6EECF244321}">
                <p14:modId xmlns:p14="http://schemas.microsoft.com/office/powerpoint/2010/main" val="3276141474"/>
              </p:ext>
            </p:extLst>
          </p:nvPr>
        </p:nvGraphicFramePr>
        <p:xfrm>
          <a:off x="1261734" y="2013055"/>
          <a:ext cx="9855624"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003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7723" y="531679"/>
            <a:ext cx="9690116" cy="1049030"/>
          </a:xfrm>
        </p:spPr>
        <p:txBody>
          <a:bodyPr/>
          <a:lstStyle/>
          <a:p>
            <a:r>
              <a:rPr lang="en-US"/>
              <a:t>Acts 2</a:t>
            </a:r>
          </a:p>
        </p:txBody>
      </p:sp>
      <p:graphicFrame>
        <p:nvGraphicFramePr>
          <p:cNvPr id="16" name="Content Placeholder 13">
            <a:extLst>
              <a:ext uri="{FF2B5EF4-FFF2-40B4-BE49-F238E27FC236}">
                <a16:creationId xmlns:a16="http://schemas.microsoft.com/office/drawing/2014/main" id="{17821655-65CF-4DDF-8351-241F30BA69AB}"/>
              </a:ext>
            </a:extLst>
          </p:cNvPr>
          <p:cNvGraphicFramePr>
            <a:graphicFrameLocks noGrp="1"/>
          </p:cNvGraphicFramePr>
          <p:nvPr>
            <p:ph idx="1"/>
          </p:nvPr>
        </p:nvGraphicFramePr>
        <p:xfrm>
          <a:off x="1261543" y="1828801"/>
          <a:ext cx="8593122"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528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Payne's House Church</a:t>
            </a:r>
          </a:p>
        </p:txBody>
      </p:sp>
      <p:graphicFrame>
        <p:nvGraphicFramePr>
          <p:cNvPr id="16" name="Content Placeholder 13">
            <a:extLst>
              <a:ext uri="{FF2B5EF4-FFF2-40B4-BE49-F238E27FC236}">
                <a16:creationId xmlns:a16="http://schemas.microsoft.com/office/drawing/2014/main" id="{0860B451-F079-1F59-5F28-55FBC4D7ED13}"/>
              </a:ext>
            </a:extLst>
          </p:cNvPr>
          <p:cNvGraphicFramePr>
            <a:graphicFrameLocks noGrp="1"/>
          </p:cNvGraphicFramePr>
          <p:nvPr>
            <p:ph idx="1"/>
            <p:extLst>
              <p:ext uri="{D42A27DB-BD31-4B8C-83A1-F6EECF244321}">
                <p14:modId xmlns:p14="http://schemas.microsoft.com/office/powerpoint/2010/main" val="3963440712"/>
              </p:ext>
            </p:extLst>
          </p:nvPr>
        </p:nvGraphicFramePr>
        <p:xfrm>
          <a:off x="777621" y="1504116"/>
          <a:ext cx="9845824" cy="4439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E969C6F-558C-FD56-370A-D528C9DA2F2F}"/>
              </a:ext>
            </a:extLst>
          </p:cNvPr>
          <p:cNvSpPr txBox="1"/>
          <p:nvPr/>
        </p:nvSpPr>
        <p:spPr>
          <a:xfrm>
            <a:off x="1267286" y="5705158"/>
            <a:ext cx="91537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cs typeface="Times New Roman"/>
              </a:rPr>
              <a:t>J. D. Payne, </a:t>
            </a:r>
            <a:r>
              <a:rPr lang="en-US" sz="1600" i="1">
                <a:latin typeface="Times New Roman"/>
                <a:cs typeface="Times New Roman"/>
              </a:rPr>
              <a:t>Missional House Churches: Reaching Our Communities with the Gospel</a:t>
            </a:r>
            <a:r>
              <a:rPr lang="en-US" sz="1600">
                <a:latin typeface="Times New Roman"/>
                <a:cs typeface="Times New Roman"/>
              </a:rPr>
              <a:t> (Colorado Springs; </a:t>
            </a:r>
            <a:endParaRPr lang="en-US">
              <a:latin typeface="Corbel"/>
              <a:cs typeface="Times New Roman"/>
            </a:endParaRPr>
          </a:p>
          <a:p>
            <a:r>
              <a:rPr lang="en-US" sz="1600">
                <a:latin typeface="Times New Roman"/>
                <a:cs typeface="Times New Roman"/>
              </a:rPr>
              <a:t>  Milton Keynes, U.K.: Paternoster, 2008), 38–42.</a:t>
            </a:r>
            <a:endParaRPr lang="en-US"/>
          </a:p>
        </p:txBody>
      </p:sp>
    </p:spTree>
    <p:extLst>
      <p:ext uri="{BB962C8B-B14F-4D97-AF65-F5344CB8AC3E}">
        <p14:creationId xmlns:p14="http://schemas.microsoft.com/office/powerpoint/2010/main" val="102530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177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261542" y="365760"/>
            <a:ext cx="9855816" cy="1325562"/>
          </a:xfrm>
        </p:spPr>
        <p:txBody>
          <a:bodyPr>
            <a:normAutofit/>
          </a:bodyPr>
          <a:lstStyle/>
          <a:p>
            <a:r>
              <a:rPr lang="en-US"/>
              <a:t>Dever's Nine Marks</a:t>
            </a:r>
          </a:p>
        </p:txBody>
      </p:sp>
      <p:sp>
        <p:nvSpPr>
          <p:cNvPr id="72" name="Rectangle 7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4" name="Rectangle 7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066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5E969C6F-558C-FD56-370A-D528C9DA2F2F}"/>
              </a:ext>
            </a:extLst>
          </p:cNvPr>
          <p:cNvSpPr txBox="1"/>
          <p:nvPr/>
        </p:nvSpPr>
        <p:spPr>
          <a:xfrm>
            <a:off x="2468248" y="5926124"/>
            <a:ext cx="7797921" cy="3016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77240">
              <a:spcAft>
                <a:spcPts val="600"/>
              </a:spcAft>
            </a:pPr>
            <a:r>
              <a:rPr lang="en-US" sz="1360" kern="1200">
                <a:solidFill>
                  <a:schemeClr val="tx1"/>
                </a:solidFill>
                <a:latin typeface="Times New Roman"/>
                <a:ea typeface="+mn-ea"/>
                <a:cs typeface="Times New Roman"/>
              </a:rPr>
              <a:t>Dever, Mark, and H. B. Charles. 2021. Nine Marks of a Healthy Church. 4th edition. Crossway.</a:t>
            </a:r>
            <a:endParaRPr lang="en-US" sz="1600">
              <a:latin typeface="Times New Roman"/>
              <a:cs typeface="Times New Roman"/>
            </a:endParaRPr>
          </a:p>
        </p:txBody>
      </p:sp>
      <p:graphicFrame>
        <p:nvGraphicFramePr>
          <p:cNvPr id="65" name="Content Placeholder 62">
            <a:extLst>
              <a:ext uri="{FF2B5EF4-FFF2-40B4-BE49-F238E27FC236}">
                <a16:creationId xmlns:a16="http://schemas.microsoft.com/office/drawing/2014/main" id="{163D23E6-2D90-F328-AC51-1CCB5B6F5CDB}"/>
              </a:ext>
            </a:extLst>
          </p:cNvPr>
          <p:cNvGraphicFramePr>
            <a:graphicFrameLocks/>
          </p:cNvGraphicFramePr>
          <p:nvPr/>
        </p:nvGraphicFramePr>
        <p:xfrm>
          <a:off x="2112922" y="2013055"/>
          <a:ext cx="7320359" cy="3706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077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261543" y="575019"/>
            <a:ext cx="9690116" cy="1125814"/>
          </a:xfrm>
        </p:spPr>
        <p:txBody>
          <a:bodyPr vert="horz" lIns="91440" tIns="45720" rIns="91440" bIns="45720" rtlCol="0">
            <a:normAutofit/>
          </a:bodyPr>
          <a:lstStyle/>
          <a:p>
            <a:r>
              <a:rPr lang="en-US"/>
              <a:t>Hammett's Seven Characteristics</a:t>
            </a:r>
          </a:p>
        </p:txBody>
      </p:sp>
      <p:sp>
        <p:nvSpPr>
          <p:cNvPr id="3" name="TextBox 2">
            <a:extLst>
              <a:ext uri="{FF2B5EF4-FFF2-40B4-BE49-F238E27FC236}">
                <a16:creationId xmlns:a16="http://schemas.microsoft.com/office/drawing/2014/main" id="{5E969C6F-558C-FD56-370A-D528C9DA2F2F}"/>
              </a:ext>
            </a:extLst>
          </p:cNvPr>
          <p:cNvSpPr txBox="1"/>
          <p:nvPr/>
        </p:nvSpPr>
        <p:spPr>
          <a:xfrm>
            <a:off x="1337723" y="5692561"/>
            <a:ext cx="7641531" cy="6370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5752">
              <a:spcAft>
                <a:spcPts val="570"/>
              </a:spcAft>
            </a:pPr>
            <a:r>
              <a:rPr lang="en-US" sz="1500" kern="1200">
                <a:latin typeface="Times New Roman"/>
                <a:ea typeface="+mn-ea"/>
                <a:cs typeface="Times New Roman"/>
              </a:rPr>
              <a:t>Hammett, John S. 2019. Biblical Foundations for Baptist Churches: A Contemporary</a:t>
            </a:r>
            <a:r>
              <a:rPr lang="en-US" sz="1500">
                <a:latin typeface="Times New Roman"/>
                <a:cs typeface="Times New Roman"/>
              </a:rPr>
              <a:t> </a:t>
            </a:r>
            <a:endParaRPr lang="en-US" sz="1710" kern="1200">
              <a:solidFill>
                <a:schemeClr val="tx1"/>
              </a:solidFill>
              <a:latin typeface="+mn-lt"/>
              <a:ea typeface="+mn-ea"/>
              <a:cs typeface="+mn-cs"/>
            </a:endParaRPr>
          </a:p>
          <a:p>
            <a:pPr defTabSz="755752">
              <a:spcAft>
                <a:spcPts val="570"/>
              </a:spcAft>
            </a:pPr>
            <a:r>
              <a:rPr lang="en-US" sz="1500" kern="1200">
                <a:latin typeface="Times New Roman"/>
                <a:ea typeface="+mn-ea"/>
                <a:cs typeface="Times New Roman"/>
              </a:rPr>
              <a:t> </a:t>
            </a:r>
            <a:r>
              <a:rPr lang="en-US" sz="1500">
                <a:latin typeface="Times New Roman"/>
                <a:cs typeface="Times New Roman"/>
              </a:rPr>
              <a:t> </a:t>
            </a:r>
            <a:r>
              <a:rPr lang="en-US" sz="1500" kern="1200">
                <a:latin typeface="Times New Roman"/>
                <a:ea typeface="+mn-ea"/>
                <a:cs typeface="Times New Roman"/>
              </a:rPr>
              <a:t>Ecclesiology. Updated</a:t>
            </a:r>
            <a:r>
              <a:rPr lang="en-US" sz="1500">
                <a:latin typeface="Times New Roman"/>
                <a:cs typeface="Times New Roman"/>
              </a:rPr>
              <a:t> </a:t>
            </a:r>
            <a:r>
              <a:rPr lang="en-US" sz="1500" kern="1200">
                <a:latin typeface="Times New Roman"/>
                <a:ea typeface="+mn-ea"/>
                <a:cs typeface="Times New Roman"/>
              </a:rPr>
              <a:t>&amp;</a:t>
            </a:r>
            <a:r>
              <a:rPr lang="en-US" sz="1500">
                <a:latin typeface="Times New Roman"/>
                <a:cs typeface="Times New Roman"/>
              </a:rPr>
              <a:t> </a:t>
            </a:r>
            <a:r>
              <a:rPr lang="en-US" sz="1500" kern="1200">
                <a:latin typeface="Times New Roman"/>
                <a:ea typeface="+mn-ea"/>
                <a:cs typeface="Times New Roman"/>
              </a:rPr>
              <a:t>Expanded edition. Grand Rapids, MI: Kregel Academic.</a:t>
            </a:r>
            <a:endParaRPr lang="en-US" sz="1500"/>
          </a:p>
        </p:txBody>
      </p:sp>
      <p:graphicFrame>
        <p:nvGraphicFramePr>
          <p:cNvPr id="16" name="Content Placeholder 13">
            <a:extLst>
              <a:ext uri="{FF2B5EF4-FFF2-40B4-BE49-F238E27FC236}">
                <a16:creationId xmlns:a16="http://schemas.microsoft.com/office/drawing/2014/main" id="{0860B451-F079-1F59-5F28-55FBC4D7ED13}"/>
              </a:ext>
            </a:extLst>
          </p:cNvPr>
          <p:cNvGraphicFramePr>
            <a:graphicFrameLocks/>
          </p:cNvGraphicFramePr>
          <p:nvPr>
            <p:extLst>
              <p:ext uri="{D42A27DB-BD31-4B8C-83A1-F6EECF244321}">
                <p14:modId xmlns:p14="http://schemas.microsoft.com/office/powerpoint/2010/main" val="4242015576"/>
              </p:ext>
            </p:extLst>
          </p:nvPr>
        </p:nvGraphicFramePr>
        <p:xfrm>
          <a:off x="1335881" y="1782041"/>
          <a:ext cx="8681899" cy="3918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23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4" name="Rectangle 403">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436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565910" y="836023"/>
            <a:ext cx="2718080" cy="5183777"/>
          </a:xfrm>
        </p:spPr>
        <p:txBody>
          <a:bodyPr anchor="ctr">
            <a:normAutofit/>
          </a:bodyPr>
          <a:lstStyle/>
          <a:p>
            <a:r>
              <a:rPr lang="en-US" sz="3600">
                <a:solidFill>
                  <a:srgbClr val="FFFFFF"/>
                </a:solidFill>
              </a:rPr>
              <a:t>Allison's Seven</a:t>
            </a:r>
            <a:br>
              <a:rPr lang="en-US" sz="3600">
                <a:solidFill>
                  <a:srgbClr val="FFFFFF"/>
                </a:solidFill>
              </a:rPr>
            </a:br>
            <a:r>
              <a:rPr lang="en-US" sz="3600">
                <a:solidFill>
                  <a:srgbClr val="FFFFFF"/>
                </a:solidFill>
              </a:rPr>
              <a:t>Attributes</a:t>
            </a:r>
          </a:p>
        </p:txBody>
      </p:sp>
      <p:sp>
        <p:nvSpPr>
          <p:cNvPr id="406" name="Rectangle 405">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5E969C6F-558C-FD56-370A-D528C9DA2F2F}"/>
              </a:ext>
            </a:extLst>
          </p:cNvPr>
          <p:cNvSpPr txBox="1"/>
          <p:nvPr/>
        </p:nvSpPr>
        <p:spPr>
          <a:xfrm>
            <a:off x="4661356" y="5347977"/>
            <a:ext cx="5984821" cy="4893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94360">
              <a:spcAft>
                <a:spcPts val="600"/>
              </a:spcAft>
            </a:pPr>
            <a:r>
              <a:rPr lang="en-US" sz="1040" kern="1200">
                <a:solidFill>
                  <a:schemeClr val="tx1"/>
                </a:solidFill>
                <a:latin typeface="Times New Roman"/>
                <a:ea typeface="+mn-ea"/>
                <a:cs typeface="Times New Roman"/>
              </a:rPr>
              <a:t>Allison, Gregg R. 2012. Sojourners and Strangers: The Doctrine of the Church. Edited by John S. Feinberg. </a:t>
            </a:r>
            <a:endParaRPr lang="en-US" sz="1170" kern="1200">
              <a:solidFill>
                <a:schemeClr val="tx1"/>
              </a:solidFill>
              <a:latin typeface="+mn-lt"/>
              <a:ea typeface="+mn-ea"/>
              <a:cs typeface="+mn-cs"/>
            </a:endParaRPr>
          </a:p>
          <a:p>
            <a:pPr defTabSz="594360">
              <a:spcAft>
                <a:spcPts val="600"/>
              </a:spcAft>
            </a:pPr>
            <a:r>
              <a:rPr lang="en-US" sz="1040" kern="1200">
                <a:solidFill>
                  <a:schemeClr val="tx1"/>
                </a:solidFill>
                <a:latin typeface="Times New Roman"/>
                <a:ea typeface="+mn-ea"/>
                <a:cs typeface="Times New Roman"/>
              </a:rPr>
              <a:t>  1st edition. Wheaton, IL: Crossway.</a:t>
            </a:r>
            <a:endParaRPr lang="en-US"/>
          </a:p>
        </p:txBody>
      </p:sp>
      <p:graphicFrame>
        <p:nvGraphicFramePr>
          <p:cNvPr id="399" name="Content Placeholder 396">
            <a:extLst>
              <a:ext uri="{FF2B5EF4-FFF2-40B4-BE49-F238E27FC236}">
                <a16:creationId xmlns:a16="http://schemas.microsoft.com/office/drawing/2014/main" id="{05298322-19C0-AF61-DDB3-C7502B780AD0}"/>
              </a:ext>
            </a:extLst>
          </p:cNvPr>
          <p:cNvGraphicFramePr>
            <a:graphicFrameLocks/>
          </p:cNvGraphicFramePr>
          <p:nvPr>
            <p:extLst>
              <p:ext uri="{D42A27DB-BD31-4B8C-83A1-F6EECF244321}">
                <p14:modId xmlns:p14="http://schemas.microsoft.com/office/powerpoint/2010/main" val="1576987766"/>
              </p:ext>
            </p:extLst>
          </p:nvPr>
        </p:nvGraphicFramePr>
        <p:xfrm>
          <a:off x="4657601" y="912005"/>
          <a:ext cx="6569063" cy="3910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537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436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565910" y="836023"/>
            <a:ext cx="2718080" cy="5183777"/>
          </a:xfrm>
        </p:spPr>
        <p:txBody>
          <a:bodyPr anchor="ctr">
            <a:normAutofit/>
          </a:bodyPr>
          <a:lstStyle/>
          <a:p>
            <a:r>
              <a:rPr lang="en-US" sz="3600">
                <a:solidFill>
                  <a:srgbClr val="FFFFFF"/>
                </a:solidFill>
              </a:rPr>
              <a:t>Baptist Church</a:t>
            </a:r>
          </a:p>
        </p:txBody>
      </p:sp>
      <p:sp>
        <p:nvSpPr>
          <p:cNvPr id="21" name="Rectangle 2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Content Placeholder 13"/>
          <p:cNvSpPr>
            <a:spLocks/>
          </p:cNvSpPr>
          <p:nvPr/>
        </p:nvSpPr>
        <p:spPr>
          <a:xfrm>
            <a:off x="4170175" y="1375157"/>
            <a:ext cx="6929527" cy="3720208"/>
          </a:xfrm>
          <a:prstGeom prst="rect">
            <a:avLst/>
          </a:prstGeom>
        </p:spPr>
        <p:txBody>
          <a:bodyPr vert="horz" lIns="91440" tIns="45720" rIns="91440" bIns="45720" rtlCol="0" anchor="ctr">
            <a:noAutofit/>
          </a:bodyPr>
          <a:lstStyle/>
          <a:p>
            <a:pPr algn="ctr" defTabSz="557784">
              <a:spcAft>
                <a:spcPts val="600"/>
              </a:spcAft>
            </a:pPr>
            <a:r>
              <a:rPr lang="en-US" sz="2400" kern="1200">
                <a:latin typeface="Corbel"/>
                <a:ea typeface="+mn-ea"/>
                <a:cs typeface="Times New Roman"/>
              </a:rPr>
              <a:t>“An autonomous local congregation of baptized believers, associated by covenant in the faith and fellowship of the gospel; observing the two ordinances of Christ, governed by His laws, exercising the gifts, rights, and privileges invested in them by His Word, and seeking to extend the gospel to the ends of the earth</a:t>
            </a:r>
            <a:r>
              <a:rPr lang="en-US" sz="2400">
                <a:latin typeface="Corbel"/>
                <a:cs typeface="Times New Roman"/>
              </a:rPr>
              <a:t>. </a:t>
            </a:r>
            <a:r>
              <a:rPr lang="en-US" sz="2400">
                <a:latin typeface="Corbel"/>
                <a:ea typeface="+mn-lt"/>
                <a:cs typeface="+mn-lt"/>
              </a:rPr>
              <a:t>Each congregation operates under the Lordship of Christ through democratic processes. In such a congregation each member is responsible and accountable to Christ as Lord.</a:t>
            </a:r>
            <a:r>
              <a:rPr lang="en-US" sz="2400">
                <a:latin typeface="Corbel"/>
                <a:ea typeface="+mn-lt"/>
                <a:cs typeface="Times New Roman"/>
              </a:rPr>
              <a:t>”</a:t>
            </a:r>
            <a:endParaRPr lang="en-US" sz="2400">
              <a:latin typeface="Corbel"/>
            </a:endParaRPr>
          </a:p>
        </p:txBody>
      </p:sp>
      <p:sp>
        <p:nvSpPr>
          <p:cNvPr id="3" name="TextBox 2">
            <a:extLst>
              <a:ext uri="{FF2B5EF4-FFF2-40B4-BE49-F238E27FC236}">
                <a16:creationId xmlns:a16="http://schemas.microsoft.com/office/drawing/2014/main" id="{37C26D80-2D59-BB01-80C2-96059ECB135D}"/>
              </a:ext>
            </a:extLst>
          </p:cNvPr>
          <p:cNvSpPr txBox="1"/>
          <p:nvPr/>
        </p:nvSpPr>
        <p:spPr>
          <a:xfrm>
            <a:off x="4799695" y="5880535"/>
            <a:ext cx="5657489"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57784">
              <a:spcAft>
                <a:spcPts val="600"/>
              </a:spcAft>
            </a:pPr>
            <a:r>
              <a:rPr lang="en-US" sz="1000">
                <a:latin typeface="Times New Roman"/>
                <a:cs typeface="Times New Roman"/>
              </a:rPr>
              <a:t>SBC. 2000. “Baptist Faith &amp; Message 2000 - The Baptist Faith and Message.” </a:t>
            </a:r>
            <a:r>
              <a:rPr lang="en-US" sz="1000" u="sng">
                <a:latin typeface="Times New Roman"/>
                <a:cs typeface="Times New Roman"/>
                <a:hlinkClick r:id="rId2"/>
              </a:rPr>
              <a:t>Https://Bfm.Sbc.Net/</a:t>
            </a:r>
            <a:r>
              <a:rPr lang="en-US" sz="1000">
                <a:latin typeface="Times New Roman"/>
                <a:cs typeface="Times New Roman"/>
              </a:rPr>
              <a:t>. </a:t>
            </a:r>
            <a:endParaRPr lang="en-US">
              <a:latin typeface="Century Schoolbook" panose="02040604050505020304"/>
              <a:cs typeface="Times New Roman"/>
            </a:endParaRPr>
          </a:p>
          <a:p>
            <a:pPr defTabSz="557784">
              <a:spcAft>
                <a:spcPts val="600"/>
              </a:spcAft>
            </a:pPr>
            <a:r>
              <a:rPr lang="en-US" sz="1000">
                <a:latin typeface="Times New Roman"/>
                <a:cs typeface="Times New Roman"/>
              </a:rPr>
              <a:t>  Accessed April 4, 2023. </a:t>
            </a:r>
            <a:r>
              <a:rPr lang="en-US" sz="1000" u="sng">
                <a:latin typeface="Times New Roman"/>
                <a:cs typeface="Times New Roman"/>
                <a:hlinkClick r:id="rId3"/>
              </a:rPr>
              <a:t>https://bfm.sbc.net/bfm2000/</a:t>
            </a:r>
            <a:r>
              <a:rPr lang="en-US" sz="1000">
                <a:latin typeface="Times New Roman"/>
                <a:cs typeface="Times New Roman"/>
              </a:rPr>
              <a:t>.</a:t>
            </a:r>
            <a:endParaRPr lang="en-US"/>
          </a:p>
        </p:txBody>
      </p:sp>
    </p:spTree>
    <p:extLst>
      <p:ext uri="{BB962C8B-B14F-4D97-AF65-F5344CB8AC3E}">
        <p14:creationId xmlns:p14="http://schemas.microsoft.com/office/powerpoint/2010/main" val="26370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a:t>Framework</a:t>
            </a:r>
          </a:p>
        </p:txBody>
      </p:sp>
      <p:graphicFrame>
        <p:nvGraphicFramePr>
          <p:cNvPr id="16" name="Content Placeholder 13">
            <a:extLst>
              <a:ext uri="{FF2B5EF4-FFF2-40B4-BE49-F238E27FC236}">
                <a16:creationId xmlns:a16="http://schemas.microsoft.com/office/drawing/2014/main" id="{966AEC73-4419-16C6-1525-CCDD7B809D16}"/>
              </a:ext>
            </a:extLst>
          </p:cNvPr>
          <p:cNvGraphicFramePr>
            <a:graphicFrameLocks noGrp="1"/>
          </p:cNvGraphicFramePr>
          <p:nvPr>
            <p:ph idx="1"/>
          </p:nvPr>
        </p:nvGraphicFramePr>
        <p:xfrm>
          <a:off x="1261543" y="1828801"/>
          <a:ext cx="8593122"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564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graphicEl>
                                              <a:dgm id="{A30B3927-75F8-437F-9B08-B7C5072669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graphicEl>
                                              <a:dgm id="{CFA8BD27-AEB7-4838-B183-16CDD0A08D9B}"/>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graphicEl>
                                              <a:dgm id="{D5C44765-DDFE-43FE-B719-F2B2F033AD6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graphicEl>
                                              <a:dgm id="{2FBA2ACE-F3D5-4207-8415-BCEB04DED21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graphicEl>
                                              <a:dgm id="{F6DD9AF7-8141-4365-8335-3B56B4248521}"/>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graphicEl>
                                              <a:dgm id="{108D3B1C-1368-4B01-8EC1-98CC6294415F}"/>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graphicEl>
                                              <a:dgm id="{4F9306B4-801C-403B-8AD3-3728EA63CD19}"/>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graphicEl>
                                              <a:dgm id="{A2041F19-5B11-4B9E-A951-940B034615DC}"/>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graphicEl>
                                              <a:dgm id="{A29C3068-1B81-4095-856B-E2EE3662A1B9}"/>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graphicEl>
                                              <a:dgm id="{DF5B4DB7-89F6-4CA8-8893-C4ED8A088B0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436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565910" y="836023"/>
            <a:ext cx="2718080" cy="5183777"/>
          </a:xfrm>
        </p:spPr>
        <p:txBody>
          <a:bodyPr anchor="ctr">
            <a:normAutofit/>
          </a:bodyPr>
          <a:lstStyle/>
          <a:p>
            <a:r>
              <a:rPr lang="en-US" sz="3600">
                <a:solidFill>
                  <a:srgbClr val="FFFFFF"/>
                </a:solidFill>
              </a:rPr>
              <a:t>Doxological</a:t>
            </a:r>
          </a:p>
        </p:txBody>
      </p:sp>
      <p:sp>
        <p:nvSpPr>
          <p:cNvPr id="22" name="Rectangle 21">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8" name="Content Placeholder 13">
            <a:extLst>
              <a:ext uri="{FF2B5EF4-FFF2-40B4-BE49-F238E27FC236}">
                <a16:creationId xmlns:a16="http://schemas.microsoft.com/office/drawing/2014/main" id="{6C2F0EA8-2EE6-160E-7328-D7AE49367FC3}"/>
              </a:ext>
            </a:extLst>
          </p:cNvPr>
          <p:cNvGraphicFramePr>
            <a:graphicFrameLocks noGrp="1"/>
          </p:cNvGraphicFramePr>
          <p:nvPr>
            <p:ph idx="1"/>
            <p:extLst>
              <p:ext uri="{D42A27DB-BD31-4B8C-83A1-F6EECF244321}">
                <p14:modId xmlns:p14="http://schemas.microsoft.com/office/powerpoint/2010/main" val="1206288163"/>
              </p:ext>
            </p:extLst>
          </p:nvPr>
        </p:nvGraphicFramePr>
        <p:xfrm>
          <a:off x="4657601" y="804672"/>
          <a:ext cx="5988576" cy="5262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791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228711" y="365760"/>
            <a:ext cx="5996117" cy="1325562"/>
          </a:xfrm>
        </p:spPr>
        <p:txBody>
          <a:bodyPr>
            <a:normAutofit/>
          </a:bodyPr>
          <a:lstStyle/>
          <a:p>
            <a:r>
              <a:rPr lang="en-US"/>
              <a:t>Who am I?</a:t>
            </a:r>
          </a:p>
        </p:txBody>
      </p:sp>
      <p:sp>
        <p:nvSpPr>
          <p:cNvPr id="20" name="Rectangle 19">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Content Placeholder 13"/>
          <p:cNvSpPr>
            <a:spLocks noGrp="1"/>
          </p:cNvSpPr>
          <p:nvPr>
            <p:ph idx="1"/>
          </p:nvPr>
        </p:nvSpPr>
        <p:spPr>
          <a:xfrm>
            <a:off x="1210823" y="2005739"/>
            <a:ext cx="6014005" cy="4174398"/>
          </a:xfrm>
        </p:spPr>
        <p:txBody>
          <a:bodyPr vert="horz" lIns="91440" tIns="45720" rIns="91440" bIns="45720" rtlCol="0">
            <a:normAutofit/>
          </a:bodyPr>
          <a:lstStyle/>
          <a:p>
            <a:pPr>
              <a:buFont typeface="Calibri" pitchFamily="34" charset="0"/>
              <a:buChar char="-"/>
            </a:pPr>
            <a:r>
              <a:rPr lang="en-US" sz="2400"/>
              <a:t>MDiv Student in Missiology</a:t>
            </a:r>
          </a:p>
          <a:p>
            <a:pPr>
              <a:buFont typeface="Calibri" pitchFamily="34" charset="0"/>
              <a:buChar char="-"/>
            </a:pPr>
            <a:r>
              <a:rPr lang="en-US" sz="2400"/>
              <a:t>Desire to Go Overseas to Participate in the Missionary Task</a:t>
            </a:r>
          </a:p>
          <a:p>
            <a:pPr>
              <a:buFont typeface="Calibri" pitchFamily="34" charset="0"/>
              <a:buChar char="-"/>
            </a:pPr>
            <a:r>
              <a:rPr lang="en-US" sz="2400"/>
              <a:t>Work in the Center for Great Commission Studies and have recently been looking at how churches develop a sending culture.</a:t>
            </a:r>
          </a:p>
          <a:p>
            <a:pPr>
              <a:buFont typeface="Calibri" pitchFamily="34" charset="0"/>
              <a:buChar char="-"/>
            </a:pPr>
            <a:endParaRPr lang="en-US" sz="2400"/>
          </a:p>
        </p:txBody>
      </p:sp>
      <p:pic>
        <p:nvPicPr>
          <p:cNvPr id="16" name="Picture 15" descr="Working space background">
            <a:extLst>
              <a:ext uri="{FF2B5EF4-FFF2-40B4-BE49-F238E27FC236}">
                <a16:creationId xmlns:a16="http://schemas.microsoft.com/office/drawing/2014/main" id="{44347994-3562-63E0-0F07-68E43DD3A003}"/>
              </a:ext>
            </a:extLst>
          </p:cNvPr>
          <p:cNvPicPr>
            <a:picLocks noChangeAspect="1"/>
          </p:cNvPicPr>
          <p:nvPr/>
        </p:nvPicPr>
        <p:blipFill rotWithShape="1">
          <a:blip r:embed="rId3"/>
          <a:srcRect l="54790" r="-3" b="-3"/>
          <a:stretch/>
        </p:blipFill>
        <p:spPr>
          <a:xfrm>
            <a:off x="7536725" y="10"/>
            <a:ext cx="4652100" cy="6857990"/>
          </a:xfrm>
          <a:prstGeom prst="rect">
            <a:avLst/>
          </a:prstGeom>
        </p:spPr>
      </p:pic>
    </p:spTree>
    <p:extLst>
      <p:ext uri="{BB962C8B-B14F-4D97-AF65-F5344CB8AC3E}">
        <p14:creationId xmlns:p14="http://schemas.microsoft.com/office/powerpoint/2010/main" val="391455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436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565910" y="836023"/>
            <a:ext cx="2718080" cy="5183777"/>
          </a:xfrm>
        </p:spPr>
        <p:txBody>
          <a:bodyPr anchor="ctr">
            <a:normAutofit/>
          </a:bodyPr>
          <a:lstStyle/>
          <a:p>
            <a:r>
              <a:rPr lang="en-US" sz="3600">
                <a:solidFill>
                  <a:srgbClr val="FFFFFF"/>
                </a:solidFill>
              </a:rPr>
              <a:t>Gospel-Centered</a:t>
            </a:r>
          </a:p>
        </p:txBody>
      </p:sp>
      <p:sp>
        <p:nvSpPr>
          <p:cNvPr id="23" name="Rectangle 22">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6" name="Content Placeholder 13">
            <a:extLst>
              <a:ext uri="{FF2B5EF4-FFF2-40B4-BE49-F238E27FC236}">
                <a16:creationId xmlns:a16="http://schemas.microsoft.com/office/drawing/2014/main" id="{C08341A1-B349-F2FB-FCF8-E5D4AA30D37E}"/>
              </a:ext>
            </a:extLst>
          </p:cNvPr>
          <p:cNvGraphicFramePr>
            <a:graphicFrameLocks noGrp="1"/>
          </p:cNvGraphicFramePr>
          <p:nvPr>
            <p:ph idx="1"/>
            <p:extLst>
              <p:ext uri="{D42A27DB-BD31-4B8C-83A1-F6EECF244321}">
                <p14:modId xmlns:p14="http://schemas.microsoft.com/office/powerpoint/2010/main" val="1165336695"/>
              </p:ext>
            </p:extLst>
          </p:nvPr>
        </p:nvGraphicFramePr>
        <p:xfrm>
          <a:off x="4657601" y="804672"/>
          <a:ext cx="5988576" cy="5262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406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436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565910" y="836023"/>
            <a:ext cx="2718080" cy="5183777"/>
          </a:xfrm>
        </p:spPr>
        <p:txBody>
          <a:bodyPr anchor="ctr">
            <a:normAutofit/>
          </a:bodyPr>
          <a:lstStyle/>
          <a:p>
            <a:r>
              <a:rPr lang="en-US" sz="3600">
                <a:solidFill>
                  <a:srgbClr val="FFFFFF"/>
                </a:solidFill>
              </a:rPr>
              <a:t>Spirit-Empowered</a:t>
            </a:r>
          </a:p>
        </p:txBody>
      </p:sp>
      <p:sp>
        <p:nvSpPr>
          <p:cNvPr id="22" name="Rectangle 21">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6" name="Content Placeholder 13">
            <a:extLst>
              <a:ext uri="{FF2B5EF4-FFF2-40B4-BE49-F238E27FC236}">
                <a16:creationId xmlns:a16="http://schemas.microsoft.com/office/drawing/2014/main" id="{B417E2B6-2684-F258-C1C6-1CC84C876CFD}"/>
              </a:ext>
            </a:extLst>
          </p:cNvPr>
          <p:cNvGraphicFramePr>
            <a:graphicFrameLocks noGrp="1"/>
          </p:cNvGraphicFramePr>
          <p:nvPr>
            <p:ph idx="1"/>
            <p:extLst>
              <p:ext uri="{D42A27DB-BD31-4B8C-83A1-F6EECF244321}">
                <p14:modId xmlns:p14="http://schemas.microsoft.com/office/powerpoint/2010/main" val="3135074471"/>
              </p:ext>
            </p:extLst>
          </p:nvPr>
        </p:nvGraphicFramePr>
        <p:xfrm>
          <a:off x="4657601" y="804672"/>
          <a:ext cx="5988576" cy="5262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734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436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565910" y="836023"/>
            <a:ext cx="2718080" cy="5183777"/>
          </a:xfrm>
        </p:spPr>
        <p:txBody>
          <a:bodyPr anchor="ctr">
            <a:normAutofit/>
          </a:bodyPr>
          <a:lstStyle/>
          <a:p>
            <a:r>
              <a:rPr lang="en-US" sz="3600">
                <a:solidFill>
                  <a:srgbClr val="FFFFFF"/>
                </a:solidFill>
              </a:rPr>
              <a:t>Local</a:t>
            </a:r>
          </a:p>
        </p:txBody>
      </p:sp>
      <p:sp>
        <p:nvSpPr>
          <p:cNvPr id="22" name="Rectangle 21">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6" name="Content Placeholder 13">
            <a:extLst>
              <a:ext uri="{FF2B5EF4-FFF2-40B4-BE49-F238E27FC236}">
                <a16:creationId xmlns:a16="http://schemas.microsoft.com/office/drawing/2014/main" id="{376C2188-2FA7-BF29-70D9-4AA94110CB04}"/>
              </a:ext>
            </a:extLst>
          </p:cNvPr>
          <p:cNvGraphicFramePr>
            <a:graphicFrameLocks noGrp="1"/>
          </p:cNvGraphicFramePr>
          <p:nvPr>
            <p:ph idx="1"/>
            <p:extLst>
              <p:ext uri="{D42A27DB-BD31-4B8C-83A1-F6EECF244321}">
                <p14:modId xmlns:p14="http://schemas.microsoft.com/office/powerpoint/2010/main" val="3962825688"/>
              </p:ext>
            </p:extLst>
          </p:nvPr>
        </p:nvGraphicFramePr>
        <p:xfrm>
          <a:off x="4657601" y="804672"/>
          <a:ext cx="5988576" cy="5262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974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436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565910" y="836023"/>
            <a:ext cx="2718080" cy="5183777"/>
          </a:xfrm>
        </p:spPr>
        <p:txBody>
          <a:bodyPr anchor="ctr">
            <a:normAutofit/>
          </a:bodyPr>
          <a:lstStyle/>
          <a:p>
            <a:r>
              <a:rPr lang="en-US" sz="3600">
                <a:solidFill>
                  <a:srgbClr val="FFFFFF"/>
                </a:solidFill>
              </a:rPr>
              <a:t>Sent</a:t>
            </a:r>
          </a:p>
        </p:txBody>
      </p:sp>
      <p:sp>
        <p:nvSpPr>
          <p:cNvPr id="22" name="Rectangle 21">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6" name="Content Placeholder 13">
            <a:extLst>
              <a:ext uri="{FF2B5EF4-FFF2-40B4-BE49-F238E27FC236}">
                <a16:creationId xmlns:a16="http://schemas.microsoft.com/office/drawing/2014/main" id="{5120D60F-EC4E-8097-3CD5-3B04C0360A88}"/>
              </a:ext>
            </a:extLst>
          </p:cNvPr>
          <p:cNvGraphicFramePr>
            <a:graphicFrameLocks noGrp="1"/>
          </p:cNvGraphicFramePr>
          <p:nvPr>
            <p:ph idx="1"/>
            <p:extLst>
              <p:ext uri="{D42A27DB-BD31-4B8C-83A1-F6EECF244321}">
                <p14:modId xmlns:p14="http://schemas.microsoft.com/office/powerpoint/2010/main" val="4058746032"/>
              </p:ext>
            </p:extLst>
          </p:nvPr>
        </p:nvGraphicFramePr>
        <p:xfrm>
          <a:off x="4657601" y="804672"/>
          <a:ext cx="598857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996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a:t>Framework</a:t>
            </a:r>
          </a:p>
        </p:txBody>
      </p:sp>
      <p:graphicFrame>
        <p:nvGraphicFramePr>
          <p:cNvPr id="16" name="Content Placeholder 13">
            <a:extLst>
              <a:ext uri="{FF2B5EF4-FFF2-40B4-BE49-F238E27FC236}">
                <a16:creationId xmlns:a16="http://schemas.microsoft.com/office/drawing/2014/main" id="{966AEC73-4419-16C6-1525-CCDD7B809D16}"/>
              </a:ext>
            </a:extLst>
          </p:cNvPr>
          <p:cNvGraphicFramePr>
            <a:graphicFrameLocks noGrp="1"/>
          </p:cNvGraphicFramePr>
          <p:nvPr>
            <p:ph idx="1"/>
          </p:nvPr>
        </p:nvGraphicFramePr>
        <p:xfrm>
          <a:off x="1261543" y="1828801"/>
          <a:ext cx="8593122"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90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261542" y="365760"/>
            <a:ext cx="9855816" cy="1325562"/>
          </a:xfrm>
        </p:spPr>
        <p:txBody>
          <a:bodyPr>
            <a:normAutofit/>
          </a:bodyPr>
          <a:lstStyle/>
          <a:p>
            <a:r>
              <a:rPr lang="en-US"/>
              <a:t>Contemporary Missiological Implications</a:t>
            </a:r>
          </a:p>
        </p:txBody>
      </p:sp>
      <p:graphicFrame>
        <p:nvGraphicFramePr>
          <p:cNvPr id="16" name="Content Placeholder 13">
            <a:extLst>
              <a:ext uri="{FF2B5EF4-FFF2-40B4-BE49-F238E27FC236}">
                <a16:creationId xmlns:a16="http://schemas.microsoft.com/office/drawing/2014/main" id="{74924BCC-0A87-6A66-2BCC-40DFE9946404}"/>
              </a:ext>
            </a:extLst>
          </p:cNvPr>
          <p:cNvGraphicFramePr>
            <a:graphicFrameLocks noGrp="1"/>
          </p:cNvGraphicFramePr>
          <p:nvPr>
            <p:ph idx="1"/>
            <p:extLst>
              <p:ext uri="{D42A27DB-BD31-4B8C-83A1-F6EECF244321}">
                <p14:modId xmlns:p14="http://schemas.microsoft.com/office/powerpoint/2010/main" val="1287304552"/>
              </p:ext>
            </p:extLst>
          </p:nvPr>
        </p:nvGraphicFramePr>
        <p:xfrm>
          <a:off x="1061313" y="1912819"/>
          <a:ext cx="8783447"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952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084403" y="323651"/>
            <a:ext cx="9144000" cy="5003643"/>
          </a:xfrm>
        </p:spPr>
        <p:txBody>
          <a:bodyPr vert="horz" lIns="91440" tIns="45720" rIns="91440" bIns="45720" rtlCol="0" anchor="ctr">
            <a:normAutofit/>
          </a:bodyPr>
          <a:lstStyle/>
          <a:p>
            <a:pPr marL="0" indent="0" algn="ctr">
              <a:buNone/>
            </a:pPr>
            <a:r>
              <a:rPr lang="en-US" sz="5400"/>
              <a:t>Billions of Active Gamers</a:t>
            </a:r>
          </a:p>
          <a:p>
            <a:pPr marL="0" indent="0" algn="ctr">
              <a:buNone/>
            </a:pPr>
            <a:endParaRPr lang="en-US" sz="5400"/>
          </a:p>
          <a:p>
            <a:pPr marL="0" indent="0" algn="ctr">
              <a:buNone/>
            </a:pPr>
            <a:r>
              <a:rPr lang="en-US" sz="5400"/>
              <a:t>171 Million people in VR</a:t>
            </a:r>
          </a:p>
          <a:p>
            <a:pPr marL="0" indent="0" algn="ctr">
              <a:buNone/>
            </a:pPr>
            <a:endParaRPr lang="en-US" sz="4000"/>
          </a:p>
          <a:p>
            <a:pPr marL="1599565" lvl="5" algn="ctr">
              <a:buFont typeface="Wingdings" pitchFamily="34" charset="0"/>
              <a:buChar char="§"/>
            </a:pPr>
            <a:r>
              <a:rPr lang="en-US" sz="3200" i="1"/>
              <a:t>Jeff Reed</a:t>
            </a:r>
          </a:p>
        </p:txBody>
      </p:sp>
      <p:sp>
        <p:nvSpPr>
          <p:cNvPr id="3" name="TextBox 2">
            <a:extLst>
              <a:ext uri="{FF2B5EF4-FFF2-40B4-BE49-F238E27FC236}">
                <a16:creationId xmlns:a16="http://schemas.microsoft.com/office/drawing/2014/main" id="{EF33E658-9AC9-4D21-E798-970920D1F275}"/>
              </a:ext>
            </a:extLst>
          </p:cNvPr>
          <p:cNvSpPr txBox="1"/>
          <p:nvPr/>
        </p:nvSpPr>
        <p:spPr>
          <a:xfrm>
            <a:off x="604592" y="5772150"/>
            <a:ext cx="983261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cs typeface="Times New Roman"/>
              </a:rPr>
              <a:t>Reed, Jeff. 2023. “Meeting God in the Metaverse.” Evangelical Missions Quarterly 59, no. 3 (September): 38–42. </a:t>
            </a:r>
          </a:p>
        </p:txBody>
      </p:sp>
    </p:spTree>
    <p:extLst>
      <p:ext uri="{BB962C8B-B14F-4D97-AF65-F5344CB8AC3E}">
        <p14:creationId xmlns:p14="http://schemas.microsoft.com/office/powerpoint/2010/main" val="23449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177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261542" y="365760"/>
            <a:ext cx="9855816" cy="1325562"/>
          </a:xfrm>
        </p:spPr>
        <p:txBody>
          <a:bodyPr>
            <a:normAutofit/>
          </a:bodyPr>
          <a:lstStyle/>
          <a:p>
            <a:r>
              <a:rPr lang="en-US"/>
              <a:t>Current Examples</a:t>
            </a:r>
          </a:p>
        </p:txBody>
      </p:sp>
      <p:sp>
        <p:nvSpPr>
          <p:cNvPr id="22" name="Rectangle 2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066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6" name="Content Placeholder 13">
            <a:extLst>
              <a:ext uri="{FF2B5EF4-FFF2-40B4-BE49-F238E27FC236}">
                <a16:creationId xmlns:a16="http://schemas.microsoft.com/office/drawing/2014/main" id="{62F8F299-ACA4-FB44-1339-5818CAAC98D6}"/>
              </a:ext>
            </a:extLst>
          </p:cNvPr>
          <p:cNvGraphicFramePr>
            <a:graphicFrameLocks noGrp="1"/>
          </p:cNvGraphicFramePr>
          <p:nvPr>
            <p:ph idx="1"/>
            <p:extLst>
              <p:ext uri="{D42A27DB-BD31-4B8C-83A1-F6EECF244321}">
                <p14:modId xmlns:p14="http://schemas.microsoft.com/office/powerpoint/2010/main" val="14290026"/>
              </p:ext>
            </p:extLst>
          </p:nvPr>
        </p:nvGraphicFramePr>
        <p:xfrm>
          <a:off x="1321679" y="2133020"/>
          <a:ext cx="9855624"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278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177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261542" y="365760"/>
            <a:ext cx="9855816" cy="1325562"/>
          </a:xfrm>
        </p:spPr>
        <p:txBody>
          <a:bodyPr>
            <a:normAutofit/>
          </a:bodyPr>
          <a:lstStyle/>
          <a:p>
            <a:r>
              <a:rPr lang="en-US"/>
              <a:t>Future Case Studies</a:t>
            </a:r>
          </a:p>
        </p:txBody>
      </p:sp>
      <p:sp>
        <p:nvSpPr>
          <p:cNvPr id="22" name="Rectangle 2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066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6" name="Content Placeholder 13">
            <a:extLst>
              <a:ext uri="{FF2B5EF4-FFF2-40B4-BE49-F238E27FC236}">
                <a16:creationId xmlns:a16="http://schemas.microsoft.com/office/drawing/2014/main" id="{62F8F299-ACA4-FB44-1339-5818CAAC98D6}"/>
              </a:ext>
            </a:extLst>
          </p:cNvPr>
          <p:cNvGraphicFramePr>
            <a:graphicFrameLocks noGrp="1"/>
          </p:cNvGraphicFramePr>
          <p:nvPr>
            <p:ph idx="1"/>
          </p:nvPr>
        </p:nvGraphicFramePr>
        <p:xfrm>
          <a:off x="1261734" y="2013055"/>
          <a:ext cx="9855624"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352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7723" y="379586"/>
            <a:ext cx="9690116" cy="800151"/>
          </a:xfrm>
        </p:spPr>
        <p:txBody>
          <a:bodyPr/>
          <a:lstStyle/>
          <a:p>
            <a:r>
              <a:rPr lang="en-US"/>
              <a:t>Future Questions to Consider</a:t>
            </a:r>
          </a:p>
        </p:txBody>
      </p:sp>
      <p:sp>
        <p:nvSpPr>
          <p:cNvPr id="14" name="Content Placeholder 13"/>
          <p:cNvSpPr>
            <a:spLocks noGrp="1"/>
          </p:cNvSpPr>
          <p:nvPr>
            <p:ph idx="1"/>
          </p:nvPr>
        </p:nvSpPr>
        <p:spPr>
          <a:xfrm>
            <a:off x="436037" y="1262954"/>
            <a:ext cx="10569314" cy="5348678"/>
          </a:xfrm>
        </p:spPr>
        <p:txBody>
          <a:bodyPr vert="horz" lIns="91440" tIns="45720" rIns="91440" bIns="45720" rtlCol="0" anchor="t">
            <a:noAutofit/>
          </a:bodyPr>
          <a:lstStyle/>
          <a:p>
            <a:r>
              <a:rPr lang="en-US" sz="2200" dirty="0">
                <a:solidFill>
                  <a:srgbClr val="000000"/>
                </a:solidFill>
              </a:rPr>
              <a:t>What is the full scope of the VR "Church"?</a:t>
            </a:r>
            <a:endParaRPr lang="en-US" sz="2200" dirty="0"/>
          </a:p>
          <a:p>
            <a:r>
              <a:rPr lang="en-US" sz="2200" spc="10" dirty="0">
                <a:solidFill>
                  <a:srgbClr val="000000"/>
                </a:solidFill>
              </a:rPr>
              <a:t>Can it be used in countries where believers cannot gather? Is this a useful bridge?</a:t>
            </a:r>
          </a:p>
          <a:p>
            <a:r>
              <a:rPr lang="en-US" sz="2200" dirty="0">
                <a:solidFill>
                  <a:srgbClr val="000000"/>
                </a:solidFill>
              </a:rPr>
              <a:t>Will the transition to VR get to a place where someone lives in that reality (like Ready Player One)? If so, we must have a plan to undertake missions in the metaverse.</a:t>
            </a:r>
          </a:p>
          <a:p>
            <a:r>
              <a:rPr lang="en-US" sz="2200" dirty="0">
                <a:solidFill>
                  <a:srgbClr val="000000"/>
                </a:solidFill>
              </a:rPr>
              <a:t>How can we utilize VR to train indigenous leaders by extension? Is this feasible?</a:t>
            </a:r>
          </a:p>
          <a:p>
            <a:r>
              <a:rPr lang="en-US" sz="2200" dirty="0">
                <a:solidFill>
                  <a:srgbClr val="000000"/>
                </a:solidFill>
              </a:rPr>
              <a:t>Have we missed out on the video game/movie/metaverse arena for too long? Can we catch up?</a:t>
            </a:r>
          </a:p>
          <a:p>
            <a:r>
              <a:rPr lang="en-US" sz="2200" dirty="0">
                <a:solidFill>
                  <a:srgbClr val="000000"/>
                </a:solidFill>
              </a:rPr>
              <a:t>What does it mean for someone to be present or local? Can an avatar count as being present? Or does it need to be my physical body?</a:t>
            </a:r>
          </a:p>
          <a:p>
            <a:r>
              <a:rPr lang="en-US" sz="2200">
                <a:solidFill>
                  <a:srgbClr val="000000"/>
                </a:solidFill>
                <a:ea typeface="+mn-lt"/>
                <a:cs typeface="+mn-lt"/>
              </a:rPr>
              <a:t>How are the ordinances observed? Is this even possible?</a:t>
            </a:r>
            <a:endParaRPr lang="en-US" sz="2200">
              <a:solidFill>
                <a:srgbClr val="000000"/>
              </a:solidFill>
            </a:endParaRPr>
          </a:p>
        </p:txBody>
      </p:sp>
    </p:spTree>
    <p:extLst>
      <p:ext uri="{BB962C8B-B14F-4D97-AF65-F5344CB8AC3E}">
        <p14:creationId xmlns:p14="http://schemas.microsoft.com/office/powerpoint/2010/main" val="269283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4963996" y="365760"/>
            <a:ext cx="5996117" cy="1325562"/>
          </a:xfrm>
        </p:spPr>
        <p:txBody>
          <a:bodyPr>
            <a:normAutofit/>
          </a:bodyPr>
          <a:lstStyle/>
          <a:p>
            <a:r>
              <a:rPr lang="en-US"/>
              <a:t>Three Questions</a:t>
            </a:r>
          </a:p>
        </p:txBody>
      </p:sp>
      <p:pic>
        <p:nvPicPr>
          <p:cNvPr id="16" name="Picture 15" descr="Blue arrow amid grey arrows">
            <a:extLst>
              <a:ext uri="{FF2B5EF4-FFF2-40B4-BE49-F238E27FC236}">
                <a16:creationId xmlns:a16="http://schemas.microsoft.com/office/drawing/2014/main" id="{CFE7DDB7-6C46-D1C0-A377-00CA3EBCE72C}"/>
              </a:ext>
            </a:extLst>
          </p:cNvPr>
          <p:cNvPicPr>
            <a:picLocks noChangeAspect="1"/>
          </p:cNvPicPr>
          <p:nvPr/>
        </p:nvPicPr>
        <p:blipFill rotWithShape="1">
          <a:blip r:embed="rId3"/>
          <a:srcRect l="23543" r="25583" b="4"/>
          <a:stretch/>
        </p:blipFill>
        <p:spPr>
          <a:xfrm>
            <a:off x="20" y="10"/>
            <a:ext cx="4652079" cy="6857990"/>
          </a:xfrm>
          <a:prstGeom prst="rect">
            <a:avLst/>
          </a:prstGeom>
        </p:spPr>
      </p:pic>
      <p:sp>
        <p:nvSpPr>
          <p:cNvPr id="14" name="Content Placeholder 13"/>
          <p:cNvSpPr>
            <a:spLocks noGrp="1"/>
          </p:cNvSpPr>
          <p:nvPr>
            <p:ph idx="1"/>
          </p:nvPr>
        </p:nvSpPr>
        <p:spPr>
          <a:xfrm>
            <a:off x="4963996" y="2005739"/>
            <a:ext cx="6014005" cy="4174398"/>
          </a:xfrm>
        </p:spPr>
        <p:txBody>
          <a:bodyPr vert="horz" lIns="91440" tIns="45720" rIns="91440" bIns="45720" rtlCol="0" anchor="t">
            <a:normAutofit/>
          </a:bodyPr>
          <a:lstStyle/>
          <a:p>
            <a:pPr>
              <a:buFont typeface="Wingdings" pitchFamily="34" charset="0"/>
              <a:buChar char="q"/>
            </a:pPr>
            <a:r>
              <a:rPr lang="en-US" sz="2400"/>
              <a:t>What makes a church a church?</a:t>
            </a:r>
          </a:p>
          <a:p>
            <a:pPr>
              <a:buFont typeface="Wingdings" pitchFamily="34" charset="0"/>
              <a:buChar char="q"/>
            </a:pPr>
            <a:endParaRPr lang="en-US" sz="2400"/>
          </a:p>
          <a:p>
            <a:pPr>
              <a:buFont typeface="Wingdings" pitchFamily="34" charset="0"/>
              <a:buChar char="q"/>
            </a:pPr>
            <a:r>
              <a:rPr lang="en-US" sz="2400"/>
              <a:t>How does our definition of church provide us with a framework for missions?</a:t>
            </a:r>
          </a:p>
          <a:p>
            <a:pPr>
              <a:buFont typeface="Wingdings" pitchFamily="34" charset="0"/>
              <a:buChar char="q"/>
            </a:pPr>
            <a:endParaRPr lang="en-US" sz="2400"/>
          </a:p>
          <a:p>
            <a:pPr>
              <a:buFont typeface="Wingdings" pitchFamily="34" charset="0"/>
              <a:buChar char="q"/>
            </a:pPr>
            <a:r>
              <a:rPr lang="en-US" sz="2400"/>
              <a:t>How does our framework help us answer thorny missiological questions in a digital society?</a:t>
            </a:r>
          </a:p>
        </p:txBody>
      </p:sp>
    </p:spTree>
    <p:extLst>
      <p:ext uri="{BB962C8B-B14F-4D97-AF65-F5344CB8AC3E}">
        <p14:creationId xmlns:p14="http://schemas.microsoft.com/office/powerpoint/2010/main" val="182585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Conclusion</a:t>
            </a:r>
          </a:p>
        </p:txBody>
      </p:sp>
      <p:sp>
        <p:nvSpPr>
          <p:cNvPr id="14" name="Content Placeholder 13"/>
          <p:cNvSpPr>
            <a:spLocks noGrp="1"/>
          </p:cNvSpPr>
          <p:nvPr>
            <p:ph idx="1"/>
          </p:nvPr>
        </p:nvSpPr>
        <p:spPr/>
        <p:txBody>
          <a:bodyPr vert="horz" lIns="91440" tIns="45720" rIns="91440" bIns="45720" rtlCol="0" anchor="t">
            <a:normAutofit fontScale="92500" lnSpcReduction="10000"/>
          </a:bodyPr>
          <a:lstStyle/>
          <a:p>
            <a:r>
              <a:rPr lang="en-US" sz="2400">
                <a:ea typeface="+mn-lt"/>
                <a:cs typeface="+mn-lt"/>
              </a:rPr>
              <a:t>We must cultivate a mindset of looking out instead of looking in, so that all might hear! The need is great. </a:t>
            </a:r>
            <a:endParaRPr lang="en-US"/>
          </a:p>
          <a:p>
            <a:endParaRPr lang="en-US"/>
          </a:p>
          <a:p>
            <a:r>
              <a:rPr lang="en-US" sz="2400">
                <a:ea typeface="+mn-lt"/>
                <a:cs typeface="+mn-lt"/>
              </a:rPr>
              <a:t>We must seek to teach a more robust ecclesiology to our members. If we do this, we might encourage sending and we might be able to better navigate thorny issues in the digital age.  </a:t>
            </a:r>
            <a:endParaRPr lang="en-US"/>
          </a:p>
          <a:p>
            <a:endParaRPr lang="en-US"/>
          </a:p>
          <a:p>
            <a:r>
              <a:rPr lang="en-US" sz="2400">
                <a:ea typeface="+mn-lt"/>
                <a:cs typeface="+mn-lt"/>
              </a:rPr>
              <a:t>Lastly, when we teach our members about ecclesiology, we must choose a definition of the local church that highlights the ontological nature of the church as doxological, gospel-centered, Spirit-empowered, local, and sent.</a:t>
            </a:r>
            <a:endParaRPr lang="en-US">
              <a:ea typeface="+mn-lt"/>
              <a:cs typeface="+mn-lt"/>
            </a:endParaRPr>
          </a:p>
          <a:p>
            <a:pPr marL="0" indent="0">
              <a:buNone/>
            </a:pPr>
            <a:endParaRPr lang="en-US" sz="2400"/>
          </a:p>
        </p:txBody>
      </p:sp>
    </p:spTree>
    <p:extLst>
      <p:ext uri="{BB962C8B-B14F-4D97-AF65-F5344CB8AC3E}">
        <p14:creationId xmlns:p14="http://schemas.microsoft.com/office/powerpoint/2010/main" val="191436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0" name="Rectangle 9">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98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4" name="Picture 3" descr="Question marks in a line and one question mark is lit">
            <a:extLst>
              <a:ext uri="{FF2B5EF4-FFF2-40B4-BE49-F238E27FC236}">
                <a16:creationId xmlns:a16="http://schemas.microsoft.com/office/drawing/2014/main" id="{FCABB802-5A79-B94D-42FA-2884D1140F03}"/>
              </a:ext>
            </a:extLst>
          </p:cNvPr>
          <p:cNvPicPr>
            <a:picLocks noChangeAspect="1"/>
          </p:cNvPicPr>
          <p:nvPr/>
        </p:nvPicPr>
        <p:blipFill rotWithShape="1">
          <a:blip r:embed="rId2">
            <a:grayscl/>
          </a:blip>
          <a:srcRect r="6" b="982"/>
          <a:stretch/>
        </p:blipFill>
        <p:spPr>
          <a:xfrm>
            <a:off x="898925" y="1"/>
            <a:ext cx="10390974" cy="6858000"/>
          </a:xfrm>
          <a:prstGeom prst="rect">
            <a:avLst/>
          </a:prstGeom>
        </p:spPr>
      </p:pic>
      <p:sp>
        <p:nvSpPr>
          <p:cNvPr id="12" name="Rectangle 11">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8925" y="0"/>
            <a:ext cx="10390974"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p:cNvSpPr>
            <a:spLocks noGrp="1"/>
          </p:cNvSpPr>
          <p:nvPr>
            <p:ph type="title"/>
          </p:nvPr>
        </p:nvSpPr>
        <p:spPr>
          <a:xfrm>
            <a:off x="1261543" y="723331"/>
            <a:ext cx="9415867" cy="3875965"/>
          </a:xfrm>
          <a:noFill/>
        </p:spPr>
        <p:txBody>
          <a:bodyPr vert="horz" lIns="91440" tIns="45720" rIns="91440" bIns="45720" rtlCol="0" anchor="ctr">
            <a:normAutofit/>
          </a:bodyPr>
          <a:lstStyle/>
          <a:p>
            <a:pPr algn="ctr">
              <a:lnSpc>
                <a:spcPct val="85000"/>
              </a:lnSpc>
            </a:pPr>
            <a:r>
              <a:rPr lang="en-US">
                <a:solidFill>
                  <a:srgbClr val="FFFFFF"/>
                </a:solidFill>
              </a:rPr>
              <a:t>Questions?</a:t>
            </a:r>
          </a:p>
        </p:txBody>
      </p:sp>
      <p:sp>
        <p:nvSpPr>
          <p:cNvPr id="14" name="Rectangle 13">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8925"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16" name="Straight Connector 15">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7755" y="5359400"/>
            <a:ext cx="254965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08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080" y="0"/>
            <a:ext cx="10832819"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B7239D9-E108-8D1A-F3FF-25300DF9266B}"/>
              </a:ext>
            </a:extLst>
          </p:cNvPr>
          <p:cNvSpPr>
            <a:spLocks noGrp="1"/>
          </p:cNvSpPr>
          <p:nvPr>
            <p:ph type="title"/>
          </p:nvPr>
        </p:nvSpPr>
        <p:spPr>
          <a:xfrm>
            <a:off x="8315923" y="758952"/>
            <a:ext cx="2801465" cy="4041648"/>
          </a:xfrm>
        </p:spPr>
        <p:txBody>
          <a:bodyPr vert="horz" lIns="91440" tIns="45720" rIns="91440" bIns="45720" rtlCol="0" anchor="b">
            <a:normAutofit/>
          </a:bodyPr>
          <a:lstStyle/>
          <a:p>
            <a:pPr>
              <a:lnSpc>
                <a:spcPct val="85000"/>
              </a:lnSpc>
            </a:pPr>
            <a:r>
              <a:rPr lang="en-US">
                <a:solidFill>
                  <a:srgbClr val="FFFFFF"/>
                </a:solidFill>
              </a:rPr>
              <a:t>Works Consulted</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165" y="0"/>
            <a:ext cx="755903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qr code with a white background&#10;&#10;Description automatically generated">
            <a:extLst>
              <a:ext uri="{FF2B5EF4-FFF2-40B4-BE49-F238E27FC236}">
                <a16:creationId xmlns:a16="http://schemas.microsoft.com/office/drawing/2014/main" id="{82605E89-DBF5-0420-3890-EF558FBFEA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560" y="484632"/>
            <a:ext cx="5882248" cy="5882248"/>
          </a:xfrm>
          <a:prstGeom prst="rect">
            <a:avLst/>
          </a:prstGeom>
        </p:spPr>
      </p:pic>
      <p:sp>
        <p:nvSpPr>
          <p:cNvPr id="30" name="Rectangle 29">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898926"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908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C9828-195C-BE59-D4AA-C3967AEAB733}"/>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2D1DDC7E-13D4-C89E-E495-11181A490993}"/>
              </a:ext>
            </a:extLst>
          </p:cNvPr>
          <p:cNvSpPr>
            <a:spLocks noGrp="1"/>
          </p:cNvSpPr>
          <p:nvPr>
            <p:ph type="title"/>
          </p:nvPr>
        </p:nvSpPr>
        <p:spPr/>
        <p:txBody>
          <a:bodyPr/>
          <a:lstStyle/>
          <a:p>
            <a:r>
              <a:rPr lang="en-US"/>
              <a:t>Problem - "Lack of Going"</a:t>
            </a:r>
          </a:p>
        </p:txBody>
      </p:sp>
      <p:sp>
        <p:nvSpPr>
          <p:cNvPr id="14" name="Content Placeholder 13">
            <a:extLst>
              <a:ext uri="{FF2B5EF4-FFF2-40B4-BE49-F238E27FC236}">
                <a16:creationId xmlns:a16="http://schemas.microsoft.com/office/drawing/2014/main" id="{E074578E-4169-483D-1560-01E797C6AF14}"/>
              </a:ext>
            </a:extLst>
          </p:cNvPr>
          <p:cNvSpPr>
            <a:spLocks noGrp="1"/>
          </p:cNvSpPr>
          <p:nvPr>
            <p:ph idx="1"/>
          </p:nvPr>
        </p:nvSpPr>
        <p:spPr>
          <a:xfrm>
            <a:off x="1261543" y="2948756"/>
            <a:ext cx="8593122" cy="3231382"/>
          </a:xfrm>
        </p:spPr>
        <p:txBody>
          <a:bodyPr vert="horz" lIns="91440" tIns="45720" rIns="91440" bIns="45720" rtlCol="0" anchor="t">
            <a:normAutofit/>
          </a:bodyPr>
          <a:lstStyle/>
          <a:p>
            <a:pPr marL="0" indent="0">
              <a:buNone/>
            </a:pPr>
            <a:r>
              <a:rPr lang="en-US" sz="3600"/>
              <a:t>Church members have a deficient understanding of church (ecclesiology). This inhibits churches and church members from moving outward in evangelism, discipleship, and sending (missiology).</a:t>
            </a:r>
          </a:p>
        </p:txBody>
      </p:sp>
    </p:spTree>
    <p:extLst>
      <p:ext uri="{BB962C8B-B14F-4D97-AF65-F5344CB8AC3E}">
        <p14:creationId xmlns:p14="http://schemas.microsoft.com/office/powerpoint/2010/main" val="132495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So, how might we fix this?</a:t>
            </a:r>
          </a:p>
        </p:txBody>
      </p:sp>
      <p:sp>
        <p:nvSpPr>
          <p:cNvPr id="14" name="Content Placeholder 13"/>
          <p:cNvSpPr>
            <a:spLocks noGrp="1"/>
          </p:cNvSpPr>
          <p:nvPr>
            <p:ph idx="1"/>
          </p:nvPr>
        </p:nvSpPr>
        <p:spPr>
          <a:xfrm>
            <a:off x="833156" y="2455433"/>
            <a:ext cx="9094255" cy="3231382"/>
          </a:xfrm>
        </p:spPr>
        <p:txBody>
          <a:bodyPr vert="horz" lIns="91440" tIns="45720" rIns="91440" bIns="45720" rtlCol="0" anchor="t">
            <a:normAutofit/>
          </a:bodyPr>
          <a:lstStyle/>
          <a:p>
            <a:pPr marL="0" indent="0">
              <a:buNone/>
            </a:pPr>
            <a:r>
              <a:rPr lang="en-US" sz="3600"/>
              <a:t>We must teach our members to have a more robust understanding of the church (ecclesiology) that includes the fact that churches are ontologically sent by God to be witnesses to the ends of the earth.</a:t>
            </a:r>
            <a:endParaRPr lang="en-US"/>
          </a:p>
        </p:txBody>
      </p:sp>
    </p:spTree>
    <p:extLst>
      <p:ext uri="{BB962C8B-B14F-4D97-AF65-F5344CB8AC3E}">
        <p14:creationId xmlns:p14="http://schemas.microsoft.com/office/powerpoint/2010/main" val="341901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What might this result in?</a:t>
            </a:r>
          </a:p>
        </p:txBody>
      </p:sp>
      <p:sp>
        <p:nvSpPr>
          <p:cNvPr id="14" name="Content Placeholder 13"/>
          <p:cNvSpPr>
            <a:spLocks noGrp="1"/>
          </p:cNvSpPr>
          <p:nvPr>
            <p:ph idx="1"/>
          </p:nvPr>
        </p:nvSpPr>
        <p:spPr>
          <a:xfrm>
            <a:off x="833156" y="2455433"/>
            <a:ext cx="9094255" cy="3231382"/>
          </a:xfrm>
        </p:spPr>
        <p:txBody>
          <a:bodyPr vert="horz" lIns="91440" tIns="45720" rIns="91440" bIns="45720" rtlCol="0" anchor="t">
            <a:normAutofit/>
          </a:bodyPr>
          <a:lstStyle/>
          <a:p>
            <a:pPr marL="0" indent="0">
              <a:buNone/>
            </a:pPr>
            <a:r>
              <a:rPr lang="en-US" sz="2800"/>
              <a:t>This could propel members forward in evangelism, discipleship, and sending (missiology).</a:t>
            </a:r>
          </a:p>
          <a:p>
            <a:pPr marL="0" indent="0">
              <a:buNone/>
            </a:pPr>
            <a:r>
              <a:rPr lang="en-US" sz="2800"/>
              <a:t>This might help us better answer thorny missiological questions that are presented by some of the new frontiers in a digital society.</a:t>
            </a:r>
          </a:p>
        </p:txBody>
      </p:sp>
    </p:spTree>
    <p:extLst>
      <p:ext uri="{BB962C8B-B14F-4D97-AF65-F5344CB8AC3E}">
        <p14:creationId xmlns:p14="http://schemas.microsoft.com/office/powerpoint/2010/main" val="300599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08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080" y="0"/>
            <a:ext cx="10832819"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Title 12"/>
          <p:cNvSpPr>
            <a:spLocks noGrp="1"/>
          </p:cNvSpPr>
          <p:nvPr>
            <p:ph type="title"/>
          </p:nvPr>
        </p:nvSpPr>
        <p:spPr>
          <a:xfrm>
            <a:off x="6939765" y="758952"/>
            <a:ext cx="3906607" cy="4041648"/>
          </a:xfrm>
        </p:spPr>
        <p:txBody>
          <a:bodyPr vert="horz" lIns="91440" tIns="45720" rIns="91440" bIns="45720" rtlCol="0" anchor="b">
            <a:normAutofit/>
          </a:bodyPr>
          <a:lstStyle/>
          <a:p>
            <a:pPr>
              <a:lnSpc>
                <a:spcPct val="85000"/>
              </a:lnSpc>
            </a:pPr>
            <a:r>
              <a:rPr lang="en-US" sz="6500">
                <a:solidFill>
                  <a:srgbClr val="FFFFFF"/>
                </a:solidFill>
              </a:rPr>
              <a:t>Why does this matter?</a:t>
            </a:r>
          </a:p>
        </p:txBody>
      </p:sp>
      <p:sp useBgFill="1">
        <p:nvSpPr>
          <p:cNvPr id="26" name="Rectangle 25">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165" y="0"/>
            <a:ext cx="60857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Question mark">
            <a:extLst>
              <a:ext uri="{FF2B5EF4-FFF2-40B4-BE49-F238E27FC236}">
                <a16:creationId xmlns:a16="http://schemas.microsoft.com/office/drawing/2014/main" id="{70CDB962-5520-9EE8-B246-FCBBF3CCB6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3937" y="853762"/>
            <a:ext cx="5150475" cy="5150475"/>
          </a:xfrm>
          <a:prstGeom prst="rect">
            <a:avLst/>
          </a:prstGeom>
        </p:spPr>
      </p:pic>
      <p:sp>
        <p:nvSpPr>
          <p:cNvPr id="28" name="Rectangle 27">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898926"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96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22414" y="309518"/>
            <a:ext cx="9144000" cy="5003643"/>
          </a:xfrm>
        </p:spPr>
        <p:txBody>
          <a:bodyPr vert="horz" lIns="91440" tIns="45720" rIns="91440" bIns="45720" rtlCol="0" anchor="ctr">
            <a:normAutofit/>
          </a:bodyPr>
          <a:lstStyle/>
          <a:p>
            <a:pPr marL="0" indent="0" algn="ctr">
              <a:buNone/>
            </a:pPr>
            <a:r>
              <a:rPr lang="en-US" sz="5400"/>
              <a:t>3.4 Billion.</a:t>
            </a:r>
            <a:endParaRPr lang="en-US"/>
          </a:p>
          <a:p>
            <a:pPr marL="0" indent="0" algn="ctr">
              <a:buNone/>
            </a:pPr>
            <a:endParaRPr lang="en-US" sz="5400"/>
          </a:p>
          <a:p>
            <a:pPr marL="0" indent="0" algn="ctr">
              <a:buNone/>
            </a:pPr>
            <a:r>
              <a:rPr lang="en-US" sz="5400"/>
              <a:t>42.4%.</a:t>
            </a:r>
            <a:endParaRPr lang="en-US"/>
          </a:p>
          <a:p>
            <a:pPr marL="0" indent="0" algn="ctr">
              <a:buNone/>
            </a:pPr>
            <a:endParaRPr lang="en-US" sz="4000"/>
          </a:p>
          <a:p>
            <a:pPr marL="1599565" lvl="5" algn="ctr">
              <a:buFont typeface="Wingdings" pitchFamily="34" charset="0"/>
              <a:buChar char="§"/>
            </a:pPr>
            <a:r>
              <a:rPr lang="en-US" sz="3200" i="1"/>
              <a:t>Joshua Project</a:t>
            </a:r>
          </a:p>
        </p:txBody>
      </p:sp>
      <p:sp>
        <p:nvSpPr>
          <p:cNvPr id="2" name="TextBox 1">
            <a:extLst>
              <a:ext uri="{FF2B5EF4-FFF2-40B4-BE49-F238E27FC236}">
                <a16:creationId xmlns:a16="http://schemas.microsoft.com/office/drawing/2014/main" id="{E0CFF19F-D275-A61E-FEF6-556EFAC0A213}"/>
              </a:ext>
            </a:extLst>
          </p:cNvPr>
          <p:cNvSpPr txBox="1"/>
          <p:nvPr/>
        </p:nvSpPr>
        <p:spPr>
          <a:xfrm>
            <a:off x="999234" y="5643537"/>
            <a:ext cx="915371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cs typeface="Times New Roman"/>
              </a:rPr>
              <a:t>“People Groups of the World | Joshua Project.” 2024. Accessed March 5, 2024. </a:t>
            </a:r>
            <a:r>
              <a:rPr lang="en-US" sz="1600" u="sng">
                <a:latin typeface="Times New Roman"/>
                <a:ea typeface="+mn-lt"/>
                <a:cs typeface="Times New Roman"/>
                <a:hlinkClick r:id="rId3"/>
              </a:rPr>
              <a:t>https://joshuaproject.net/</a:t>
            </a:r>
            <a:r>
              <a:rPr lang="en-US" sz="1600">
                <a:latin typeface="Times New Roman"/>
                <a:ea typeface="+mn-lt"/>
                <a:cs typeface="Times New Roman"/>
              </a:rPr>
              <a:t>.</a:t>
            </a:r>
          </a:p>
        </p:txBody>
      </p:sp>
    </p:spTree>
    <p:extLst>
      <p:ext uri="{BB962C8B-B14F-4D97-AF65-F5344CB8AC3E}">
        <p14:creationId xmlns:p14="http://schemas.microsoft.com/office/powerpoint/2010/main" val="220872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What Makes a Church a Church?</a:t>
            </a:r>
          </a:p>
        </p:txBody>
      </p:sp>
      <p:sp>
        <p:nvSpPr>
          <p:cNvPr id="14" name="Content Placeholder 13"/>
          <p:cNvSpPr>
            <a:spLocks noGrp="1"/>
          </p:cNvSpPr>
          <p:nvPr>
            <p:ph idx="1"/>
          </p:nvPr>
        </p:nvSpPr>
        <p:spPr/>
        <p:txBody>
          <a:bodyPr vert="horz" lIns="91440" tIns="45720" rIns="91440" bIns="45720" rtlCol="0" anchor="t">
            <a:noAutofit/>
          </a:bodyPr>
          <a:lstStyle/>
          <a:p>
            <a:pPr marL="457200" indent="-457200"/>
            <a:r>
              <a:rPr lang="en-US" sz="2800"/>
              <a:t>The people?</a:t>
            </a:r>
            <a:endParaRPr lang="en-US"/>
          </a:p>
          <a:p>
            <a:pPr marL="457200" indent="-457200"/>
            <a:r>
              <a:rPr lang="en-US" sz="2800"/>
              <a:t>The building?</a:t>
            </a:r>
            <a:endParaRPr lang="en-US"/>
          </a:p>
          <a:p>
            <a:pPr marL="457200" indent="-457200"/>
            <a:r>
              <a:rPr lang="en-US" sz="2800"/>
              <a:t>The size?</a:t>
            </a:r>
            <a:endParaRPr lang="en-US"/>
          </a:p>
          <a:p>
            <a:pPr marL="457200" indent="-457200"/>
            <a:r>
              <a:rPr lang="en-US" sz="2800"/>
              <a:t>Is a church defined by its goals, characteristics, or functions?</a:t>
            </a:r>
            <a:endParaRPr lang="en-US"/>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2.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82B82EB-80D3-4DDB-9A53-0D22163B57B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2237</Words>
  <Application>Microsoft Office PowerPoint</Application>
  <PresentationFormat>Custom</PresentationFormat>
  <Paragraphs>258</Paragraphs>
  <Slides>32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Century Schoolbook</vt:lpstr>
      <vt:lpstr>Corbel</vt:lpstr>
      <vt:lpstr>Courier New</vt:lpstr>
      <vt:lpstr>Times New Roman</vt:lpstr>
      <vt:lpstr>Wingdings</vt:lpstr>
      <vt:lpstr>Wingdings 2</vt:lpstr>
      <vt:lpstr>View</vt:lpstr>
      <vt:lpstr>How a Better Understanding of the Church Will Develop Members Missiologically in a Digital Age</vt:lpstr>
      <vt:lpstr>Who am I?</vt:lpstr>
      <vt:lpstr>Three Questions</vt:lpstr>
      <vt:lpstr>Problem - "Lack of Going"</vt:lpstr>
      <vt:lpstr>So, how might we fix this?</vt:lpstr>
      <vt:lpstr>What might this result in?</vt:lpstr>
      <vt:lpstr>Why does this matter?</vt:lpstr>
      <vt:lpstr>PowerPoint Presentation</vt:lpstr>
      <vt:lpstr>What Makes a Church a Church?</vt:lpstr>
      <vt:lpstr>PowerPoint Presentation</vt:lpstr>
      <vt:lpstr>Theological Perspectives on Church</vt:lpstr>
      <vt:lpstr>Acts 2</vt:lpstr>
      <vt:lpstr>Payne's House Church</vt:lpstr>
      <vt:lpstr>Dever's Nine Marks</vt:lpstr>
      <vt:lpstr>Hammett's Seven Characteristics</vt:lpstr>
      <vt:lpstr>Allison's Seven Attributes</vt:lpstr>
      <vt:lpstr>Baptist Church</vt:lpstr>
      <vt:lpstr>Framework</vt:lpstr>
      <vt:lpstr>Doxological</vt:lpstr>
      <vt:lpstr>Gospel-Centered</vt:lpstr>
      <vt:lpstr>Spirit-Empowered</vt:lpstr>
      <vt:lpstr>Local</vt:lpstr>
      <vt:lpstr>Sent</vt:lpstr>
      <vt:lpstr>Framework</vt:lpstr>
      <vt:lpstr>Contemporary Missiological Implications</vt:lpstr>
      <vt:lpstr>PowerPoint Presentation</vt:lpstr>
      <vt:lpstr>Current Examples</vt:lpstr>
      <vt:lpstr>Future Case Studies</vt:lpstr>
      <vt:lpstr>Future Questions to Consider</vt:lpstr>
      <vt:lpstr>Conclusion</vt:lpstr>
      <vt:lpstr>Questions?</vt:lpstr>
      <vt:lpstr>Works Consulted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Lane Willis</cp:lastModifiedBy>
  <cp:revision>41</cp:revision>
  <dcterms:created xsi:type="dcterms:W3CDTF">2024-02-26T16:45:22Z</dcterms:created>
  <dcterms:modified xsi:type="dcterms:W3CDTF">2024-03-15T02:27:54Z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