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iKNADWZbiBToeIs9iPZ7kDRke6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097a06d4c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c097a06d4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097a06d4c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c097a06d4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097a06d4c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097a06d4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419bd9e70_0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5419bd9e7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419bd9e70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5419bd9e7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e74f285a6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e74f285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e74f285a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e74f285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419bd9e70_0_1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5419bd9e7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097a06d4c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097a06d4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19bd9e70_0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5419bd9e7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5419bd9e70_0_4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2352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g5419bd9e70_0_4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5419bd9e70_0_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5419bd9e70_0_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g5419bd9e70_0_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5419bd9e70_0_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g5419bd9e70_0_4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7" name="Google Shape;17;g5419bd9e70_0_4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8" name="Google Shape;18;g5419bd9e70_0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5419bd9e70_0_94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7" name="Google Shape;107;g5419bd9e70_0_9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5419bd9e70_0_9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g5419bd9e70_0_94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10" name="Google Shape;110;g5419bd9e70_0_9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g5419bd9e70_0_10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3" name="Google Shape;113;g5419bd9e70_0_10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5419bd9e70_0_10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5419bd9e70_0_10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5419bd9e70_0_10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5419bd9e70_0_10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5419bd9e70_0_10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5419bd9e70_0_10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5419bd9e70_0_10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5419bd9e70_0_10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5419bd9e70_0_10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5419bd9e70_0_10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5419bd9e70_0_10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5419bd9e70_0_10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5419bd9e70_0_10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5419bd9e70_0_10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5419bd9e70_0_10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5419bd9e70_0_10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5419bd9e70_0_10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g5419bd9e70_0_100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2" name="Google Shape;132;g5419bd9e70_0_100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3" name="Google Shape;133;g5419bd9e70_0_10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419bd9e70_0_1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5419bd9e70_0_1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1" name="Google Shape;21;g5419bd9e70_0_1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2" name="Google Shape;22;g5419bd9e70_0_1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5419bd9e70_0_1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g5419bd9e70_0_1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g5419bd9e70_0_14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7" name="Google Shape;27;g5419bd9e70_0_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5419bd9e70_0_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g5419bd9e70_0_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g5419bd9e70_0_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g5419bd9e70_0_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5419bd9e70_0_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5419bd9e70_0_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g5419bd9e70_0_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g5419bd9e70_0_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5419bd9e70_0_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5419bd9e70_0_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5419bd9e70_0_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g5419bd9e70_0_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g5419bd9e70_0_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5419bd9e70_0_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5419bd9e70_0_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5419bd9e70_0_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5419bd9e70_0_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g5419bd9e70_0_14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6" name="Google Shape;46;g5419bd9e70_0_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g5419bd9e70_0_3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49" name="Google Shape;49;g5419bd9e70_0_3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5419bd9e70_0_3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g5419bd9e70_0_3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2" name="Google Shape;52;g5419bd9e70_0_36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3" name="Google Shape;53;g5419bd9e70_0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g5419bd9e70_0_43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56" name="Google Shape;56;g5419bd9e70_0_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g5419bd9e70_0_4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g5419bd9e70_0_43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9" name="Google Shape;59;g5419bd9e70_0_43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0" name="Google Shape;60;g5419bd9e70_0_43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1" name="Google Shape;61;g5419bd9e70_0_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5419bd9e70_0_51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64" name="Google Shape;64;g5419bd9e70_0_5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5419bd9e70_0_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g5419bd9e70_0_51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7" name="Google Shape;67;g5419bd9e70_0_5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g5419bd9e70_0_57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70" name="Google Shape;70;g5419bd9e70_0_5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5419bd9e70_0_5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g5419bd9e70_0_57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73" name="Google Shape;73;g5419bd9e70_0_57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4" name="Google Shape;74;g5419bd9e70_0_5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g5419bd9e70_0_64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7" name="Google Shape;77;g5419bd9e70_0_6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5419bd9e70_0_6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5419bd9e70_0_6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5419bd9e70_0_6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5419bd9e70_0_6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5419bd9e70_0_6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5419bd9e70_0_6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5419bd9e70_0_6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5419bd9e70_0_6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5419bd9e70_0_6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5419bd9e70_0_6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5419bd9e70_0_6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5419bd9e70_0_6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5419bd9e70_0_6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5419bd9e70_0_6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5419bd9e70_0_6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5419bd9e70_0_6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5419bd9e70_0_6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g5419bd9e70_0_64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6" name="Google Shape;96;g5419bd9e70_0_6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5419bd9e70_0_8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99" name="Google Shape;99;g5419bd9e70_0_8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5419bd9e70_0_8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g5419bd9e70_0_86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2" name="Google Shape;102;g5419bd9e70_0_86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3" name="Google Shape;103;g5419bd9e70_0_86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4" name="Google Shape;104;g5419bd9e70_0_8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5419bd9e70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5419bd9e70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5419bd9e70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lane203m/SoundByte" TargetMode="External"/><Relationship Id="rId4" Type="http://schemas.openxmlformats.org/officeDocument/2006/relationships/hyperlink" Target="https://uofr-capstone.storiesonboard.com/m/guidemap" TargetMode="External"/><Relationship Id="rId5" Type="http://schemas.openxmlformats.org/officeDocument/2006/relationships/hyperlink" Target="https://soundbyte.atlassian.net/jira/software/projects/SB/boards/1" TargetMode="External"/><Relationship Id="rId6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ENS</a:t>
            </a:r>
            <a:r>
              <a:rPr b="0" i="0" lang="en-US" sz="6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6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77</a:t>
            </a:r>
            <a:br>
              <a:rPr b="0" i="0" lang="en-US" sz="6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/>
              <a:t>Project </a:t>
            </a:r>
            <a:r>
              <a:rPr lang="en-US"/>
              <a:t>Scrum</a:t>
            </a:r>
            <a:endParaRPr/>
          </a:p>
        </p:txBody>
      </p:sp>
      <p:sp>
        <p:nvSpPr>
          <p:cNvPr id="141" name="Google Shape;141;p1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SoundByte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Brandon Clarke, Mason Lane, Jiwoun Kim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04/03/2020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097a06d4c_0_20"/>
          <p:cNvSpPr txBox="1"/>
          <p:nvPr>
            <p:ph type="title"/>
          </p:nvPr>
        </p:nvSpPr>
        <p:spPr>
          <a:xfrm>
            <a:off x="838200" y="101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Whats next? </a:t>
            </a:r>
            <a:endParaRPr sz="4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c097a06d4c_0_20"/>
          <p:cNvSpPr txBox="1"/>
          <p:nvPr>
            <p:ph idx="1" type="body"/>
          </p:nvPr>
        </p:nvSpPr>
        <p:spPr>
          <a:xfrm>
            <a:off x="838200" y="1099775"/>
            <a:ext cx="11238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-US"/>
              <a:t>Add menu pages (Criteria search and Auto pairing)</a:t>
            </a:r>
            <a:endParaRPr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-US"/>
              <a:t>Clean up setting page</a:t>
            </a:r>
            <a:endParaRPr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-US"/>
              <a:t>Follow up with Machine Learning results on criteria search and auto pairing menus)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 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097a06d4c_2_0"/>
          <p:cNvSpPr txBox="1"/>
          <p:nvPr>
            <p:ph type="title"/>
          </p:nvPr>
        </p:nvSpPr>
        <p:spPr>
          <a:xfrm>
            <a:off x="838200" y="101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Whats next? </a:t>
            </a:r>
            <a:endParaRPr sz="4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c097a06d4c_2_0"/>
          <p:cNvSpPr txBox="1"/>
          <p:nvPr>
            <p:ph idx="1" type="body"/>
          </p:nvPr>
        </p:nvSpPr>
        <p:spPr>
          <a:xfrm>
            <a:off x="838200" y="1099775"/>
            <a:ext cx="11238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-US"/>
              <a:t>Refactoring Backend</a:t>
            </a:r>
            <a:endParaRPr/>
          </a:p>
          <a:p>
            <a:pPr indent="-3365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-US"/>
              <a:t>Updating documentation</a:t>
            </a:r>
            <a:endParaRPr/>
          </a:p>
          <a:p>
            <a:pPr indent="-3365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-US"/>
              <a:t>Testing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/>
              <a:t>Feature filtering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"/>
          <p:cNvSpPr txBox="1"/>
          <p:nvPr>
            <p:ph type="title"/>
          </p:nvPr>
        </p:nvSpPr>
        <p:spPr>
          <a:xfrm>
            <a:off x="838200" y="237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06" name="Google Shape;206;p5"/>
          <p:cNvSpPr txBox="1"/>
          <p:nvPr>
            <p:ph idx="1" type="body"/>
          </p:nvPr>
        </p:nvSpPr>
        <p:spPr>
          <a:xfrm>
            <a:off x="1011750" y="1296375"/>
            <a:ext cx="10168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you feel you are on track?</a:t>
            </a:r>
            <a:endParaRPr>
              <a:solidFill>
                <a:srgbClr val="FFFFFF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We’ve made significant strides, pieces are now falling into place. 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you feel there are barriers to your success (if any)?</a:t>
            </a:r>
            <a:endParaRPr>
              <a:solidFill>
                <a:srgbClr val="FFFFFF"/>
              </a:solidFill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directory/reading issues have made playback complicated and will consume some of Brian’s resources </a:t>
            </a:r>
            <a:endParaRPr>
              <a:solidFill>
                <a:srgbClr val="FFFFFF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you need any help going forward?</a:t>
            </a:r>
            <a:endParaRPr>
              <a:solidFill>
                <a:srgbClr val="FFFFFF"/>
              </a:solidFill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N/A</a:t>
            </a:r>
            <a:endParaRPr>
              <a:solidFill>
                <a:srgbClr val="FFFFFF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Any other questions or concerns?</a:t>
            </a:r>
            <a:endParaRPr>
              <a:solidFill>
                <a:srgbClr val="FFFFFF"/>
              </a:solidFill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N/A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097a06d4c_0_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Roadmap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12" name="Google Shape;212;gc097a06d4c_0_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gc097a06d4c_0_30"/>
          <p:cNvPicPr preferRelativeResize="0"/>
          <p:nvPr/>
        </p:nvPicPr>
        <p:blipFill rotWithShape="1">
          <a:blip r:embed="rId3">
            <a:alphaModFix/>
          </a:blip>
          <a:srcRect b="10196" l="0" r="0" t="1907"/>
          <a:stretch/>
        </p:blipFill>
        <p:spPr>
          <a:xfrm>
            <a:off x="1047750" y="1230038"/>
            <a:ext cx="10096500" cy="55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Github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19" name="Google Shape;219;p6"/>
          <p:cNvSpPr txBox="1"/>
          <p:nvPr>
            <p:ph idx="1" type="body"/>
          </p:nvPr>
        </p:nvSpPr>
        <p:spPr>
          <a:xfrm>
            <a:off x="838200" y="12047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https://github.com/lane203m/SoundByte</a:t>
            </a:r>
            <a:endParaRPr>
              <a:solidFill>
                <a:srgbClr val="FFFFFF"/>
              </a:solidFill>
            </a:endParaRPr>
          </a:p>
          <a:p>
            <a:pPr indent="-1651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https://uofr-capstone.storiesonboard.com/m/guidemap</a:t>
            </a:r>
            <a:endParaRPr>
              <a:solidFill>
                <a:srgbClr val="FFFFFF"/>
              </a:solidFill>
            </a:endParaRPr>
          </a:p>
          <a:p>
            <a:pPr indent="-1651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https://soundbyte.atlassian.net/jira/software/projects/SB/boards/1</a:t>
            </a:r>
            <a:r>
              <a:rPr lang="en-US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0" name="Google Shape;2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38313" y="3064138"/>
            <a:ext cx="871537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 txBox="1"/>
          <p:nvPr>
            <p:ph type="title"/>
          </p:nvPr>
        </p:nvSpPr>
        <p:spPr>
          <a:xfrm>
            <a:off x="838200" y="355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What We’re Doing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47" name="Google Shape;147;p2"/>
          <p:cNvSpPr txBox="1"/>
          <p:nvPr>
            <p:ph idx="1" type="body"/>
          </p:nvPr>
        </p:nvSpPr>
        <p:spPr>
          <a:xfrm>
            <a:off x="838200" y="1825625"/>
            <a:ext cx="67183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Our team will provide creators &amp; hobbyists with a tool that prescribes audio files to complement a given song when mixing.  The goal is to improve the workflow of artists while being a utility for DJs in the future. 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419bd9e70_0_16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Roles and Responsibilities </a:t>
            </a:r>
            <a:endParaRPr sz="4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5419bd9e70_0_16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Brandon Clarke: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ML/Suggestion component. Science, Research</a:t>
            </a:r>
            <a:endParaRPr/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ML/Suggestion development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Jiwoun Kim: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frontend design &amp; development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backend development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Mason Lane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Scrum Master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backend/frontend architecture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backend development, feature extraction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419bd9e70_0_131"/>
          <p:cNvSpPr txBox="1"/>
          <p:nvPr>
            <p:ph type="title"/>
          </p:nvPr>
        </p:nvSpPr>
        <p:spPr>
          <a:xfrm>
            <a:off x="838200" y="22560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What Have We Been Up To?</a:t>
            </a:r>
            <a:endParaRPr sz="4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Feb9 - Feb22 (Last Sprint)</a:t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Feb23 - March 8(Current Sprint)</a:t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e74f285a6_0_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Initialization &amp; Essentia.JS</a:t>
            </a:r>
            <a:endParaRPr sz="4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ae74f285a6_0_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-US">
                <a:solidFill>
                  <a:srgbClr val="FFFFFF"/>
                </a:solidFill>
              </a:rPr>
              <a:t>Essentia now working as a web worker.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Able to import node modules for electron workers.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We can  now send </a:t>
            </a:r>
            <a:r>
              <a:rPr lang="en-US">
                <a:solidFill>
                  <a:srgbClr val="FFFFFF"/>
                </a:solidFill>
              </a:rPr>
              <a:t>relevant</a:t>
            </a:r>
            <a:r>
              <a:rPr lang="en-US">
                <a:solidFill>
                  <a:srgbClr val="FFFFFF"/>
                </a:solidFill>
              </a:rPr>
              <a:t> data to our python scripts.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e74f285a6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Suggestion</a:t>
            </a:r>
            <a:r>
              <a:rPr lang="en-US" sz="4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Menu </a:t>
            </a:r>
            <a:endParaRPr sz="4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ae74f285a6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We have a song library initially :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From the initialized directory configuration, a JSON library is to be read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The app send the user to the ‘Suggestion Menu’, and it lists up the song library lists based on the JSON library.</a:t>
            </a:r>
            <a:br>
              <a:rPr lang="en-US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Suggestion List: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If the user select a song and push the submit button, 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the app projects  the suggestions list by using our suggestion model(back end).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419bd9e70_0_15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Refining suggestion algorithm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Error function based on weighted differences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/>
              <a:t>Explore different error functions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6" name="Google Shape;176;g5419bd9e70_0_15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sz="4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097a06d4c_0_4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Where are we sitting?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82" name="Google Shape;182;gc097a06d4c_0_4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Brandon: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/>
              <a:t>Yellow, we have made some good progress as of recent but refactoring and testing could bring unexpected delays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Brian: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Between Yellow and Red, getting url with a proper path for playing the sound still have an error.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Mason: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Yellow, lots of cleanup to do. Lots of tiny additions. Very close to MVP. Hoping to start user testing mid march.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419bd9e70_0_156"/>
          <p:cNvSpPr txBox="1"/>
          <p:nvPr>
            <p:ph type="title"/>
          </p:nvPr>
        </p:nvSpPr>
        <p:spPr>
          <a:xfrm>
            <a:off x="838200" y="101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Whats next? </a:t>
            </a:r>
            <a:endParaRPr sz="4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5419bd9e70_0_156"/>
          <p:cNvSpPr txBox="1"/>
          <p:nvPr>
            <p:ph idx="1" type="body"/>
          </p:nvPr>
        </p:nvSpPr>
        <p:spPr>
          <a:xfrm>
            <a:off x="838200" y="1099775"/>
            <a:ext cx="11238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Node module for electron loading bar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Settings Menu - or differ this task.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Exception Handling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t/>
            </a:r>
            <a:endParaRPr sz="24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2018-01-12T17:42:16Z</dcterms:created>
  <dc:creator>Tim Maciag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