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KOJa5yJ6oud4qva68s/w9f8q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5ee6455a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b5ee6455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5ee6455a1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5ee6455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5ee6455a1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5ee6455a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ee6455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b5ee6455a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5ee6455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b5ee6455a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19bd9e70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419bd9e7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19bd9e7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419bd9e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a18fbf73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a18fbf7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5ee6455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5ee645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5ee6455a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5ee6455a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5ee6455a1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5ee6455a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5ee6455a1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5ee6455a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419bd9e70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5419bd9e70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5419bd9e70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5419bd9e70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5419bd9e70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5419bd9e70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5419bd9e70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5419bd9e70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5419bd9e7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5419bd9e70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5419bd9e70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5419bd9e70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5419bd9e70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0" name="Google Shape;110;g5419bd9e70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5419bd9e70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5419bd9e70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5419bd9e70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5419bd9e70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5419bd9e70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5419bd9e70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5419bd9e70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5419bd9e70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5419bd9e70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5419bd9e70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5419bd9e70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5419bd9e70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5419bd9e70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5419bd9e70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5419bd9e70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5419bd9e70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5419bd9e70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5419bd9e70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5419bd9e70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5419bd9e70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5419bd9e70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3" name="Google Shape;133;g5419bd9e70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19bd9e70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419bd9e70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5419bd9e70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5419bd9e70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5419bd9e70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5419bd9e70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5419bd9e70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7" name="Google Shape;27;g5419bd9e70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5419bd9e70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5419bd9e70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5419bd9e70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5419bd9e70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5419bd9e70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5419bd9e70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5419bd9e70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5419bd9e70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5419bd9e70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5419bd9e70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5419bd9e70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5419bd9e70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5419bd9e70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5419bd9e70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5419bd9e70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5419bd9e70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5419bd9e70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5419bd9e70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" name="Google Shape;46;g5419bd9e70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5419bd9e70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9" name="Google Shape;49;g5419bd9e70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5419bd9e70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5419bd9e70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5419bd9e70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5419bd9e7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5419bd9e70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6" name="Google Shape;56;g5419bd9e70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5419bd9e70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5419bd9e70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9" name="Google Shape;59;g5419bd9e70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5419bd9e70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5419bd9e7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5419bd9e70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5419bd9e70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5419bd9e70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5419bd9e70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5419bd9e70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5419bd9e70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5419bd9e70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5419bd9e70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5419bd9e70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5419bd9e70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4" name="Google Shape;74;g5419bd9e70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5419bd9e70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5419bd9e70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5419bd9e70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5419bd9e70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5419bd9e70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5419bd9e70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5419bd9e70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419bd9e70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5419bd9e70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5419bd9e70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5419bd9e70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5419bd9e70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5419bd9e70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5419bd9e70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5419bd9e70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5419bd9e70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5419bd9e70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5419bd9e70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5419bd9e70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5419bd9e70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5419bd9e70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5419bd9e70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5419bd9e70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5419bd9e70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5419bd9e70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g5419bd9e70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g5419bd9e70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5419bd9e70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419bd9e7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5419bd9e7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5419bd9e7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lane203m/SoundByte" TargetMode="External"/><Relationship Id="rId4" Type="http://schemas.openxmlformats.org/officeDocument/2006/relationships/hyperlink" Target="https://lane203m.github.io/SoundByte/" TargetMode="External"/><Relationship Id="rId5" Type="http://schemas.openxmlformats.org/officeDocument/2006/relationships/hyperlink" Target="https://uofr-capstone.storiesonboard.com/m/guidemap" TargetMode="External"/><Relationship Id="rId6" Type="http://schemas.openxmlformats.org/officeDocument/2006/relationships/hyperlink" Target="https://soundbyte.atlassian.net/jira/software/projects/SB/boards/1" TargetMode="External"/><Relationship Id="rId7" Type="http://schemas.openxmlformats.org/officeDocument/2006/relationships/image" Target="../media/image6.jpg"/><Relationship Id="rId8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ane203m.github.io/SoundBy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b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Vlog 4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SoundByte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Brandon Clarke, Mason Lane, Jiwoun Kim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03/02/2021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5ee6455a1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Iteratively</a:t>
            </a:r>
            <a:r>
              <a:rPr lang="en-US">
                <a:solidFill>
                  <a:srgbClr val="FFFFFF"/>
                </a:solidFill>
              </a:rPr>
              <a:t> training model and testing the output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Exploring solutions to increase the size of our training sample library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Researching how to improve key extraction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gb5ee6455a1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5ee6455a1_0_2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horizon </a:t>
            </a:r>
            <a:endParaRPr/>
          </a:p>
        </p:txBody>
      </p:sp>
      <p:sp>
        <p:nvSpPr>
          <p:cNvPr id="204" name="Google Shape;204;gb5ee6455a1_0_2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In the coming weeks, we aim to include the following features: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complete initiation w/validation.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generation of song library JSON upon initialization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results section (displaying our generated output)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Key extraction experiments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After achieving these, we will move on to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features as input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random input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mp3 as input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filtering our list.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Other goals include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saving results for later viewing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playback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error handling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5ee6455a1_0_2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b5ee6455a1_0_2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b5ee6455a1_0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116"/>
            <a:ext cx="12192001" cy="630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ee6455a1_0_42"/>
          <p:cNvSpPr txBox="1"/>
          <p:nvPr>
            <p:ph type="title"/>
          </p:nvPr>
        </p:nvSpPr>
        <p:spPr>
          <a:xfrm>
            <a:off x="838200" y="2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7" name="Google Shape;217;gb5ee6455a1_0_42"/>
          <p:cNvSpPr txBox="1"/>
          <p:nvPr>
            <p:ph idx="1" type="body"/>
          </p:nvPr>
        </p:nvSpPr>
        <p:spPr>
          <a:xfrm>
            <a:off x="1011750" y="1296375"/>
            <a:ext cx="1016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had some delays with MVP1 and don’t feel like we are on track. However, we are catching up.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had been an unexpected error(e.g path name conventions). We are also have trouble with key extraction. 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 on speaking with Dr. Yow to gain insight on how to improve feature extraction model.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would also appreciate help in devising a testing strategy.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Would love commentary on our pace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5ee6455a1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23" name="Google Shape;223;gb5ee6455a1_0_47"/>
          <p:cNvSpPr txBox="1"/>
          <p:nvPr>
            <p:ph idx="1" type="body"/>
          </p:nvPr>
        </p:nvSpPr>
        <p:spPr>
          <a:xfrm>
            <a:off x="838200" y="1204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https://github.com/lane203m/SoundByte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https://lane203m.github.io/SoundByte/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https://uofr-capstone.storiesonboard.com/m/guidemap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https://soundbyte.atlassian.net/jira/software/projects/SB/boards/1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4" name="Google Shape;224;gb5ee6455a1_0_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69600" y="218275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b5ee6455a1_0_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6888" y="3129563"/>
            <a:ext cx="86582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355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We’re Doing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 will provide creators &amp; hobbyists with a tool that prescribes audio files to complement a given song when mixing.  The goal is to improve the workflow of artists while being a utility for DJs in the future.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19bd9e70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Roles and Responsibilities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g5419bd9e70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Brandon Clarke: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ML component. Science, Research,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Jiwoun Kim: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frontend design &amp;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Mason Lane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Scrum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backend/frontend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backend/ML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9bd9e70_0_131"/>
          <p:cNvSpPr txBox="1"/>
          <p:nvPr>
            <p:ph type="title"/>
          </p:nvPr>
        </p:nvSpPr>
        <p:spPr>
          <a:xfrm>
            <a:off x="838200" y="2256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What Have We Been Up To?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18fbf736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ba18fbf736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5ee6455a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Initialization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b5ee6455a1_0_0"/>
          <p:cNvSpPr txBox="1"/>
          <p:nvPr>
            <p:ph idx="1" type="body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app initialization </a:t>
            </a:r>
            <a:r>
              <a:rPr lang="en-US"/>
              <a:t>starts up</a:t>
            </a:r>
            <a:r>
              <a:rPr lang="en-US"/>
              <a:t> automatically.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there is no the init.JSON file in a designated directory, it sends the user into this page in order to initial setup.  After setting, we proceed into the library menu(Suggestion). </a:t>
            </a:r>
            <a:br>
              <a:rPr lang="en-US"/>
            </a:br>
            <a:br>
              <a:rPr lang="en-US"/>
            </a:br>
            <a:r>
              <a:rPr lang="en-US"/>
              <a:t>* There had been a bug due to the path name convention between windows and unix like machines and fixed. </a:t>
            </a:r>
            <a:endParaRPr/>
          </a:p>
        </p:txBody>
      </p:sp>
      <p:pic>
        <p:nvPicPr>
          <p:cNvPr id="171" name="Google Shape;171;gb5ee6455a1_0_0"/>
          <p:cNvPicPr preferRelativeResize="0"/>
          <p:nvPr/>
        </p:nvPicPr>
        <p:blipFill rotWithShape="1">
          <a:blip r:embed="rId3">
            <a:alphaModFix/>
          </a:blip>
          <a:srcRect b="13688" l="0" r="0" t="0"/>
          <a:stretch/>
        </p:blipFill>
        <p:spPr>
          <a:xfrm>
            <a:off x="3433250" y="2939150"/>
            <a:ext cx="5882825" cy="39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5ee6455a1_0_1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</a:t>
            </a:r>
            <a:endParaRPr/>
          </a:p>
        </p:txBody>
      </p:sp>
      <p:sp>
        <p:nvSpPr>
          <p:cNvPr id="177" name="Google Shape;177;gb5ee6455a1_0_185"/>
          <p:cNvSpPr txBox="1"/>
          <p:nvPr>
            <p:ph idx="1" type="body"/>
          </p:nvPr>
        </p:nvSpPr>
        <p:spPr>
          <a:xfrm>
            <a:off x="838200" y="1825625"/>
            <a:ext cx="1609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UI is close to the final draft of HIFIs.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have added the components for providing an mp3 as input - but it is currently not functional.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b5ee6455a1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434225"/>
            <a:ext cx="72961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5ee6455a1_0_1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Talking to Python </a:t>
            </a:r>
            <a:endParaRPr/>
          </a:p>
        </p:txBody>
      </p:sp>
      <p:sp>
        <p:nvSpPr>
          <p:cNvPr id="184" name="Google Shape;184;gb5ee6455a1_0_195"/>
          <p:cNvSpPr txBox="1"/>
          <p:nvPr>
            <p:ph idx="1" type="body"/>
          </p:nvPr>
        </p:nvSpPr>
        <p:spPr>
          <a:xfrm>
            <a:off x="838200" y="1825625"/>
            <a:ext cx="2452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Currently, a user may select one song &amp; send it to our python model.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We have working intercommunication between python and nodeJS now using python-shell.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enables us to develop for the results menu &amp; saving functionality.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b5ee6455a1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75" y="1989375"/>
            <a:ext cx="56102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b5ee6455a1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375" y="5533400"/>
            <a:ext cx="29432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5ee6455a1_0_2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other things </a:t>
            </a:r>
            <a:endParaRPr/>
          </a:p>
        </p:txBody>
      </p:sp>
      <p:sp>
        <p:nvSpPr>
          <p:cNvPr id="192" name="Google Shape;192;gb5ee6455a1_0_2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Risk </a:t>
            </a:r>
            <a:r>
              <a:rPr lang="en-US">
                <a:solidFill>
                  <a:srgbClr val="FFFFFF"/>
                </a:solidFill>
              </a:rPr>
              <a:t>assessment</a:t>
            </a:r>
            <a:r>
              <a:rPr lang="en-US">
                <a:solidFill>
                  <a:srgbClr val="FFFFFF"/>
                </a:solidFill>
              </a:rPr>
              <a:t> docs are available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Cleaned up file structure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removed </a:t>
            </a:r>
            <a:r>
              <a:rPr lang="en-US">
                <a:solidFill>
                  <a:srgbClr val="FFFFFF"/>
                </a:solidFill>
              </a:rPr>
              <a:t>unnecessary</a:t>
            </a:r>
            <a:r>
              <a:rPr lang="en-US">
                <a:solidFill>
                  <a:srgbClr val="FFFFFF"/>
                </a:solidFill>
              </a:rPr>
              <a:t> jupyter files.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Added a github webpage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https://lane203m.github.io/SoundByte/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