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gAhH2TXUtoJoWIJGnuMOg/Gyb5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customschemas.google.com/relationships/presentationmetadata" Target="meta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097a06d4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c097a06d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097a06d4c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c097a06d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097a06d4c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097a06d4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097a06d4c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097a06d4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19bd9e70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5419bd9e7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19bd9e70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5419bd9e7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e74f285a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e74f285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e74f285a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e74f285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19bd9e70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5419bd9e7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097a06d4c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097a06d4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19bd9e70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5419bd9e7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419bd9e70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5419bd9e70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5419bd9e70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5419bd9e70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5419bd9e70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5419bd9e70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5419bd9e70_0_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5419bd9e70_0_4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5419bd9e70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5419bd9e70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5419bd9e70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5419bd9e70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5419bd9e70_0_94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10" name="Google Shape;110;g5419bd9e70_0_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5419bd9e70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5419bd9e70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5419bd9e70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5419bd9e70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5419bd9e70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5419bd9e70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5419bd9e70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5419bd9e70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5419bd9e70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5419bd9e70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5419bd9e70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5419bd9e70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5419bd9e70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5419bd9e70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5419bd9e70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5419bd9e70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5419bd9e70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5419bd9e70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5419bd9e70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5419bd9e70_0_100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5419bd9e70_0_100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3" name="Google Shape;133;g5419bd9e70_0_1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419bd9e70_0_1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5419bd9e70_0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g5419bd9e70_0_1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2" name="Google Shape;22;g5419bd9e70_0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5419bd9e70_0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5419bd9e70_0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5419bd9e70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7" name="Google Shape;27;g5419bd9e70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5419bd9e70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5419bd9e70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5419bd9e70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5419bd9e70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5419bd9e70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5419bd9e70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5419bd9e70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5419bd9e70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5419bd9e70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5419bd9e70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5419bd9e70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5419bd9e70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5419bd9e70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5419bd9e70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5419bd9e70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5419bd9e70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5419bd9e70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g5419bd9e70_0_1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" name="Google Shape;46;g5419bd9e70_0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g5419bd9e70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49" name="Google Shape;49;g5419bd9e70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5419bd9e70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g5419bd9e70_0_3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2" name="Google Shape;52;g5419bd9e70_0_3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g5419bd9e70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5419bd9e70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6" name="Google Shape;56;g5419bd9e70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5419bd9e70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g5419bd9e70_0_4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9" name="Google Shape;59;g5419bd9e70_0_4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0" name="Google Shape;60;g5419bd9e70_0_43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1" name="Google Shape;61;g5419bd9e70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5419bd9e70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5419bd9e70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5419bd9e70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5419bd9e70_0_5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5419bd9e70_0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5419bd9e70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5419bd9e70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5419bd9e70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5419bd9e70_0_5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3" name="Google Shape;73;g5419bd9e70_0_5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4" name="Google Shape;74;g5419bd9e70_0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5419bd9e70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5419bd9e70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5419bd9e70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5419bd9e70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5419bd9e70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5419bd9e70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5419bd9e70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5419bd9e70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5419bd9e70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5419bd9e70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5419bd9e70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5419bd9e70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5419bd9e70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5419bd9e70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5419bd9e70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5419bd9e70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5419bd9e70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5419bd9e70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5419bd9e70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5419bd9e70_0_64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5419bd9e70_0_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5419bd9e70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5419bd9e70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5419bd9e70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5419bd9e70_0_86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2" name="Google Shape;102;g5419bd9e70_0_8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3" name="Google Shape;103;g5419bd9e70_0_86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4" name="Google Shape;104;g5419bd9e70_0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419bd9e70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5419bd9e70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5419bd9e70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lane203m/SoundByte" TargetMode="External"/><Relationship Id="rId4" Type="http://schemas.openxmlformats.org/officeDocument/2006/relationships/hyperlink" Target="https://uofr-capstone.storiesonboard.com/m/guidemap" TargetMode="External"/><Relationship Id="rId5" Type="http://schemas.openxmlformats.org/officeDocument/2006/relationships/hyperlink" Target="https://soundbyte.atlassian.net/jira/software/projects/SB/boards/1" TargetMode="External"/><Relationship Id="rId6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</a:t>
            </a:r>
            <a: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77</a:t>
            </a:r>
            <a:b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/>
              <a:t>Project Bazaar </a:t>
            </a:r>
            <a:r>
              <a:rPr lang="en-US"/>
              <a:t>Scrum</a:t>
            </a:r>
            <a:endParaRPr/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SoundByte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Brandon Clarke, Mason Lane, Jiwoun Kim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25/02/2020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097a06d4c_0_20"/>
          <p:cNvSpPr txBox="1"/>
          <p:nvPr>
            <p:ph type="title"/>
          </p:nvPr>
        </p:nvSpPr>
        <p:spPr>
          <a:xfrm>
            <a:off x="838200" y="101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Whats next? </a:t>
            </a:r>
            <a:endParaRPr sz="4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c097a06d4c_0_20"/>
          <p:cNvSpPr txBox="1"/>
          <p:nvPr>
            <p:ph idx="1" type="body"/>
          </p:nvPr>
        </p:nvSpPr>
        <p:spPr>
          <a:xfrm>
            <a:off x="838200" y="1099775"/>
            <a:ext cx="11238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/>
              <a:t>Proper Input Handling. User should be able to get from initialization to results without problems.</a:t>
            </a:r>
            <a:endParaRPr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/>
              <a:t>Returning model JSON to results page.</a:t>
            </a:r>
            <a:endParaRPr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/>
              <a:t>settings menu to re-initialize CFG &amp; JSON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t/>
            </a:r>
            <a:endParaRPr sz="24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097a06d4c_2_0"/>
          <p:cNvSpPr txBox="1"/>
          <p:nvPr>
            <p:ph type="title"/>
          </p:nvPr>
        </p:nvSpPr>
        <p:spPr>
          <a:xfrm>
            <a:off x="838200" y="101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Whats next? </a:t>
            </a:r>
            <a:endParaRPr sz="4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c097a06d4c_2_0"/>
          <p:cNvSpPr txBox="1"/>
          <p:nvPr>
            <p:ph idx="1" type="body"/>
          </p:nvPr>
        </p:nvSpPr>
        <p:spPr>
          <a:xfrm>
            <a:off x="838200" y="1099775"/>
            <a:ext cx="11238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/>
              <a:t>Refactoring Backend</a:t>
            </a:r>
            <a:endParaRPr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/>
              <a:t>Updating documentation</a:t>
            </a:r>
            <a:endParaRPr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/>
              <a:t>More extracted features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t/>
            </a:r>
            <a:endParaRPr sz="24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097a06d4c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Other Plans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6" name="Google Shape;206;gc097a06d4c_0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Filter options on the song/results menu for viewing efficiency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Playback working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>
            <p:ph type="title"/>
          </p:nvPr>
        </p:nvSpPr>
        <p:spPr>
          <a:xfrm>
            <a:off x="838200" y="237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12" name="Google Shape;212;p5"/>
          <p:cNvSpPr txBox="1"/>
          <p:nvPr>
            <p:ph idx="1" type="body"/>
          </p:nvPr>
        </p:nvSpPr>
        <p:spPr>
          <a:xfrm>
            <a:off x="1011750" y="1296375"/>
            <a:ext cx="10168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Trouble with wasm file delayed essentia implementation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However, seeing it run 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successfully in tests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was quite a relief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Were catching up but not fast enough. We need time to test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feel there are barriers to your success (if any)?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extraction is 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successful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but multithreading may cause issues that impair our usage of Essentia. We have not done this before.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need any help going forward?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do we handle web workers? 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 other questions or concerns?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at the moment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097a06d4c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Roadmap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18" name="Google Shape;218;gc097a06d4c_0_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gc097a06d4c_0_30"/>
          <p:cNvPicPr preferRelativeResize="0"/>
          <p:nvPr/>
        </p:nvPicPr>
        <p:blipFill rotWithShape="1">
          <a:blip r:embed="rId3">
            <a:alphaModFix/>
          </a:blip>
          <a:srcRect b="10196" l="0" r="0" t="1907"/>
          <a:stretch/>
        </p:blipFill>
        <p:spPr>
          <a:xfrm>
            <a:off x="1047750" y="1230038"/>
            <a:ext cx="10096500" cy="55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Github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25" name="Google Shape;225;p6"/>
          <p:cNvSpPr txBox="1"/>
          <p:nvPr>
            <p:ph idx="1" type="body"/>
          </p:nvPr>
        </p:nvSpPr>
        <p:spPr>
          <a:xfrm>
            <a:off x="838200" y="12047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https://github.com/lane203m/SoundByte</a:t>
            </a:r>
            <a:endParaRPr>
              <a:solidFill>
                <a:srgbClr val="FFFFFF"/>
              </a:solidFill>
            </a:endParaRP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https://uofr-capstone.storiesonboard.com/m/guidemap</a:t>
            </a:r>
            <a:endParaRPr>
              <a:solidFill>
                <a:srgbClr val="FFFFFF"/>
              </a:solidFill>
            </a:endParaRP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https://soundbyte.atlassian.net/jira/software/projects/SB/boards/1</a:t>
            </a:r>
            <a:r>
              <a:rPr lang="en-US">
                <a:solidFill>
                  <a:srgbClr val="FFFFFF"/>
                </a:solidFill>
              </a:rPr>
              <a:t> [Roadmap half-updated]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6" name="Google Shape;226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5975" y="3175188"/>
            <a:ext cx="78200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838200" y="355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We’re Doing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47" name="Google Shape;147;p2"/>
          <p:cNvSpPr txBox="1"/>
          <p:nvPr>
            <p:ph idx="1" type="body"/>
          </p:nvPr>
        </p:nvSpPr>
        <p:spPr>
          <a:xfrm>
            <a:off x="838200" y="1825625"/>
            <a:ext cx="67183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team will provide creators &amp; hobbyists with a tool that prescribes audio files to complement a given song when mixing.  The goal is to improve the workflow of artists while being a utility for DJs in the future. 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19bd9e70_0_1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Roles and Responsibilities 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5419bd9e70_0_1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Brandon Clarke: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ML/Suggestion component. Science, Research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ML/Suggestion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Jiwoun Kim: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frontend design &amp;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backend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Mason Lane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Scrum Master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backend/frontend architecture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backend development, feature extraction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419bd9e70_0_131"/>
          <p:cNvSpPr txBox="1"/>
          <p:nvPr>
            <p:ph type="title"/>
          </p:nvPr>
        </p:nvSpPr>
        <p:spPr>
          <a:xfrm>
            <a:off x="838200" y="2256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Have We Been Up To?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Feb9 - Feb22 (Last Sprint)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Feb23 - March 8(Current Sprint)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e74f285a6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Initialization &amp; Essentia.JS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ae74f285a6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>
                <a:solidFill>
                  <a:srgbClr val="FFFFFF"/>
                </a:solidFill>
              </a:rPr>
              <a:t>Spent the last two weeks investigating Essentia.JS - an alternative we were not aware of. 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>
                <a:solidFill>
                  <a:srgbClr val="FFFFFF"/>
                </a:solidFill>
              </a:rPr>
              <a:t>Successfully</a:t>
            </a:r>
            <a:r>
              <a:rPr lang="en-US">
                <a:solidFill>
                  <a:srgbClr val="FFFFFF"/>
                </a:solidFill>
              </a:rPr>
              <a:t> decoded wav audio data extracted features using Essentia.JS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>
                <a:solidFill>
                  <a:srgbClr val="FFFFFF"/>
                </a:solidFill>
              </a:rPr>
              <a:t>Essentia.JS uses a wasm file too large for web apps - we need to introduce a worker for multithreading. 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>
                <a:solidFill>
                  <a:srgbClr val="FFFFFF"/>
                </a:solidFill>
              </a:rPr>
              <a:t>Refactored the libraryBuilder.ts file to call a worker function instead of a python-shell. </a:t>
            </a:r>
            <a:endParaRPr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-US" sz="1700">
                <a:solidFill>
                  <a:srgbClr val="FFFFFF"/>
                </a:solidFill>
              </a:rPr>
              <a:t>LibraryBuilder is currently setup to handle some song. Currently, we save the file name &amp; song length. We then fill the rest with temporary data. 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-US" sz="1700">
                <a:solidFill>
                  <a:srgbClr val="FFFFFF"/>
                </a:solidFill>
              </a:rPr>
              <a:t>Next iteration plans to include the </a:t>
            </a:r>
            <a:r>
              <a:rPr lang="en-US" sz="1700">
                <a:solidFill>
                  <a:srgbClr val="FFFFFF"/>
                </a:solidFill>
              </a:rPr>
              <a:t>aforementioned</a:t>
            </a:r>
            <a:r>
              <a:rPr lang="en-US" sz="1700">
                <a:solidFill>
                  <a:srgbClr val="FFFFFF"/>
                </a:solidFill>
              </a:rPr>
              <a:t> Essentia.JS features &amp; metadata tag reading  for  authorship &amp; song titles. 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e74f285a6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Suggestion</a:t>
            </a: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Menu 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ae74f285a6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We have a song library initially :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From the initialized directory configuration, a JSON library is to be read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The app send the user to the ‘Suggestion Menu’, and it lists up the song library lists based on the JSON library.</a:t>
            </a:r>
            <a:br>
              <a:rPr lang="en-U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Suggestion List: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If the user select a song and push the submit button,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the app projects  the suggestions list by using our suggestion model(back end).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19bd9e70_0_15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Created a python environment to evaluate song suggestion similarity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Error function based on weighted differences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Input from features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Explore different error functions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g5419bd9e70_0_1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097a06d4c_0_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Where are we sitting?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82" name="Google Shape;182;gc097a06d4c_0_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Brandon: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/>
              <a:t>Yellow, we have made some good progress as of recent but refactoring and testing could bring unexpected delays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Brian: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Between Green and Yellow, some delay still exist on interface implementation(playback function).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Mason: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Yellow, red if problems persist. Essentia with multithreading scares me.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May need to default to python alternatives (much harder than using essentia)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19bd9e70_0_156"/>
          <p:cNvSpPr txBox="1"/>
          <p:nvPr>
            <p:ph type="title"/>
          </p:nvPr>
        </p:nvSpPr>
        <p:spPr>
          <a:xfrm>
            <a:off x="838200" y="101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Whats next? </a:t>
            </a:r>
            <a:endParaRPr sz="4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5419bd9e70_0_156"/>
          <p:cNvSpPr txBox="1"/>
          <p:nvPr>
            <p:ph idx="1" type="body"/>
          </p:nvPr>
        </p:nvSpPr>
        <p:spPr>
          <a:xfrm>
            <a:off x="838200" y="1099775"/>
            <a:ext cx="11238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/>
              <a:t>As previously mentioned; getting workers to return Essentia.JS results.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I have some concerns with this. Awaiting a worker defeats the purpose of multithreading. Given adequate time, it may be more effective to generate song data *after* moving to the song menu page.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Reading wav tags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Several node modules answer this problem, and will make  implementation trivial.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Random suggestion input could also be easily implemented.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t/>
            </a:r>
            <a:endParaRPr sz="24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