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gEaPzBJ9Ies1bv/0TwHEmNajzz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dde26872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adde2687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dde26872d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adde26872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2db29df60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a2db29df6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419bd9e70_0_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5419bd9e7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419bd9e70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5419bd9e7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419bd9e70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5419bd9e7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19bd9e70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5419bd9e7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419bd9e70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5419bd9e7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dde26872d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adde26872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e26872d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adde26872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e26872d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adde26872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dde26872d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adde26872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5419bd9e70_0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196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5419bd9e70_0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5419bd9e70_0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19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5419bd9e70_0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19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5419bd9e70_0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5419bd9e70_0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g5419bd9e70_0_4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g5419bd9e70_0_4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g5419bd9e70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5419bd9e70_0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7" name="Google Shape;107;g5419bd9e70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5419bd9e70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g5419bd9e70_0_94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10" name="Google Shape;110;g5419bd9e70_0_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5419bd9e70_0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3" name="Google Shape;113;g5419bd9e70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5419bd9e70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5419bd9e70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5419bd9e70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5419bd9e70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5419bd9e70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5419bd9e70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5419bd9e70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5419bd9e70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5419bd9e70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5419bd9e70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5419bd9e70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5419bd9e70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5419bd9e70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5419bd9e70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5419bd9e70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5419bd9e70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5419bd9e70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g5419bd9e70_0_100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2" name="Google Shape;132;g5419bd9e70_0_100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3" name="Google Shape;133;g5419bd9e70_0_10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419bd9e70_0_1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5419bd9e70_0_1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1" name="Google Shape;21;g5419bd9e70_0_1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2" name="Google Shape;22;g5419bd9e70_0_1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5419bd9e70_0_1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g5419bd9e70_0_1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g5419bd9e70_0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7" name="Google Shape;27;g5419bd9e70_0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5419bd9e70_0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g5419bd9e70_0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g5419bd9e70_0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5419bd9e70_0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5419bd9e70_0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5419bd9e70_0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5419bd9e70_0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5419bd9e70_0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5419bd9e70_0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5419bd9e70_0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5419bd9e70_0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5419bd9e70_0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5419bd9e70_0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5419bd9e70_0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5419bd9e70_0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5419bd9e70_0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5419bd9e70_0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g5419bd9e70_0_14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6" name="Google Shape;46;g5419bd9e70_0_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g5419bd9e70_0_3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49" name="Google Shape;49;g5419bd9e70_0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5419bd9e70_0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g5419bd9e70_0_3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2" name="Google Shape;52;g5419bd9e70_0_36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3" name="Google Shape;53;g5419bd9e70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g5419bd9e70_0_43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6" name="Google Shape;56;g5419bd9e70_0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g5419bd9e70_0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g5419bd9e70_0_43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9" name="Google Shape;59;g5419bd9e70_0_43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0" name="Google Shape;60;g5419bd9e70_0_43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1" name="Google Shape;61;g5419bd9e70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5419bd9e70_0_51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4" name="Google Shape;64;g5419bd9e70_0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5419bd9e70_0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5419bd9e70_0_51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g5419bd9e70_0_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5419bd9e70_0_57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70" name="Google Shape;70;g5419bd9e70_0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5419bd9e70_0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5419bd9e70_0_5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3" name="Google Shape;73;g5419bd9e70_0_5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4" name="Google Shape;74;g5419bd9e70_0_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5419bd9e70_0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7" name="Google Shape;77;g5419bd9e70_0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5419bd9e70_0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5419bd9e70_0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5419bd9e70_0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5419bd9e70_0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5419bd9e70_0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5419bd9e70_0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5419bd9e70_0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5419bd9e70_0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5419bd9e70_0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5419bd9e70_0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5419bd9e70_0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5419bd9e70_0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5419bd9e70_0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5419bd9e70_0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5419bd9e70_0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5419bd9e70_0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5419bd9e70_0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g5419bd9e70_0_64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6" name="Google Shape;96;g5419bd9e70_0_6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5419bd9e70_0_8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99" name="Google Shape;99;g5419bd9e70_0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5419bd9e70_0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g5419bd9e70_0_86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2" name="Google Shape;102;g5419bd9e70_0_86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3" name="Google Shape;103;g5419bd9e70_0_86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4" name="Google Shape;104;g5419bd9e70_0_8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419bd9e70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5419bd9e70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5419bd9e70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uofr-capstone.storiesonboard.com/m/guidemap" TargetMode="External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lane203m/SoundByte" TargetMode="External"/><Relationship Id="rId4" Type="http://schemas.openxmlformats.org/officeDocument/2006/relationships/hyperlink" Target="https://uofr-capstone.storiesonboard.com/m/guidemap" TargetMode="External"/><Relationship Id="rId5" Type="http://schemas.openxmlformats.org/officeDocument/2006/relationships/hyperlink" Target="https://soundbyte.atlassian.net/jira/software/projects/SB/boards/1" TargetMode="External"/><Relationship Id="rId6" Type="http://schemas.openxmlformats.org/officeDocument/2006/relationships/image" Target="../media/image7.jpg"/><Relationship Id="rId7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ENS</a:t>
            </a:r>
            <a:r>
              <a:rPr b="0" i="0" lang="en-US" sz="6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6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br>
              <a:rPr b="0" i="0" lang="en-US" sz="6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/>
              <a:t>Dec</a:t>
            </a:r>
            <a:r>
              <a:rPr lang="en-US"/>
              <a:t> 14 Scrum</a:t>
            </a:r>
            <a:endParaRPr/>
          </a:p>
        </p:txBody>
      </p:sp>
      <p:sp>
        <p:nvSpPr>
          <p:cNvPr id="141" name="Google Shape;141;p1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SoundByte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Brandon Clarke, Mason Lane, Jiwoun Kim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21/01/2020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dde26872d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MVP &amp; Storyboard Changes </a:t>
            </a:r>
            <a:endParaRPr/>
          </a:p>
        </p:txBody>
      </p:sp>
      <p:sp>
        <p:nvSpPr>
          <p:cNvPr id="196" name="Google Shape;196;gadde26872d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https://uofr-capstone.storiesonboard.com/m/guidemap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7" name="Google Shape;197;gadde26872d_0_0"/>
          <p:cNvPicPr preferRelativeResize="0"/>
          <p:nvPr/>
        </p:nvPicPr>
        <p:blipFill rotWithShape="1">
          <a:blip r:embed="rId4">
            <a:alphaModFix/>
          </a:blip>
          <a:srcRect b="28749" l="0" r="0" t="0"/>
          <a:stretch/>
        </p:blipFill>
        <p:spPr>
          <a:xfrm>
            <a:off x="983550" y="1825625"/>
            <a:ext cx="10224901" cy="37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adde26872d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27673"/>
            <a:ext cx="12192002" cy="251065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3" name="Google Shape;203;gadde26872d_0_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New Architecture in The Works</a:t>
            </a:r>
            <a:endParaRPr/>
          </a:p>
        </p:txBody>
      </p:sp>
      <p:sp>
        <p:nvSpPr>
          <p:cNvPr id="204" name="Google Shape;204;gadde26872d_0_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5" name="Google Shape;205;gadde26872d_0_28"/>
          <p:cNvPicPr preferRelativeResize="0"/>
          <p:nvPr/>
        </p:nvPicPr>
        <p:blipFill rotWithShape="1">
          <a:blip r:embed="rId4">
            <a:alphaModFix/>
          </a:blip>
          <a:srcRect b="43873" l="0" r="61344" t="0"/>
          <a:stretch/>
        </p:blipFill>
        <p:spPr>
          <a:xfrm rot="716223">
            <a:off x="4111453" y="2159559"/>
            <a:ext cx="3532074" cy="2899283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" name="Google Shape;206;gadde26872d_0_28"/>
          <p:cNvPicPr preferRelativeResize="0"/>
          <p:nvPr/>
        </p:nvPicPr>
        <p:blipFill rotWithShape="1">
          <a:blip r:embed="rId5">
            <a:alphaModFix/>
          </a:blip>
          <a:srcRect b="9155" l="0" r="0" t="0"/>
          <a:stretch/>
        </p:blipFill>
        <p:spPr>
          <a:xfrm rot="-1265037">
            <a:off x="1268650" y="2028426"/>
            <a:ext cx="3299424" cy="4211397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7" name="Google Shape;207;gadde26872d_0_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632304">
            <a:off x="6347791" y="2052083"/>
            <a:ext cx="4971198" cy="3661832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2db29df60_2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New HIFIs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213" name="Google Shape;213;ga2db29df60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45812"/>
            <a:ext cx="2767062" cy="2882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a2db29df60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7525" y="1845813"/>
            <a:ext cx="2767062" cy="2882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a2db29df60_2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3163" y="1845800"/>
            <a:ext cx="2767062" cy="288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a2db29df60_2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34775" y="1845825"/>
            <a:ext cx="3538351" cy="368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419bd9e70_0_151"/>
          <p:cNvSpPr/>
          <p:nvPr/>
        </p:nvSpPr>
        <p:spPr>
          <a:xfrm>
            <a:off x="829950" y="3319800"/>
            <a:ext cx="10515600" cy="27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5419bd9e70_0_15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Machine Learning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23" name="Google Shape;223;g5419bd9e70_0_15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Researching LSTM (Long Short Term Memory) model for music feature extraction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Using Tensorflow to implement LSTM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Understanding LSTM Networks -- colah's blog" id="224" name="Google Shape;224;g5419bd9e70_0_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313400"/>
            <a:ext cx="10515600" cy="276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419bd9e70_0_156"/>
          <p:cNvSpPr txBox="1"/>
          <p:nvPr>
            <p:ph type="title"/>
          </p:nvPr>
        </p:nvSpPr>
        <p:spPr>
          <a:xfrm>
            <a:off x="838200" y="101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Whats next?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30" name="Google Shape;230;g5419bd9e70_0_156"/>
          <p:cNvSpPr txBox="1"/>
          <p:nvPr>
            <p:ph idx="1" type="body"/>
          </p:nvPr>
        </p:nvSpPr>
        <p:spPr>
          <a:xfrm>
            <a:off x="838200" y="1099775"/>
            <a:ext cx="11238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 sz="2800">
                <a:solidFill>
                  <a:srgbClr val="FFFFFF"/>
                </a:solidFill>
              </a:rPr>
              <a:t>Brandon:</a:t>
            </a:r>
            <a:endParaRPr sz="2800">
              <a:solidFill>
                <a:srgbClr val="FFFFFF"/>
              </a:solidFill>
            </a:endParaRPr>
          </a:p>
          <a:p>
            <a:pPr indent="-4064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○"/>
            </a:pPr>
            <a:r>
              <a:rPr lang="en-US" sz="2400">
                <a:solidFill>
                  <a:srgbClr val="FFFFFF"/>
                </a:solidFill>
              </a:rPr>
              <a:t>Extracting features, 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 sz="2400">
                <a:solidFill>
                  <a:srgbClr val="FFFFFF"/>
                </a:solidFill>
              </a:rPr>
              <a:t>training a model, 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 sz="2400">
                <a:solidFill>
                  <a:srgbClr val="FFFFFF"/>
                </a:solidFill>
              </a:rPr>
              <a:t>manipulating our dataset &amp; deriving new features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Brian: 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 sz="2400">
                <a:solidFill>
                  <a:srgbClr val="FFFFFF"/>
                </a:solidFill>
              </a:rPr>
              <a:t>Implementing the Interface of the app using electron(front-end) </a:t>
            </a:r>
            <a:r>
              <a:rPr lang="en-US" sz="2400"/>
              <a:t>[In progress]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 sz="2400">
                <a:solidFill>
                  <a:srgbClr val="FFFFFF"/>
                </a:solidFill>
              </a:rPr>
              <a:t>Keep the designs updated(HiFis) </a:t>
            </a:r>
            <a:r>
              <a:rPr lang="en-US" sz="2400"/>
              <a:t>[In progress]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Mason: 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 sz="2400">
                <a:solidFill>
                  <a:srgbClr val="FFFFFF"/>
                </a:solidFill>
              </a:rPr>
              <a:t>Electron/Python Work. Building Foundation </a:t>
            </a:r>
            <a:endParaRPr sz="24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-US" sz="2400">
                <a:solidFill>
                  <a:srgbClr val="FFFFFF"/>
                </a:solidFill>
              </a:rPr>
              <a:t>Redesign Class Diagrams </a:t>
            </a:r>
            <a:r>
              <a:rPr lang="en-US" sz="2400"/>
              <a:t>[In progress]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 sz="2400">
                <a:solidFill>
                  <a:srgbClr val="FFFFFF"/>
                </a:solidFill>
              </a:rPr>
              <a:t>Redesign Activity Diagrams [In progress]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 sz="2400">
                <a:solidFill>
                  <a:srgbClr val="FFFFFF"/>
                </a:solidFill>
              </a:rPr>
              <a:t>Redesign Data Dictionary </a:t>
            </a:r>
            <a:r>
              <a:rPr lang="en-US" sz="2400"/>
              <a:t>[In progress]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 sz="2400">
                <a:solidFill>
                  <a:srgbClr val="FFFFFF"/>
                </a:solidFill>
              </a:rPr>
              <a:t>Risk assessment &amp; mitigation docs. QA docs.</a:t>
            </a:r>
            <a:r>
              <a:rPr lang="en-US" sz="2400"/>
              <a:t>  [In progress]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 sz="2400">
                <a:solidFill>
                  <a:srgbClr val="FFFFFF"/>
                </a:solidFill>
              </a:rPr>
              <a:t>New Roadmap </a:t>
            </a:r>
            <a:r>
              <a:rPr lang="en-US" sz="2400"/>
              <a:t> [In progress]</a:t>
            </a:r>
            <a:endParaRPr sz="2400"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t/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t/>
            </a:r>
            <a:endParaRPr sz="24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"/>
          <p:cNvSpPr txBox="1"/>
          <p:nvPr>
            <p:ph type="title"/>
          </p:nvPr>
        </p:nvSpPr>
        <p:spPr>
          <a:xfrm>
            <a:off x="838200" y="127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What’s Missing/Behind?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36" name="Google Shape;236;p3"/>
          <p:cNvSpPr txBox="1"/>
          <p:nvPr/>
        </p:nvSpPr>
        <p:spPr>
          <a:xfrm>
            <a:off x="1397100" y="1212075"/>
            <a:ext cx="9956700" cy="3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need to write more code &amp; set a proper foundation.</a:t>
            </a:r>
            <a:endParaRPr b="0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Changes from previous weeks have made us re-do some steps. </a:t>
            </a:r>
            <a:endParaRPr b="0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"/>
              <a:buChar char="○"/>
            </a:pPr>
            <a:r>
              <a:rPr b="0" i="0" lang="en-US" sz="2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still hope to meet MVP1 by the end of January</a:t>
            </a:r>
            <a:endParaRPr b="0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Had Projects due on the week of the 7th - as well as finals. These delayed progress during this sprint. </a:t>
            </a:r>
            <a:endParaRPr b="0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MVP1 is our largest initial release, but we believe it is justified considering the time we can leverage throughout December.</a:t>
            </a:r>
            <a:endParaRPr b="0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3"/>
          <p:cNvSpPr txBox="1"/>
          <p:nvPr>
            <p:ph type="title"/>
          </p:nvPr>
        </p:nvSpPr>
        <p:spPr>
          <a:xfrm>
            <a:off x="838200" y="3918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Things To Remember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"/>
          <p:cNvSpPr txBox="1"/>
          <p:nvPr>
            <p:ph type="title"/>
          </p:nvPr>
        </p:nvSpPr>
        <p:spPr>
          <a:xfrm>
            <a:off x="838200" y="237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43" name="Google Shape;243;p5"/>
          <p:cNvSpPr txBox="1"/>
          <p:nvPr>
            <p:ph idx="1" type="body"/>
          </p:nvPr>
        </p:nvSpPr>
        <p:spPr>
          <a:xfrm>
            <a:off x="1011750" y="1296375"/>
            <a:ext cx="10168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you feel you are on track?</a:t>
            </a:r>
            <a:endParaRPr>
              <a:solidFill>
                <a:srgbClr val="FFFFFF"/>
              </a:solidFill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Yes and no. Again, we’d have liked to start development earlier. However, it's good that we discovered these issues. It's evident we did not gather requirements effectively.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you feel there are barriers to your success (if any)?</a:t>
            </a:r>
            <a:endParaRPr>
              <a:solidFill>
                <a:srgbClr val="FFFFFF"/>
              </a:solidFill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 at the moment  </a:t>
            </a:r>
            <a:endParaRPr>
              <a:solidFill>
                <a:srgbClr val="FFFFFF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you need any help going forward?</a:t>
            </a:r>
            <a:endParaRPr>
              <a:solidFill>
                <a:srgbClr val="FFFFFF"/>
              </a:solidFill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 immediately </a:t>
            </a:r>
            <a:endParaRPr>
              <a:solidFill>
                <a:srgbClr val="FFFFFF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Any other questions or concerns?</a:t>
            </a:r>
            <a:endParaRPr>
              <a:solidFill>
                <a:srgbClr val="FFFFFF"/>
              </a:solidFill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Would love commentary on architecture. How are we doing?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Are we keeping a healthy pace?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Github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49" name="Google Shape;249;p6"/>
          <p:cNvSpPr txBox="1"/>
          <p:nvPr>
            <p:ph idx="1" type="body"/>
          </p:nvPr>
        </p:nvSpPr>
        <p:spPr>
          <a:xfrm>
            <a:off x="838200" y="12047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https://github.com/lane203m/SoundByte</a:t>
            </a:r>
            <a:endParaRPr>
              <a:solidFill>
                <a:srgbClr val="FFFFFF"/>
              </a:solidFill>
            </a:endParaRPr>
          </a:p>
          <a:p>
            <a:pPr indent="-1651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https://uofr-capstone.storiesonboard.com/m/guidemap</a:t>
            </a:r>
            <a:endParaRPr>
              <a:solidFill>
                <a:srgbClr val="FFFFFF"/>
              </a:solidFill>
            </a:endParaRPr>
          </a:p>
          <a:p>
            <a:pPr indent="-1651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https://soundbyte.atlassian.net/jira/software/projects/SB/boards/1</a:t>
            </a:r>
            <a:r>
              <a:rPr lang="en-US">
                <a:solidFill>
                  <a:srgbClr val="FFFFFF"/>
                </a:solidFill>
              </a:rPr>
              <a:t> [Roadmap half-updated]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0" name="Google Shape;25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9069600" y="218275"/>
            <a:ext cx="24955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68325" y="3368103"/>
            <a:ext cx="8455351" cy="26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/>
          <p:nvPr>
            <p:ph type="title"/>
          </p:nvPr>
        </p:nvSpPr>
        <p:spPr>
          <a:xfrm>
            <a:off x="838200" y="355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 We’re Doing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47" name="Google Shape;147;p2"/>
          <p:cNvSpPr txBox="1"/>
          <p:nvPr>
            <p:ph idx="1" type="body"/>
          </p:nvPr>
        </p:nvSpPr>
        <p:spPr>
          <a:xfrm>
            <a:off x="838200" y="1825625"/>
            <a:ext cx="67183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Our team will provide creators &amp; hobbyists with a tool that prescribes audio files to complement a given song when mixing.  The goal is to improve the workflow of artists while being a utility for DJs in the future. 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419bd9e70_0_1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Roles and Responsibilities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53" name="Google Shape;153;g5419bd9e70_0_16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Brandon Clarke: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ML component. Science, Research, Development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Jiwoun Kim: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frontend design &amp; development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backend development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Mason Lane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Scrum Master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backend/frontend architecture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backend development</a:t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ML advisory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419bd9e70_0_131"/>
          <p:cNvSpPr txBox="1"/>
          <p:nvPr>
            <p:ph type="title"/>
          </p:nvPr>
        </p:nvSpPr>
        <p:spPr>
          <a:xfrm>
            <a:off x="838200" y="2256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What Have We Been Up To?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419bd9e70_0_146"/>
          <p:cNvSpPr txBox="1"/>
          <p:nvPr>
            <p:ph type="title"/>
          </p:nvPr>
        </p:nvSpPr>
        <p:spPr>
          <a:xfrm>
            <a:off x="838188" y="159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Key Changes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64" name="Google Shape;164;g5419bd9e70_0_146"/>
          <p:cNvSpPr txBox="1"/>
          <p:nvPr>
            <p:ph idx="1" type="body"/>
          </p:nvPr>
        </p:nvSpPr>
        <p:spPr>
          <a:xfrm>
            <a:off x="682775" y="1298075"/>
            <a:ext cx="11629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Decided AWS would not suit our project. Ran into storage issues considering the typical size of songs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We are now going building our software on Electron.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Redesigned various components to bring more utility to the user.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We hope to manage a user’s library of songs and allow suggestions via ML. The user may select from their library, input a new Mp3, or enter features manually.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These changes will allow us to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make playback possible,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save a user’s recommendations,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Run off a user’s unique library/settings. Aws made this difficult, as we could not handle the traffic of songs.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introduce automatic mixing options (mvp3)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5" name="Google Shape;165;g5419bd9e70_0_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6700" y="5130900"/>
            <a:ext cx="3778675" cy="10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5419bd9e70_0_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0850" y="4842775"/>
            <a:ext cx="1644700" cy="16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dde26872d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MVPs</a:t>
            </a:r>
            <a:endParaRPr/>
          </a:p>
        </p:txBody>
      </p:sp>
      <p:sp>
        <p:nvSpPr>
          <p:cNvPr id="172" name="Google Shape;172;gadde26872d_0_8"/>
          <p:cNvSpPr txBox="1"/>
          <p:nvPr>
            <p:ph idx="1" type="body"/>
          </p:nvPr>
        </p:nvSpPr>
        <p:spPr>
          <a:xfrm>
            <a:off x="838200" y="12181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MVP1: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Initialization. Create Library JSON. Read ID3 from Mp3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We will depend on the user’s songs having the required ID3 tags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User may instead upload a JSON manually. Will set CFG file to assume there is no associated Mp3 directory (mixing disabled).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Settings. Update &amp; Re-initialize JSON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user may update existing JSON when files have been edited, added, removed.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Landing Menu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Read &amp; Display JSON library. Row by row. Text only, no playback.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Filter options for the library.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Songs may be selected &amp; sent as the suggestion request.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Features may be input manually for a suggestion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Results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Similar layout to the landing menu. Output varies from the type of input used. Filter capable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User may select songs - but there is no further functionality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User may save results for future reference.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Saved Results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User may read a saved results JSON to view past Results objects.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Suggestion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Accept multiple types of input. All forms of input should eventually produce a Features object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Trained initial model. May be dumb/ineffective.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returns a variable Results type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dde26872d_0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MVPs</a:t>
            </a:r>
            <a:endParaRPr/>
          </a:p>
        </p:txBody>
      </p:sp>
      <p:sp>
        <p:nvSpPr>
          <p:cNvPr id="178" name="Google Shape;178;gadde26872d_0_13"/>
          <p:cNvSpPr txBox="1"/>
          <p:nvPr>
            <p:ph idx="1" type="body"/>
          </p:nvPr>
        </p:nvSpPr>
        <p:spPr>
          <a:xfrm>
            <a:off x="838200" y="12375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MVP2: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Loading/Process/Exception explanation. Inform the user of what's going on in more detail.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Landing Menu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User may open library songs to the directory - if such exists.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Keyword search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Input an Mp3 that is not part of the library.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Offer playback if CFG + JSON have an associated Mp3 directory.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Results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Allow playback &amp; mixing request if CFG has an Mp3 directory.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Able to display input types of unique Mp3s.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Mixing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Introduce new model for mixing two selected songs. Only offered if Mp3 directory exists.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Expect JSON library songs only (with associated Mp3). No unique Mp3s.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Lazily mash-up songs. Dummy model.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generate results page similar to suggestion results.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Allow saving of results.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Saved results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now includes saved mixes. Stores Mp3s of past mixes.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Suggestions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Handle Mp3 as input type. Derive Features object. Remember Mp3 location.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Improved model. Better training introduced.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MVP3: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dde26872d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MVPs</a:t>
            </a:r>
            <a:endParaRPr/>
          </a:p>
        </p:txBody>
      </p:sp>
      <p:sp>
        <p:nvSpPr>
          <p:cNvPr id="184" name="Google Shape;184;gadde26872d_0_18"/>
          <p:cNvSpPr txBox="1"/>
          <p:nvPr>
            <p:ph idx="1" type="body"/>
          </p:nvPr>
        </p:nvSpPr>
        <p:spPr>
          <a:xfrm>
            <a:off x="838200" y="12375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MVP3:</a:t>
            </a:r>
            <a:r>
              <a:rPr lang="en-U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Startup/Initialization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Provide demo JSON to user if needed.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Settings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Backup old JSON/CFG during updates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Landing Menu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Send random input for suggestions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Suggestions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Refined final model.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Mixing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Handle mixing requests for Mp3 inputs that have no place on the JSON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Improved mixing method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Save mix result Mp3 to our JSON. Introduce to existing library. Retrain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dde26872d_0_23"/>
          <p:cNvSpPr txBox="1"/>
          <p:nvPr>
            <p:ph type="title"/>
          </p:nvPr>
        </p:nvSpPr>
        <p:spPr>
          <a:xfrm>
            <a:off x="673975" y="345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Other Ideas/Issues</a:t>
            </a:r>
            <a:endParaRPr/>
          </a:p>
        </p:txBody>
      </p:sp>
      <p:sp>
        <p:nvSpPr>
          <p:cNvPr id="190" name="Google Shape;190;gadde26872d_0_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Should we worry about modifications made to the Mp3? Do we rely on the user to re-initialize our app - or make an attempt to detect changed, added or missing files automatically.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Re-introduce AWS components. Use to manage an account system. Allow users to save/download JSON libraries. Enables users to go mobile in the future without needing a usb to transfer song/JSON files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Risk assessment so far includes questions like JSON size &amp; time to read individual MP3’s metadata.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2018-01-12T17:42:16Z</dcterms:created>
  <dc:creator>Tim Maciag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