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9" roundtripDataSignature="AMtx7mgJ8ipHWCCqJa4hOJmLxjhIqmsN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419bd9e70_0_1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5419bd9e70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c097a06d4c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c097a06d4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c097a06d4c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c097a06d4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c8bef9a23e_4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c8bef9a23e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6" name="Google Shape;22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c097a06d4c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c097a06d4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9" name="Google Shape;23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419bd9e70_0_1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5419bd9e70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419bd9e70_0_1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5419bd9e70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e74f285a6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ae74f285a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8bef9a23e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8bef9a23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e74f285a6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ae74f285a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419bd9e70_0_1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5419bd9e70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097a06d4c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c097a06d4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5419bd9e70_0_4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fmla="val 0" name="adj"/>
            </a:avLst>
          </a:prstGeom>
          <a:solidFill>
            <a:schemeClr val="lt1">
              <a:alpha val="2352"/>
            </a:scheme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g5419bd9e70_0_4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2" name="Google Shape;12;g5419bd9e70_0_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352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g5419bd9e70_0_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352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g5419bd9e70_0_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g5419bd9e70_0_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g5419bd9e70_0_4"/>
          <p:cNvSpPr txBox="1"/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17" name="Google Shape;17;g5419bd9e70_0_4"/>
          <p:cNvSpPr txBox="1"/>
          <p:nvPr>
            <p:ph idx="1" type="subTitle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8" name="Google Shape;18;g5419bd9e70_0_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g5419bd9e70_0_94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7" name="Google Shape;107;g5419bd9e70_0_94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g5419bd9e70_0_94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g5419bd9e70_0_94"/>
          <p:cNvSpPr txBox="1"/>
          <p:nvPr>
            <p:ph idx="1" type="body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10" name="Google Shape;110;g5419bd9e70_0_9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g5419bd9e70_0_100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13" name="Google Shape;113;g5419bd9e70_0_100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g5419bd9e70_0_100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g5419bd9e70_0_100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g5419bd9e70_0_10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g5419bd9e70_0_100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g5419bd9e70_0_100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g5419bd9e70_0_100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g5419bd9e70_0_100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g5419bd9e70_0_100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g5419bd9e70_0_10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g5419bd9e70_0_100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g5419bd9e70_0_100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g5419bd9e70_0_100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g5419bd9e70_0_10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g5419bd9e70_0_100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g5419bd9e70_0_100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g5419bd9e70_0_100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g5419bd9e70_0_100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g5419bd9e70_0_100"/>
          <p:cNvSpPr txBox="1"/>
          <p:nvPr>
            <p:ph hasCustomPrompt="1" type="title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32" name="Google Shape;132;g5419bd9e70_0_100"/>
          <p:cNvSpPr txBox="1"/>
          <p:nvPr>
            <p:ph idx="1" type="body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33" name="Google Shape;133;g5419bd9e70_0_10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419bd9e70_0_12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5419bd9e70_0_1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1" name="Google Shape;21;g5419bd9e70_0_12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2" name="Google Shape;22;g5419bd9e70_0_12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g5419bd9e70_0_12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g5419bd9e70_0_1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g5419bd9e70_0_14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27" name="Google Shape;27;g5419bd9e70_0_1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g5419bd9e70_0_1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g5419bd9e70_0_1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g5419bd9e70_0_1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g5419bd9e70_0_1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g5419bd9e70_0_1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g5419bd9e70_0_1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g5419bd9e70_0_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g5419bd9e70_0_1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g5419bd9e70_0_1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g5419bd9e70_0_1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g5419bd9e70_0_1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g5419bd9e70_0_1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g5419bd9e70_0_1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g5419bd9e70_0_1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g5419bd9e70_0_1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g5419bd9e70_0_1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g5419bd9e70_0_1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g5419bd9e70_0_14"/>
          <p:cNvSpPr txBox="1"/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6" name="Google Shape;46;g5419bd9e70_0_1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g5419bd9e70_0_36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49" name="Google Shape;49;g5419bd9e70_0_3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g5419bd9e70_0_3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" name="Google Shape;51;g5419bd9e70_0_36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52" name="Google Shape;52;g5419bd9e70_0_36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3" name="Google Shape;53;g5419bd9e70_0_3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g5419bd9e70_0_43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56" name="Google Shape;56;g5419bd9e70_0_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g5419bd9e70_0_4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" name="Google Shape;58;g5419bd9e70_0_43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59" name="Google Shape;59;g5419bd9e70_0_43"/>
          <p:cNvSpPr txBox="1"/>
          <p:nvPr>
            <p:ph idx="1" type="body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0" name="Google Shape;60;g5419bd9e70_0_43"/>
          <p:cNvSpPr txBox="1"/>
          <p:nvPr>
            <p:ph idx="2" type="body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1" name="Google Shape;61;g5419bd9e70_0_4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g5419bd9e70_0_51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64" name="Google Shape;64;g5419bd9e70_0_5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g5419bd9e70_0_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g5419bd9e70_0_51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7" name="Google Shape;67;g5419bd9e70_0_5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g5419bd9e70_0_57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70" name="Google Shape;70;g5419bd9e70_0_5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g5419bd9e70_0_5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g5419bd9e70_0_57"/>
          <p:cNvSpPr txBox="1"/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73" name="Google Shape;73;g5419bd9e70_0_57"/>
          <p:cNvSpPr txBox="1"/>
          <p:nvPr>
            <p:ph idx="1" type="body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74" name="Google Shape;74;g5419bd9e70_0_5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g5419bd9e70_0_64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7" name="Google Shape;77;g5419bd9e70_0_64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g5419bd9e70_0_64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g5419bd9e70_0_64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g5419bd9e70_0_6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g5419bd9e70_0_64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g5419bd9e70_0_64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g5419bd9e70_0_64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g5419bd9e70_0_64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g5419bd9e70_0_64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g5419bd9e70_0_64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g5419bd9e70_0_64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g5419bd9e70_0_64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g5419bd9e70_0_64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g5419bd9e70_0_6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g5419bd9e70_0_64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g5419bd9e70_0_64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g5419bd9e70_0_64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g5419bd9e70_0_64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g5419bd9e70_0_64"/>
          <p:cNvSpPr txBox="1"/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6" name="Google Shape;96;g5419bd9e70_0_6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g5419bd9e70_0_86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99" name="Google Shape;99;g5419bd9e70_0_8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g5419bd9e70_0_8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g5419bd9e70_0_86"/>
          <p:cNvSpPr txBox="1"/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02" name="Google Shape;102;g5419bd9e70_0_86"/>
          <p:cNvSpPr txBox="1"/>
          <p:nvPr>
            <p:ph idx="1" type="subTitle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03" name="Google Shape;103;g5419bd9e70_0_86"/>
          <p:cNvSpPr txBox="1"/>
          <p:nvPr>
            <p:ph idx="2" type="body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04" name="Google Shape;104;g5419bd9e70_0_8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5419bd9e70_0_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g5419bd9e70_0_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b="0" i="0" sz="1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5419bd9e70_0_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lane203m/SoundByte" TargetMode="External"/><Relationship Id="rId4" Type="http://schemas.openxmlformats.org/officeDocument/2006/relationships/hyperlink" Target="https://uofr-capstone.storiesonboard.com/m/guidemap" TargetMode="External"/><Relationship Id="rId5" Type="http://schemas.openxmlformats.org/officeDocument/2006/relationships/hyperlink" Target="https://soundbyte.atlassian.net/jira/software/projects/SB/boards/1" TargetMode="External"/><Relationship Id="rId6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Relationship Id="rId4" Type="http://schemas.openxmlformats.org/officeDocument/2006/relationships/image" Target="../media/image9.jpg"/><Relationship Id="rId5" Type="http://schemas.openxmlformats.org/officeDocument/2006/relationships/image" Target="../media/image1.jpg"/><Relationship Id="rId6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"/>
          <p:cNvSpPr txBox="1"/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ENS</a:t>
            </a:r>
            <a:r>
              <a:rPr b="0" i="0" lang="en-US" sz="6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6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6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6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77</a:t>
            </a:r>
            <a:br>
              <a:rPr b="0" i="0" lang="en-US" sz="6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/>
              <a:t>Vlog 5</a:t>
            </a:r>
            <a:endParaRPr/>
          </a:p>
        </p:txBody>
      </p:sp>
      <p:sp>
        <p:nvSpPr>
          <p:cNvPr id="141" name="Google Shape;141;p1"/>
          <p:cNvSpPr txBox="1"/>
          <p:nvPr>
            <p:ph idx="1" type="subTitle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SoundByte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Brandon Clarke, Mason Lane, Jiwoun Kim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18/03/2020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419bd9e70_0_156"/>
          <p:cNvSpPr txBox="1"/>
          <p:nvPr>
            <p:ph type="title"/>
          </p:nvPr>
        </p:nvSpPr>
        <p:spPr>
          <a:xfrm>
            <a:off x="838200" y="1017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 sz="4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Whats next? </a:t>
            </a:r>
            <a:endParaRPr sz="44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5419bd9e70_0_156"/>
          <p:cNvSpPr txBox="1"/>
          <p:nvPr>
            <p:ph idx="1" type="body"/>
          </p:nvPr>
        </p:nvSpPr>
        <p:spPr>
          <a:xfrm>
            <a:off x="838200" y="1099775"/>
            <a:ext cx="112389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More exception handling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Sending features as input exclusively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Help with existing tickets like filter &amp; result saving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User testing &amp; evaluation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t/>
            </a:r>
            <a:endParaRPr sz="2400"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c097a06d4c_0_20"/>
          <p:cNvSpPr txBox="1"/>
          <p:nvPr>
            <p:ph type="title"/>
          </p:nvPr>
        </p:nvSpPr>
        <p:spPr>
          <a:xfrm>
            <a:off x="838200" y="1017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 sz="4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Whats next? </a:t>
            </a:r>
            <a:endParaRPr sz="44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c097a06d4c_0_20"/>
          <p:cNvSpPr txBox="1"/>
          <p:nvPr>
            <p:ph idx="1" type="body"/>
          </p:nvPr>
        </p:nvSpPr>
        <p:spPr>
          <a:xfrm>
            <a:off x="838200" y="1099775"/>
            <a:ext cx="112389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-US"/>
              <a:t>Clean up setting page</a:t>
            </a:r>
            <a:endParaRPr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-US"/>
              <a:t>Follow up for save results menu </a:t>
            </a:r>
            <a:endParaRPr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-US"/>
              <a:t>Fixing design errors</a:t>
            </a:r>
            <a:endParaRPr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-US"/>
              <a:t>Testing front end functions following to the backend functions</a:t>
            </a:r>
            <a:endParaRPr/>
          </a:p>
        </p:txBody>
      </p:sp>
      <p:pic>
        <p:nvPicPr>
          <p:cNvPr id="209" name="Google Shape;209;gc097a06d4c_0_20"/>
          <p:cNvPicPr preferRelativeResize="0"/>
          <p:nvPr/>
        </p:nvPicPr>
        <p:blipFill rotWithShape="1">
          <a:blip r:embed="rId3">
            <a:alphaModFix/>
          </a:blip>
          <a:srcRect b="42416" l="0" r="0" t="0"/>
          <a:stretch/>
        </p:blipFill>
        <p:spPr>
          <a:xfrm>
            <a:off x="6733775" y="3514550"/>
            <a:ext cx="5162550" cy="307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c097a06d4c_2_0"/>
          <p:cNvSpPr txBox="1"/>
          <p:nvPr>
            <p:ph type="title"/>
          </p:nvPr>
        </p:nvSpPr>
        <p:spPr>
          <a:xfrm>
            <a:off x="838200" y="1017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 sz="4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Whats next? </a:t>
            </a:r>
            <a:endParaRPr sz="44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c097a06d4c_2_0"/>
          <p:cNvSpPr txBox="1"/>
          <p:nvPr>
            <p:ph idx="1" type="body"/>
          </p:nvPr>
        </p:nvSpPr>
        <p:spPr>
          <a:xfrm>
            <a:off x="838200" y="1099775"/>
            <a:ext cx="112389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-US"/>
              <a:t>Refactoring Backend</a:t>
            </a:r>
            <a:endParaRPr/>
          </a:p>
          <a:p>
            <a:pPr indent="-3365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-US"/>
              <a:t>Updating documentation</a:t>
            </a:r>
            <a:endParaRPr/>
          </a:p>
          <a:p>
            <a:pPr indent="-3365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-US"/>
              <a:t>Testing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/>
              <a:t>Feature filtering</a:t>
            </a:r>
            <a:endParaRPr/>
          </a:p>
        </p:txBody>
      </p:sp>
      <p:pic>
        <p:nvPicPr>
          <p:cNvPr id="216" name="Google Shape;216;gc097a06d4c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7113" y="220963"/>
            <a:ext cx="6715125" cy="37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c8bef9a23e_4_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Beyond our MVP</a:t>
            </a:r>
            <a:endParaRPr/>
          </a:p>
        </p:txBody>
      </p:sp>
      <p:sp>
        <p:nvSpPr>
          <p:cNvPr id="222" name="Google Shape;222;gc8bef9a23e_4_10"/>
          <p:cNvSpPr txBox="1"/>
          <p:nvPr>
            <p:ph idx="1" type="body"/>
          </p:nvPr>
        </p:nvSpPr>
        <p:spPr>
          <a:xfrm>
            <a:off x="838200" y="1825625"/>
            <a:ext cx="45990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Given that our time to extract features is long, blocking the dom during extraction is </a:t>
            </a:r>
            <a:r>
              <a:rPr lang="en-US">
                <a:solidFill>
                  <a:srgbClr val="FFFFFF"/>
                </a:solidFill>
              </a:rPr>
              <a:t>unwieldy</a:t>
            </a:r>
            <a:r>
              <a:rPr lang="en-US">
                <a:solidFill>
                  <a:srgbClr val="FFFFFF"/>
                </a:solidFill>
              </a:rPr>
              <a:t>. In </a:t>
            </a:r>
            <a:r>
              <a:rPr lang="en-US">
                <a:solidFill>
                  <a:srgbClr val="FFFFFF"/>
                </a:solidFill>
              </a:rPr>
              <a:t>future</a:t>
            </a:r>
            <a:r>
              <a:rPr lang="en-US">
                <a:solidFill>
                  <a:srgbClr val="FFFFFF"/>
                </a:solidFill>
              </a:rPr>
              <a:t> iterations it would be better to leverage our multithreading solution to load features as the user browses.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23" name="Google Shape;223;gc8bef9a23e_4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8310" y="0"/>
            <a:ext cx="658368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"/>
          <p:cNvSpPr txBox="1"/>
          <p:nvPr>
            <p:ph type="title"/>
          </p:nvPr>
        </p:nvSpPr>
        <p:spPr>
          <a:xfrm>
            <a:off x="838200" y="2377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Group reflection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229" name="Google Shape;229;p5"/>
          <p:cNvSpPr txBox="1"/>
          <p:nvPr>
            <p:ph idx="1" type="body"/>
          </p:nvPr>
        </p:nvSpPr>
        <p:spPr>
          <a:xfrm>
            <a:off x="1011750" y="1296375"/>
            <a:ext cx="101685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 you feel you are on track?</a:t>
            </a:r>
            <a:endParaRPr>
              <a:solidFill>
                <a:srgbClr val="FFFFFF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We’ve made significant strides, pieces are now falling into place. 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 you feel there are barriers to your success (if any)?</a:t>
            </a:r>
            <a:endParaRPr>
              <a:solidFill>
                <a:srgbClr val="FFFFFF"/>
              </a:solidFill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Testing will be minimal</a:t>
            </a:r>
            <a:endParaRPr>
              <a:solidFill>
                <a:srgbClr val="FFFFFF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 you need any help going forward?</a:t>
            </a:r>
            <a:endParaRPr>
              <a:solidFill>
                <a:srgbClr val="FFFFFF"/>
              </a:solidFill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N/A</a:t>
            </a:r>
            <a:endParaRPr>
              <a:solidFill>
                <a:srgbClr val="FFFFFF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Any other questions or concerns?</a:t>
            </a:r>
            <a:endParaRPr>
              <a:solidFill>
                <a:srgbClr val="FFFFFF"/>
              </a:solidFill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N/A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c097a06d4c_0_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Roadmap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35" name="Google Shape;235;gc097a06d4c_0_3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gc097a06d4c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625" y="809613"/>
            <a:ext cx="4476750" cy="597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Github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242" name="Google Shape;242;p6"/>
          <p:cNvSpPr txBox="1"/>
          <p:nvPr>
            <p:ph idx="1" type="body"/>
          </p:nvPr>
        </p:nvSpPr>
        <p:spPr>
          <a:xfrm>
            <a:off x="838200" y="12047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https://github.com/lane203m/SoundByte</a:t>
            </a:r>
            <a:endParaRPr>
              <a:solidFill>
                <a:srgbClr val="FFFFFF"/>
              </a:solidFill>
            </a:endParaRPr>
          </a:p>
          <a:p>
            <a:pPr indent="-1651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https://uofr-capstone.storiesonboard.com/m/guidemap</a:t>
            </a:r>
            <a:endParaRPr>
              <a:solidFill>
                <a:srgbClr val="FFFFFF"/>
              </a:solidFill>
            </a:endParaRPr>
          </a:p>
          <a:p>
            <a:pPr indent="-1651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https://soundbyte.atlassian.net/jira/software/projects/SB/boards/1</a:t>
            </a:r>
            <a:r>
              <a:rPr lang="en-US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43" name="Google Shape;243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28925" y="3235200"/>
            <a:ext cx="6334125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"/>
          <p:cNvSpPr txBox="1"/>
          <p:nvPr>
            <p:ph type="title"/>
          </p:nvPr>
        </p:nvSpPr>
        <p:spPr>
          <a:xfrm>
            <a:off x="838200" y="3557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What We’re Doing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47" name="Google Shape;147;p2"/>
          <p:cNvSpPr txBox="1"/>
          <p:nvPr>
            <p:ph idx="1" type="body"/>
          </p:nvPr>
        </p:nvSpPr>
        <p:spPr>
          <a:xfrm>
            <a:off x="838200" y="1825625"/>
            <a:ext cx="67183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Our team will provide creators &amp; hobbyists with a tool that prescribes audio files to complement a given song when mixing.  The goal is to improve the workflow of artists while being a utility for DJs in the future. </a:t>
            </a:r>
            <a:endParaRPr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419bd9e70_0_16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 sz="4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Roles and Responsibilities </a:t>
            </a:r>
            <a:endParaRPr sz="44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5419bd9e70_0_16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Brandon Clarke: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	ML/Suggestion component. Science, Research</a:t>
            </a:r>
            <a:endParaRPr/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ML/Suggestion development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Jiwoun Kim: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	frontend design &amp; development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	backend development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Mason Lane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	Scrum Master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	backend/frontend architecture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	backend development, feature extraction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419bd9e70_0_131"/>
          <p:cNvSpPr txBox="1"/>
          <p:nvPr>
            <p:ph type="title"/>
          </p:nvPr>
        </p:nvSpPr>
        <p:spPr>
          <a:xfrm>
            <a:off x="838200" y="22560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 sz="4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What Have We Been Up To?</a:t>
            </a:r>
            <a:endParaRPr sz="44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sz="4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Feb23 - March 8</a:t>
            </a:r>
            <a:r>
              <a:rPr lang="en-US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(Last Sprint)</a:t>
            </a:r>
            <a:endParaRPr sz="4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March 9 - March 22(Current Sprint)</a:t>
            </a:r>
            <a:endParaRPr sz="4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e74f285a6_0_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Ini &amp; Essentia.JS</a:t>
            </a:r>
            <a:endParaRPr sz="44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ae74f285a6_0_15"/>
          <p:cNvSpPr txBox="1"/>
          <p:nvPr>
            <p:ph idx="1" type="body"/>
          </p:nvPr>
        </p:nvSpPr>
        <p:spPr>
          <a:xfrm>
            <a:off x="838200" y="1825625"/>
            <a:ext cx="5141700" cy="4351200"/>
          </a:xfrm>
          <a:prstGeom prst="rect">
            <a:avLst/>
          </a:prstGeom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-US">
                <a:solidFill>
                  <a:srgbClr val="FFFFFF"/>
                </a:solidFill>
              </a:rPr>
              <a:t>Successful feature extraction with Essentia JS through a multi-threading web worker.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Added a loading bar for essentia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Disabled button elements on loading 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We can  now send relevant data to our python scripts.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Adding Content Security Policies &amp; Unsafe-Eval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65" name="Google Shape;165;gae74f285a6_0_15"/>
          <p:cNvPicPr preferRelativeResize="0"/>
          <p:nvPr/>
        </p:nvPicPr>
        <p:blipFill rotWithShape="1">
          <a:blip r:embed="rId3">
            <a:alphaModFix/>
          </a:blip>
          <a:srcRect b="16734" l="0" r="0" t="4437"/>
          <a:stretch/>
        </p:blipFill>
        <p:spPr>
          <a:xfrm>
            <a:off x="6284700" y="0"/>
            <a:ext cx="5907301" cy="333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ae74f285a6_0_15"/>
          <p:cNvPicPr preferRelativeResize="0"/>
          <p:nvPr/>
        </p:nvPicPr>
        <p:blipFill rotWithShape="1">
          <a:blip r:embed="rId4">
            <a:alphaModFix/>
          </a:blip>
          <a:srcRect b="53016" l="0" r="0" t="0"/>
          <a:stretch/>
        </p:blipFill>
        <p:spPr>
          <a:xfrm>
            <a:off x="6284700" y="3408325"/>
            <a:ext cx="5907301" cy="344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8bef9a23e_4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Other Additions</a:t>
            </a:r>
            <a:endParaRPr/>
          </a:p>
        </p:txBody>
      </p:sp>
      <p:sp>
        <p:nvSpPr>
          <p:cNvPr id="172" name="Google Shape;172;gc8bef9a23e_4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/>
              <a:t>Working random-input selection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Settings Menu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/>
              <a:t>Various exception handling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Minor UI improvements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Fixed bug with the LibraryData type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73" name="Google Shape;173;gc8bef9a23e_4_0"/>
          <p:cNvPicPr preferRelativeResize="0"/>
          <p:nvPr/>
        </p:nvPicPr>
        <p:blipFill rotWithShape="1">
          <a:blip r:embed="rId3">
            <a:alphaModFix/>
          </a:blip>
          <a:srcRect b="0" l="1224" r="0" t="0"/>
          <a:stretch/>
        </p:blipFill>
        <p:spPr>
          <a:xfrm>
            <a:off x="6057900" y="-10250"/>
            <a:ext cx="6134101" cy="20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c8bef9a23e_4_0"/>
          <p:cNvPicPr preferRelativeResize="0"/>
          <p:nvPr/>
        </p:nvPicPr>
        <p:blipFill rotWithShape="1">
          <a:blip r:embed="rId4">
            <a:alphaModFix/>
          </a:blip>
          <a:srcRect b="0" l="0" r="2723" t="0"/>
          <a:stretch/>
        </p:blipFill>
        <p:spPr>
          <a:xfrm>
            <a:off x="6057900" y="2142400"/>
            <a:ext cx="6134100" cy="20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c8bef9a23e_4_0"/>
          <p:cNvPicPr preferRelativeResize="0"/>
          <p:nvPr/>
        </p:nvPicPr>
        <p:blipFill rotWithShape="1">
          <a:blip r:embed="rId5">
            <a:alphaModFix/>
          </a:blip>
          <a:srcRect b="18672" l="0" r="0" t="0"/>
          <a:stretch/>
        </p:blipFill>
        <p:spPr>
          <a:xfrm>
            <a:off x="838200" y="4534525"/>
            <a:ext cx="3847550" cy="92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c8bef9a23e_4_0"/>
          <p:cNvPicPr preferRelativeResize="0"/>
          <p:nvPr/>
        </p:nvPicPr>
        <p:blipFill rotWithShape="1">
          <a:blip r:embed="rId6">
            <a:alphaModFix/>
          </a:blip>
          <a:srcRect b="33590" l="0" r="0" t="0"/>
          <a:stretch/>
        </p:blipFill>
        <p:spPr>
          <a:xfrm>
            <a:off x="6057900" y="4247425"/>
            <a:ext cx="6134100" cy="261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e74f285a6_0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Front End Stack</a:t>
            </a:r>
            <a:r>
              <a:rPr lang="en-US" sz="4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 sz="44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ae74f285a6_0_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Add criteria options for the search condition</a:t>
            </a:r>
            <a:br>
              <a:rPr lang="en-US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Add Saved results menu</a:t>
            </a:r>
            <a:br>
              <a:rPr lang="en-US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Autopairing menu changed to Reset: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Users can change their initial song library</a:t>
            </a:r>
            <a:br>
              <a:rPr lang="en-US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Playback function works fine but need to test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sufficiently.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83" name="Google Shape;183;gae74f285a6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2951" y="365125"/>
            <a:ext cx="6013099" cy="623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419bd9e70_0_15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Refining weights vs differences in key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Sorting by features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9" name="Google Shape;189;g5419bd9e70_0_15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 sz="4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 sz="44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g5419bd9e70_0_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4222" y="1690825"/>
            <a:ext cx="6300624" cy="474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c097a06d4c_0_4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Where are we sitting?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96" name="Google Shape;196;gc097a06d4c_0_4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Brandon: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/>
              <a:t>Yellow, mid march and still lots of polishing to do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Brian: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Yellow, feels like behind the track somehow.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Mason: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Yellow, lots of cleanup to do. Lots of tiny additions. Very close to MVP. Sad to delay user testing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2018-01-12T17:42:16Z</dcterms:created>
  <dc:creator>Tim Maciag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