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7B49-BBC5-482F-B767-7881E022ADCD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5DF1-A315-4F95-8285-E65BA971A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533400"/>
          <a:ext cx="5143500" cy="114300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651000"/>
                <a:gridCol w="1130300"/>
                <a:gridCol w="2362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Primitive?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Operations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C/C++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No (char arrays)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Ops provided thru libs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SNOBOL4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Many, incl elaborate pattern matching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FORTRAN/Python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Assignment and several 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Java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Yes (String class)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Ops via String class methods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Perl, JavaScript, Ruby, PHP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/>
                        <a:t>Built-in 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Built-in pattern matching (</a:t>
                      </a:r>
                      <a:r>
                        <a:rPr lang="en-US" sz="1100" u="none" strike="noStrike" dirty="0" err="1"/>
                        <a:t>RegEx</a:t>
                      </a:r>
                      <a:r>
                        <a:rPr lang="en-US" sz="1100" u="none" strike="noStrike" dirty="0"/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5000" y="1981200"/>
          <a:ext cx="5168900" cy="114300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651000"/>
                <a:gridCol w="1511300"/>
                <a:gridCol w="2006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String Length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Notes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COBOL, Java (String)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Static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C/C++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Limited Dynamic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Null terminated rather than maintaining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SNOBOL4, Perl, JavaScript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Dynamic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No Max 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Supports all three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11675"/>
            <a:ext cx="20701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359275"/>
            <a:ext cx="229235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Booz Allen Hamilton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Lane</dc:creator>
  <cp:lastModifiedBy>Chris Lane</cp:lastModifiedBy>
  <cp:revision>34</cp:revision>
  <dcterms:created xsi:type="dcterms:W3CDTF">2011-02-03T19:28:42Z</dcterms:created>
  <dcterms:modified xsi:type="dcterms:W3CDTF">2011-02-04T20:18:12Z</dcterms:modified>
</cp:coreProperties>
</file>