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6A6E267-1961-DC47-8909-2AD16BAF8ABE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6A6E267-1961-DC47-8909-2AD16BAF8ABE}" type="datetimeFigureOut">
              <a:rPr lang="en-US" smtClean="0"/>
              <a:t>27/05/16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9813" y="2140711"/>
            <a:ext cx="3313355" cy="1702160"/>
          </a:xfrm>
        </p:spPr>
        <p:txBody>
          <a:bodyPr/>
          <a:lstStyle/>
          <a:p>
            <a:r>
              <a:rPr lang="en-US" dirty="0" smtClean="0"/>
              <a:t>CAPOOL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Deny of Service Attack?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 I a malicious attempt to deny access for the legitimate users of the service.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An attacker uses a small amount of non-trivial computing resources to send bogus traffic to a site. </a:t>
            </a:r>
          </a:p>
        </p:txBody>
      </p:sp>
    </p:spTree>
    <p:extLst>
      <p:ext uri="{BB962C8B-B14F-4D97-AF65-F5344CB8AC3E}">
        <p14:creationId xmlns:p14="http://schemas.microsoft.com/office/powerpoint/2010/main" val="360996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412"/>
            <a:ext cx="8229600" cy="4452751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Dos Attacks and how they have been prevented</a:t>
            </a:r>
          </a:p>
          <a:p>
            <a:r>
              <a:rPr lang="en-US" dirty="0" smtClean="0"/>
              <a:t>Azure has built-in load balancers that starve off the DOS type Attacks. It uses standard detection and mitigation techniques such as SYN cookies, rate limiting, and </a:t>
            </a:r>
            <a:r>
              <a:rPr lang="en-US" smtClean="0"/>
              <a:t>connection limits. </a:t>
            </a:r>
            <a:endParaRPr lang="en-US" dirty="0" smtClean="0"/>
          </a:p>
          <a:p>
            <a:r>
              <a:rPr lang="en-US" dirty="0" smtClean="0"/>
              <a:t>As the application is hosted in the cloud there is the advantage of auto-scaling when attacks occur so the site won</a:t>
            </a:r>
            <a:r>
              <a:rPr lang="fr-FR" dirty="0" smtClean="0"/>
              <a:t>’</a:t>
            </a:r>
            <a:r>
              <a:rPr lang="en-US" dirty="0" smtClean="0"/>
              <a:t>t crash.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31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35</TotalTime>
  <Words>114</Words>
  <Application>Microsoft Macintosh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CAPOOL</vt:lpstr>
      <vt:lpstr>What is a Deny of Service Attack?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Freya Rogers</dc:creator>
  <cp:lastModifiedBy>Freya Rogers</cp:lastModifiedBy>
  <cp:revision>3</cp:revision>
  <dcterms:created xsi:type="dcterms:W3CDTF">2016-05-14T03:16:57Z</dcterms:created>
  <dcterms:modified xsi:type="dcterms:W3CDTF">2016-05-27T01:26:18Z</dcterms:modified>
</cp:coreProperties>
</file>