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4" r:id="rId3"/>
    <p:sldId id="259" r:id="rId4"/>
    <p:sldId id="262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6A6E267-1961-DC47-8909-2AD16BAF8ABE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D1590DA-56EB-E440-AA82-0925BD6368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9813" y="2140711"/>
            <a:ext cx="3313355" cy="1702160"/>
          </a:xfrm>
        </p:spPr>
        <p:txBody>
          <a:bodyPr/>
          <a:lstStyle/>
          <a:p>
            <a:r>
              <a:rPr lang="en-US" dirty="0" smtClean="0"/>
              <a:t>CAPOOL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Justification Of Security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Dos Attacks and how they have been </a:t>
            </a:r>
            <a:r>
              <a:rPr lang="en-US" dirty="0" smtClean="0"/>
              <a:t>prevented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To build our website we used Azure that prevents DOS attacks by providing built-in load balancers that starve off the DOS type Attacks. It uses standard detection and mitigation techniques such as SYN cookies, rate limiting, and connection limits. </a:t>
            </a:r>
          </a:p>
          <a:p>
            <a:r>
              <a:rPr lang="en-US" sz="3200" dirty="0"/>
              <a:t>Other Practices that were taken: </a:t>
            </a:r>
          </a:p>
          <a:p>
            <a:pPr lvl="1"/>
            <a:r>
              <a:rPr lang="en-US" sz="2800" dirty="0"/>
              <a:t>Frequent monitoring of the code and database for any suspicious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against common attacks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Broken Authentication and Session Management </a:t>
            </a:r>
          </a:p>
          <a:p>
            <a:pPr lvl="1"/>
            <a:r>
              <a:rPr lang="en-US" dirty="0" smtClean="0"/>
              <a:t>Login exploration – logout button and login expiry at the end of each session</a:t>
            </a:r>
          </a:p>
          <a:p>
            <a:r>
              <a:rPr lang="en-US" dirty="0"/>
              <a:t>Security </a:t>
            </a:r>
            <a:r>
              <a:rPr lang="en-US" dirty="0" smtClean="0"/>
              <a:t>Misconfiguration</a:t>
            </a:r>
          </a:p>
          <a:p>
            <a:pPr lvl="1"/>
            <a:r>
              <a:rPr lang="en-US" dirty="0" smtClean="0"/>
              <a:t>Custom Code and frequent monitoring of suspicious activity</a:t>
            </a:r>
          </a:p>
          <a:p>
            <a:r>
              <a:rPr lang="en-US" dirty="0"/>
              <a:t>Sensitive Data </a:t>
            </a:r>
            <a:r>
              <a:rPr lang="en-US" dirty="0" smtClean="0"/>
              <a:t>Exposure</a:t>
            </a:r>
          </a:p>
          <a:p>
            <a:pPr lvl="1"/>
            <a:r>
              <a:rPr lang="en-US" dirty="0" smtClean="0"/>
              <a:t>Azure Protects the website by providing a cloud based platform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Function Level Access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To protect against this asks for a security company to be employed to protect our system</a:t>
            </a:r>
          </a:p>
          <a:p>
            <a:r>
              <a:rPr lang="en-US" dirty="0"/>
              <a:t>Cross Site Request Forgery (CSRF Or XSRF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Being aware of the what the scammers usually ask to access the system – keep important access usernames and passwords confidential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Components with </a:t>
            </a:r>
            <a:r>
              <a:rPr lang="en-US" dirty="0" smtClean="0"/>
              <a:t>known Vulnerabilities</a:t>
            </a:r>
          </a:p>
          <a:p>
            <a:pPr lvl="1"/>
            <a:r>
              <a:rPr lang="en-US" dirty="0" smtClean="0"/>
              <a:t>Keeping data libraries up-to-date and current</a:t>
            </a:r>
          </a:p>
          <a:p>
            <a:r>
              <a:rPr lang="en-US" dirty="0" smtClean="0"/>
              <a:t>Invalidated </a:t>
            </a:r>
            <a:r>
              <a:rPr lang="en-US" dirty="0"/>
              <a:t>Redirect &amp; </a:t>
            </a:r>
            <a:r>
              <a:rPr lang="en-US" dirty="0" smtClean="0"/>
              <a:t>Forwards</a:t>
            </a:r>
          </a:p>
          <a:p>
            <a:pPr lvl="1"/>
            <a:r>
              <a:rPr lang="en-US" dirty="0" smtClean="0"/>
              <a:t>Keeping usernames and password secure and confidential </a:t>
            </a:r>
          </a:p>
        </p:txBody>
      </p:sp>
    </p:spTree>
    <p:extLst>
      <p:ext uri="{BB962C8B-B14F-4D97-AF65-F5344CB8AC3E}">
        <p14:creationId xmlns:p14="http://schemas.microsoft.com/office/powerpoint/2010/main" val="41117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Confidentiality </a:t>
            </a:r>
          </a:p>
          <a:p>
            <a:r>
              <a:rPr lang="en-US" dirty="0" smtClean="0"/>
              <a:t>Integrity </a:t>
            </a:r>
          </a:p>
          <a:p>
            <a:pPr lvl="1"/>
            <a:r>
              <a:rPr lang="en-US" dirty="0" smtClean="0"/>
              <a:t>Monitoring of code/messages </a:t>
            </a:r>
          </a:p>
          <a:p>
            <a:r>
              <a:rPr lang="en-US" dirty="0" smtClean="0"/>
              <a:t>Authentication </a:t>
            </a:r>
          </a:p>
          <a:p>
            <a:pPr lvl="1"/>
            <a:r>
              <a:rPr lang="en-US" dirty="0" smtClean="0"/>
              <a:t>Verify the identity by Facebook login and monitoring </a:t>
            </a:r>
          </a:p>
          <a:p>
            <a:r>
              <a:rPr lang="en-US" dirty="0" smtClean="0"/>
              <a:t>Non-Repudiation </a:t>
            </a:r>
          </a:p>
          <a:p>
            <a:pPr lvl="1"/>
            <a:r>
              <a:rPr lang="en-US" dirty="0" smtClean="0"/>
              <a:t>Ensuring that integrity and authentication are upheld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8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Absence of JSON Justification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not find JSON necessary as it is a non-extensible language </a:t>
            </a:r>
          </a:p>
          <a:p>
            <a:r>
              <a:rPr lang="en-US" dirty="0" smtClean="0"/>
              <a:t>JSON has no validating tool </a:t>
            </a:r>
          </a:p>
          <a:p>
            <a:r>
              <a:rPr lang="en-US" dirty="0" smtClean="0"/>
              <a:t>Not needed as we are not processing large amount of data at this time </a:t>
            </a:r>
          </a:p>
          <a:p>
            <a:r>
              <a:rPr lang="en-US" dirty="0" smtClean="0"/>
              <a:t>Using a intermittent language would add unneeded complexity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23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1828</TotalTime>
  <Words>274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CAPOOL</vt:lpstr>
      <vt:lpstr>Dos Attacks and how they have been prevented</vt:lpstr>
      <vt:lpstr>Security against common attacks </vt:lpstr>
      <vt:lpstr>Continued…</vt:lpstr>
      <vt:lpstr>Continued…</vt:lpstr>
      <vt:lpstr>Other Methods</vt:lpstr>
      <vt:lpstr>Absence of JSON Justification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Freya Rogers</dc:creator>
  <cp:lastModifiedBy>Freya Rogers</cp:lastModifiedBy>
  <cp:revision>23</cp:revision>
  <dcterms:created xsi:type="dcterms:W3CDTF">2016-05-14T03:16:57Z</dcterms:created>
  <dcterms:modified xsi:type="dcterms:W3CDTF">2016-05-30T07:00:36Z</dcterms:modified>
</cp:coreProperties>
</file>