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Figtree"/>
      <p:regular r:id="rId20"/>
      <p:bold r:id="rId21"/>
      <p:italic r:id="rId22"/>
      <p:boldItalic r:id="rId23"/>
    </p:embeddedFont>
    <p:embeddedFont>
      <p:font typeface="Roboto"/>
      <p:regular r:id="rId24"/>
      <p:bold r:id="rId25"/>
      <p:italic r:id="rId26"/>
      <p:boldItalic r:id="rId27"/>
    </p:embeddedFont>
    <p:embeddedFont>
      <p:font typeface="Bebas Neue"/>
      <p:regular r:id="rId28"/>
    </p:embeddedFont>
    <p:embeddedFont>
      <p:font typeface="PT Sans"/>
      <p:regular r:id="rId29"/>
      <p:bold r:id="rId30"/>
      <p:italic r:id="rId31"/>
      <p:boldItalic r:id="rId32"/>
    </p:embeddedFont>
    <p:embeddedFont>
      <p:font typeface="Archiv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956FD7-CA29-4AF6-A644-5F86D1A2B2C0}">
  <a:tblStyle styleId="{63956FD7-CA29-4AF6-A644-5F86D1A2B2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regular.fntdata"/><Relationship Id="rId22" Type="http://schemas.openxmlformats.org/officeDocument/2006/relationships/font" Target="fonts/Figtree-italic.fntdata"/><Relationship Id="rId21" Type="http://schemas.openxmlformats.org/officeDocument/2006/relationships/font" Target="fonts/Figtree-bold.fntdata"/><Relationship Id="rId24" Type="http://schemas.openxmlformats.org/officeDocument/2006/relationships/font" Target="fonts/Roboto-regular.fntdata"/><Relationship Id="rId23" Type="http://schemas.openxmlformats.org/officeDocument/2006/relationships/font" Target="fonts/Figtre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ebasNeu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5.xml"/><Relationship Id="rId33" Type="http://schemas.openxmlformats.org/officeDocument/2006/relationships/font" Target="fonts/Archivo-regular.fntdata"/><Relationship Id="rId10" Type="http://schemas.openxmlformats.org/officeDocument/2006/relationships/slide" Target="slides/slide4.xml"/><Relationship Id="rId32" Type="http://schemas.openxmlformats.org/officeDocument/2006/relationships/font" Target="fonts/PTSans-boldItalic.fntdata"/><Relationship Id="rId13" Type="http://schemas.openxmlformats.org/officeDocument/2006/relationships/slide" Target="slides/slide7.xml"/><Relationship Id="rId35" Type="http://schemas.openxmlformats.org/officeDocument/2006/relationships/font" Target="fonts/Archivo-italic.fntdata"/><Relationship Id="rId12" Type="http://schemas.openxmlformats.org/officeDocument/2006/relationships/slide" Target="slides/slide6.xml"/><Relationship Id="rId34" Type="http://schemas.openxmlformats.org/officeDocument/2006/relationships/font" Target="fonts/Archiv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rchiv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8f69a5583a_1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8f69a5583a_1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dc675fe0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dc675fe0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Contrib 2: improving models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Clr>
                <a:schemeClr val="dk1"/>
              </a:buClr>
              <a:buSzPts val="1100"/>
              <a:buChar char="-"/>
            </a:pPr>
            <a:r>
              <a:rPr lang="en">
                <a:solidFill>
                  <a:schemeClr val="dk1"/>
                </a:solidFill>
              </a:rPr>
              <a:t>After using data with more features the accuracy was much better, we want to squeeze out any performance by exper. With models and param tuning.</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SzPts val="1100"/>
              <a:buChar char="-"/>
            </a:pPr>
            <a:r>
              <a:rPr lang="en"/>
              <a:t>Used 4 of the same models as previous paper, added two new,  MLP and linear regression models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Tuning slightly </a:t>
            </a:r>
            <a:r>
              <a:rPr lang="en"/>
              <a:t>improved</a:t>
            </a:r>
            <a:r>
              <a:rPr lang="en"/>
              <a:t> models for most cases, the outlier being the SVR which there is a large improvement.</a:t>
            </a:r>
            <a:endParaRPr/>
          </a:p>
          <a:p>
            <a:pPr indent="-298450" lvl="0" marL="457200" rtl="0" algn="l">
              <a:spcBef>
                <a:spcPts val="0"/>
              </a:spcBef>
              <a:spcAft>
                <a:spcPts val="0"/>
              </a:spcAft>
              <a:buSzPts val="1100"/>
              <a:buChar char="-"/>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8f69a5583a_1_3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8f69a5583a_1_3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Out of all params tested, this table shows the list of params that led to best results.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Clr>
                <a:schemeClr val="dk1"/>
              </a:buClr>
              <a:buSzPts val="1100"/>
              <a:buChar char="-"/>
            </a:pPr>
            <a:r>
              <a:rPr lang="en">
                <a:solidFill>
                  <a:schemeClr val="dk1"/>
                </a:solidFill>
              </a:rPr>
              <a:t>Issue with param tuning is that when you include num params, the compute time blows up.</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Needed to balance good params and amount of time we have to wait for computation to run.</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2dc675fe0e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2dc675fe0e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28f69a5583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28f69a5583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dc675fe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2dc675fe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chose rainfall prediction as our project because it’s an interesting topic that impacts many people’s lives. Particularly in tropical areas, rainfall often has major agricultural and economic impacts from unpredictable rainfall. In India specifically, the population is 1.7 billion. There can also be catastrophic loss of human life from disasters like floods and landslides.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Rainfall prediction is also an interesting topic for ML application because it’s sufficiently chaotic to require complex modeling and hyperparameter tuning. Meteorological data often includes many features, such as humidity, dew point, and pressure, so with sufficient data complex relationships may be found between these attributes and rainfall.</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8f69a5583a_1_3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8f69a5583a_1_3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build from two open-source projects that worked on the same Kaggle dataset.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first of these investigated 7 initial models without hyperparameter tuning and reported mean absolute error.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second of these investigated 3 models, but only predicted on 1 meteorological subdivision out of 36.</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These both used a Kaggle dataset which described monthly precipitation for all meteorological regions for the entire span of 1901 through 2015.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8f69a5583a_1_3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8f69a5583a_1_3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Neither of these works achieved very good results with respect to Mean Absolute Error, having a score of 85 at minimum. This is very significant considering the average monthly rainfall is 86 mm. This means that even for the best performing model, predictions for a given month were on average 85 millimeters off.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analyzed that this was because of the low dimensionality of the dataset, which meant that next month’s rainfall would only be predicted based on the previous three months.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Furthermore, there was little to no hyperparameter tuning, and the scope was limited in that the model would only predict for a single subdivision.</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2dc675fe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2dc675fe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contribution goals are twofold. First, expand the data. We can see from prior work that the results of predicting only on historical rainfall data are dismal, with Mean Absolute Error of at least 85 millimeters on rainfall. By acquiring new, relevant features that we know are linked to rainfall, we aim to improve predictive results. These include:Wind speed, Sea-level pressure, dew-point and Temperature.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Second, we can improve the performance of models by testing a wide range and tuning hyperparameters on each. We expanded on regression models used in prior work, which included ridge, elastic net, support vector, and random forest regression. </a:t>
            </a:r>
            <a:r>
              <a:rPr lang="en" sz="1400">
                <a:solidFill>
                  <a:schemeClr val="dk1"/>
                </a:solidFill>
              </a:rPr>
              <a:t>In addition, </a:t>
            </a:r>
            <a:r>
              <a:rPr lang="en" sz="1400"/>
              <a:t>we also added multilayer perceptrons and Linear Regression.</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dc675fe0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dc675fe0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contribution involved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dc675fe0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2dc675fe0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B3A4E"/>
              </a:buClr>
              <a:buSzPts val="1400"/>
              <a:buFont typeface="Figtree"/>
              <a:buChar char="●"/>
            </a:pPr>
            <a:r>
              <a:rPr lang="en" sz="1400">
                <a:solidFill>
                  <a:srgbClr val="1B3A4E"/>
                </a:solidFill>
                <a:latin typeface="Figtree"/>
                <a:ea typeface="Figtree"/>
                <a:cs typeface="Figtree"/>
                <a:sym typeface="Figtree"/>
              </a:rPr>
              <a:t>This gives us 10 year of complete monthly data</a:t>
            </a:r>
            <a:endParaRPr sz="1400">
              <a:solidFill>
                <a:srgbClr val="1B3A4E"/>
              </a:solidFill>
              <a:latin typeface="Figtree"/>
              <a:ea typeface="Figtree"/>
              <a:cs typeface="Figtree"/>
              <a:sym typeface="Figtree"/>
            </a:endParaRPr>
          </a:p>
          <a:p>
            <a:pPr indent="-317500" lvl="0" marL="457200" rtl="0" algn="l">
              <a:spcBef>
                <a:spcPts val="0"/>
              </a:spcBef>
              <a:spcAft>
                <a:spcPts val="0"/>
              </a:spcAft>
              <a:buClr>
                <a:srgbClr val="1B3A4E"/>
              </a:buClr>
              <a:buSzPts val="1400"/>
              <a:buFont typeface="Figtree"/>
              <a:buChar char="●"/>
            </a:pPr>
            <a:r>
              <a:rPr lang="en" sz="1400">
                <a:solidFill>
                  <a:srgbClr val="1B3A4E"/>
                </a:solidFill>
                <a:latin typeface="Figtree"/>
                <a:ea typeface="Figtree"/>
                <a:cs typeface="Figtree"/>
                <a:sym typeface="Figtree"/>
              </a:rPr>
              <a:t>Caveat is that regions between datasets were slightly different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2dc675fe0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2dc675fe0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2dc675fe0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2dc675fe0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08675"/>
            <a:ext cx="5063700" cy="1925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63325" y="3405750"/>
            <a:ext cx="5063700" cy="475800"/>
          </a:xfrm>
          <a:prstGeom prst="rect">
            <a:avLst/>
          </a:prstGeom>
          <a:solidFill>
            <a:schemeClr val="lt2"/>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411675" y="374875"/>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26600" y="-183450"/>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97225" y="3702720"/>
            <a:ext cx="9603865" cy="2217502"/>
            <a:chOff x="0" y="3548340"/>
            <a:chExt cx="9143925" cy="2111303"/>
          </a:xfrm>
        </p:grpSpPr>
        <p:sp>
          <p:nvSpPr>
            <p:cNvPr id="14" name="Google Shape;14;p2"/>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157025" y="3548340"/>
              <a:ext cx="8727868" cy="2000746"/>
              <a:chOff x="157025" y="3548340"/>
              <a:chExt cx="8727868" cy="2000746"/>
            </a:xfrm>
          </p:grpSpPr>
          <p:sp>
            <p:nvSpPr>
              <p:cNvPr id="19" name="Google Shape;19;p2"/>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4" name="Shape 364"/>
        <p:cNvGrpSpPr/>
        <p:nvPr/>
      </p:nvGrpSpPr>
      <p:grpSpPr>
        <a:xfrm>
          <a:off x="0" y="0"/>
          <a:ext cx="0" cy="0"/>
          <a:chOff x="0" y="0"/>
          <a:chExt cx="0" cy="0"/>
        </a:xfrm>
      </p:grpSpPr>
      <p:sp>
        <p:nvSpPr>
          <p:cNvPr id="365" name="Google Shape;365;p11"/>
          <p:cNvSpPr txBox="1"/>
          <p:nvPr>
            <p:ph hasCustomPrompt="1" type="title"/>
          </p:nvPr>
        </p:nvSpPr>
        <p:spPr>
          <a:xfrm>
            <a:off x="1283875" y="1435663"/>
            <a:ext cx="7146900" cy="14076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6" name="Google Shape;366;p11"/>
          <p:cNvSpPr txBox="1"/>
          <p:nvPr>
            <p:ph idx="1" type="subTitle"/>
          </p:nvPr>
        </p:nvSpPr>
        <p:spPr>
          <a:xfrm>
            <a:off x="3416150" y="2927350"/>
            <a:ext cx="5014500" cy="485700"/>
          </a:xfrm>
          <a:prstGeom prst="rect">
            <a:avLst/>
          </a:prstGeom>
          <a:solidFill>
            <a:schemeClr val="lt2"/>
          </a:solidFill>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67" name="Google Shape;367;p11"/>
          <p:cNvGrpSpPr/>
          <p:nvPr/>
        </p:nvGrpSpPr>
        <p:grpSpPr>
          <a:xfrm>
            <a:off x="-2" y="3214772"/>
            <a:ext cx="12439396" cy="2872217"/>
            <a:chOff x="0" y="3548340"/>
            <a:chExt cx="9143925" cy="2111303"/>
          </a:xfrm>
        </p:grpSpPr>
        <p:sp>
          <p:nvSpPr>
            <p:cNvPr id="368" name="Google Shape;368;p11"/>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1"/>
            <p:cNvGrpSpPr/>
            <p:nvPr/>
          </p:nvGrpSpPr>
          <p:grpSpPr>
            <a:xfrm>
              <a:off x="157025" y="3548340"/>
              <a:ext cx="8727868" cy="2000746"/>
              <a:chOff x="157025" y="3548340"/>
              <a:chExt cx="8727868" cy="2000746"/>
            </a:xfrm>
          </p:grpSpPr>
          <p:sp>
            <p:nvSpPr>
              <p:cNvPr id="373" name="Google Shape;373;p11"/>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1"/>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1"/>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0" name="Google Shape;430;p11"/>
          <p:cNvSpPr/>
          <p:nvPr/>
        </p:nvSpPr>
        <p:spPr>
          <a:xfrm>
            <a:off x="7256725" y="-268962"/>
            <a:ext cx="412320" cy="42569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rot="6476213">
            <a:off x="6099652" y="4678266"/>
            <a:ext cx="558054" cy="64114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rot="-8479708">
            <a:off x="-340080" y="2284865"/>
            <a:ext cx="755019" cy="77946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7395545">
            <a:off x="7890644" y="-486376"/>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4" name="Shape 4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5" name="Shape 435"/>
        <p:cNvGrpSpPr/>
        <p:nvPr/>
      </p:nvGrpSpPr>
      <p:grpSpPr>
        <a:xfrm>
          <a:off x="0" y="0"/>
          <a:ext cx="0" cy="0"/>
          <a:chOff x="0" y="0"/>
          <a:chExt cx="0" cy="0"/>
        </a:xfrm>
      </p:grpSpPr>
      <p:sp>
        <p:nvSpPr>
          <p:cNvPr id="436" name="Google Shape;43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7" name="Google Shape;437;p13"/>
          <p:cNvSpPr txBox="1"/>
          <p:nvPr>
            <p:ph idx="1" type="subTitle"/>
          </p:nvPr>
        </p:nvSpPr>
        <p:spPr>
          <a:xfrm>
            <a:off x="1780225" y="1601083"/>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13"/>
          <p:cNvSpPr txBox="1"/>
          <p:nvPr>
            <p:ph idx="2" type="subTitle"/>
          </p:nvPr>
        </p:nvSpPr>
        <p:spPr>
          <a:xfrm>
            <a:off x="1780221" y="2739675"/>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9" name="Google Shape;439;p13"/>
          <p:cNvSpPr txBox="1"/>
          <p:nvPr>
            <p:ph idx="3" type="subTitle"/>
          </p:nvPr>
        </p:nvSpPr>
        <p:spPr>
          <a:xfrm>
            <a:off x="5792975" y="1602033"/>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13"/>
          <p:cNvSpPr txBox="1"/>
          <p:nvPr>
            <p:ph idx="4" type="subTitle"/>
          </p:nvPr>
        </p:nvSpPr>
        <p:spPr>
          <a:xfrm>
            <a:off x="5792971" y="2739600"/>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1" name="Google Shape;441;p13"/>
          <p:cNvSpPr txBox="1"/>
          <p:nvPr>
            <p:ph idx="5" type="subTitle"/>
          </p:nvPr>
        </p:nvSpPr>
        <p:spPr>
          <a:xfrm>
            <a:off x="1780224" y="3876050"/>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13"/>
          <p:cNvSpPr txBox="1"/>
          <p:nvPr>
            <p:ph idx="6" type="subTitle"/>
          </p:nvPr>
        </p:nvSpPr>
        <p:spPr>
          <a:xfrm>
            <a:off x="5792974" y="3875975"/>
            <a:ext cx="2305500" cy="63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3" name="Google Shape;443;p13"/>
          <p:cNvSpPr txBox="1"/>
          <p:nvPr>
            <p:ph hasCustomPrompt="1" idx="7" type="title"/>
          </p:nvPr>
        </p:nvSpPr>
        <p:spPr>
          <a:xfrm>
            <a:off x="1045527" y="12538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4" name="Google Shape;444;p13"/>
          <p:cNvSpPr txBox="1"/>
          <p:nvPr>
            <p:ph hasCustomPrompt="1" idx="8" type="title"/>
          </p:nvPr>
        </p:nvSpPr>
        <p:spPr>
          <a:xfrm>
            <a:off x="5058277" y="12548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5" name="Google Shape;445;p13"/>
          <p:cNvSpPr txBox="1"/>
          <p:nvPr>
            <p:ph hasCustomPrompt="1" idx="9" type="title"/>
          </p:nvPr>
        </p:nvSpPr>
        <p:spPr>
          <a:xfrm>
            <a:off x="1045527" y="239632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6" name="Google Shape;446;p13"/>
          <p:cNvSpPr txBox="1"/>
          <p:nvPr>
            <p:ph hasCustomPrompt="1" idx="13" type="title"/>
          </p:nvPr>
        </p:nvSpPr>
        <p:spPr>
          <a:xfrm>
            <a:off x="5058277" y="2396304"/>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7" name="Google Shape;447;p13"/>
          <p:cNvSpPr txBox="1"/>
          <p:nvPr>
            <p:ph hasCustomPrompt="1" idx="14" type="title"/>
          </p:nvPr>
        </p:nvSpPr>
        <p:spPr>
          <a:xfrm>
            <a:off x="1045527" y="35338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8" name="Google Shape;448;p13"/>
          <p:cNvSpPr txBox="1"/>
          <p:nvPr>
            <p:ph hasCustomPrompt="1" idx="15" type="title"/>
          </p:nvPr>
        </p:nvSpPr>
        <p:spPr>
          <a:xfrm>
            <a:off x="5058277" y="3533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9" name="Google Shape;449;p13"/>
          <p:cNvSpPr txBox="1"/>
          <p:nvPr>
            <p:ph idx="16" type="subTitle"/>
          </p:nvPr>
        </p:nvSpPr>
        <p:spPr>
          <a:xfrm>
            <a:off x="1780225" y="1253800"/>
            <a:ext cx="2305500" cy="5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0" name="Google Shape;450;p13"/>
          <p:cNvSpPr txBox="1"/>
          <p:nvPr>
            <p:ph idx="17" type="subTitle"/>
          </p:nvPr>
        </p:nvSpPr>
        <p:spPr>
          <a:xfrm>
            <a:off x="1780225" y="23975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1" name="Google Shape;451;p13"/>
          <p:cNvSpPr txBox="1"/>
          <p:nvPr>
            <p:ph idx="18" type="subTitle"/>
          </p:nvPr>
        </p:nvSpPr>
        <p:spPr>
          <a:xfrm>
            <a:off x="1780225" y="35339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2" name="Google Shape;452;p13"/>
          <p:cNvSpPr txBox="1"/>
          <p:nvPr>
            <p:ph idx="19" type="subTitle"/>
          </p:nvPr>
        </p:nvSpPr>
        <p:spPr>
          <a:xfrm>
            <a:off x="5792975" y="1254825"/>
            <a:ext cx="2305500" cy="5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3" name="Google Shape;453;p13"/>
          <p:cNvSpPr txBox="1"/>
          <p:nvPr>
            <p:ph idx="20" type="subTitle"/>
          </p:nvPr>
        </p:nvSpPr>
        <p:spPr>
          <a:xfrm>
            <a:off x="5792975" y="23975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4" name="Google Shape;454;p13"/>
          <p:cNvSpPr txBox="1"/>
          <p:nvPr>
            <p:ph idx="21" type="subTitle"/>
          </p:nvPr>
        </p:nvSpPr>
        <p:spPr>
          <a:xfrm>
            <a:off x="5792975" y="35339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5" name="Google Shape;455;p13"/>
          <p:cNvSpPr/>
          <p:nvPr/>
        </p:nvSpPr>
        <p:spPr>
          <a:xfrm>
            <a:off x="-451275" y="1017725"/>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a:off x="7341925" y="-185075"/>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flipH="1" rot="-1189645">
            <a:off x="8681885" y="3355148"/>
            <a:ext cx="801327" cy="505339"/>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3"/>
          <p:cNvGrpSpPr/>
          <p:nvPr/>
        </p:nvGrpSpPr>
        <p:grpSpPr>
          <a:xfrm flipH="1">
            <a:off x="0" y="4488950"/>
            <a:ext cx="9144213" cy="1221279"/>
            <a:chOff x="0" y="4488950"/>
            <a:chExt cx="9144213" cy="1221279"/>
          </a:xfrm>
        </p:grpSpPr>
        <p:sp>
          <p:nvSpPr>
            <p:cNvPr id="459" name="Google Shape;459;p13"/>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13"/>
            <p:cNvGrpSpPr/>
            <p:nvPr/>
          </p:nvGrpSpPr>
          <p:grpSpPr>
            <a:xfrm>
              <a:off x="792585" y="4744536"/>
              <a:ext cx="8083445" cy="799692"/>
              <a:chOff x="792585" y="4177836"/>
              <a:chExt cx="8083445" cy="799692"/>
            </a:xfrm>
          </p:grpSpPr>
          <p:sp>
            <p:nvSpPr>
              <p:cNvPr id="462" name="Google Shape;462;p13"/>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83" name="Shape 483"/>
        <p:cNvGrpSpPr/>
        <p:nvPr/>
      </p:nvGrpSpPr>
      <p:grpSpPr>
        <a:xfrm>
          <a:off x="0" y="0"/>
          <a:ext cx="0" cy="0"/>
          <a:chOff x="0" y="0"/>
          <a:chExt cx="0" cy="0"/>
        </a:xfrm>
      </p:grpSpPr>
      <p:sp>
        <p:nvSpPr>
          <p:cNvPr id="484" name="Google Shape;484;p14"/>
          <p:cNvSpPr txBox="1"/>
          <p:nvPr>
            <p:ph type="title"/>
          </p:nvPr>
        </p:nvSpPr>
        <p:spPr>
          <a:xfrm>
            <a:off x="1226400" y="2989450"/>
            <a:ext cx="6691200" cy="57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85" name="Google Shape;485;p14"/>
          <p:cNvSpPr txBox="1"/>
          <p:nvPr>
            <p:ph idx="1" type="subTitle"/>
          </p:nvPr>
        </p:nvSpPr>
        <p:spPr>
          <a:xfrm>
            <a:off x="1226400" y="1400950"/>
            <a:ext cx="6691200" cy="158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486" name="Google Shape;486;p14"/>
          <p:cNvGrpSpPr/>
          <p:nvPr/>
        </p:nvGrpSpPr>
        <p:grpSpPr>
          <a:xfrm flipH="1">
            <a:off x="-125272" y="3610972"/>
            <a:ext cx="9269197" cy="2140228"/>
            <a:chOff x="0" y="3548340"/>
            <a:chExt cx="9143925" cy="2111303"/>
          </a:xfrm>
        </p:grpSpPr>
        <p:sp>
          <p:nvSpPr>
            <p:cNvPr id="487" name="Google Shape;487;p14"/>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14"/>
            <p:cNvGrpSpPr/>
            <p:nvPr/>
          </p:nvGrpSpPr>
          <p:grpSpPr>
            <a:xfrm>
              <a:off x="157025" y="3548340"/>
              <a:ext cx="8727868" cy="2000746"/>
              <a:chOff x="157025" y="3548340"/>
              <a:chExt cx="8727868" cy="2000746"/>
            </a:xfrm>
          </p:grpSpPr>
          <p:sp>
            <p:nvSpPr>
              <p:cNvPr id="492" name="Google Shape;492;p14"/>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9" name="Google Shape;549;p14"/>
          <p:cNvSpPr/>
          <p:nvPr/>
        </p:nvSpPr>
        <p:spPr>
          <a:xfrm>
            <a:off x="8430775" y="2554388"/>
            <a:ext cx="412320" cy="42569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rot="4269655">
            <a:off x="8822249" y="2873361"/>
            <a:ext cx="558047" cy="64115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rot="-3926105">
            <a:off x="983068" y="-287943"/>
            <a:ext cx="755030" cy="77947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rot="7395545">
            <a:off x="-440881" y="2377549"/>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rot="6455609">
            <a:off x="1747749" y="265870"/>
            <a:ext cx="335236" cy="346113"/>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4"/>
          <p:cNvGrpSpPr/>
          <p:nvPr/>
        </p:nvGrpSpPr>
        <p:grpSpPr>
          <a:xfrm>
            <a:off x="0" y="4488950"/>
            <a:ext cx="9144213" cy="1221279"/>
            <a:chOff x="0" y="4488950"/>
            <a:chExt cx="9144213" cy="1221279"/>
          </a:xfrm>
        </p:grpSpPr>
        <p:sp>
          <p:nvSpPr>
            <p:cNvPr id="555" name="Google Shape;555;p14"/>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14"/>
            <p:cNvGrpSpPr/>
            <p:nvPr/>
          </p:nvGrpSpPr>
          <p:grpSpPr>
            <a:xfrm>
              <a:off x="792585" y="4744536"/>
              <a:ext cx="8083445" cy="799692"/>
              <a:chOff x="792585" y="4177836"/>
              <a:chExt cx="8083445" cy="799692"/>
            </a:xfrm>
          </p:grpSpPr>
          <p:sp>
            <p:nvSpPr>
              <p:cNvPr id="558" name="Google Shape;558;p14"/>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9" name="Google Shape;579;p14"/>
          <p:cNvSpPr/>
          <p:nvPr/>
        </p:nvSpPr>
        <p:spPr>
          <a:xfrm rot="-3926105">
            <a:off x="7451018" y="-297818"/>
            <a:ext cx="755030" cy="77947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rot="4956975">
            <a:off x="3265867" y="4280348"/>
            <a:ext cx="809297" cy="779398"/>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rot="5529002">
            <a:off x="-246571" y="218911"/>
            <a:ext cx="558045" cy="641156"/>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82" name="Shape 582"/>
        <p:cNvGrpSpPr/>
        <p:nvPr/>
      </p:nvGrpSpPr>
      <p:grpSpPr>
        <a:xfrm>
          <a:off x="0" y="0"/>
          <a:ext cx="0" cy="0"/>
          <a:chOff x="0" y="0"/>
          <a:chExt cx="0" cy="0"/>
        </a:xfrm>
      </p:grpSpPr>
      <p:sp>
        <p:nvSpPr>
          <p:cNvPr id="583" name="Google Shape;583;p15"/>
          <p:cNvSpPr txBox="1"/>
          <p:nvPr>
            <p:ph type="title"/>
          </p:nvPr>
        </p:nvSpPr>
        <p:spPr>
          <a:xfrm>
            <a:off x="720000" y="1283788"/>
            <a:ext cx="35940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84" name="Google Shape;584;p15"/>
          <p:cNvSpPr txBox="1"/>
          <p:nvPr>
            <p:ph idx="1" type="subTitle"/>
          </p:nvPr>
        </p:nvSpPr>
        <p:spPr>
          <a:xfrm>
            <a:off x="720000" y="2915775"/>
            <a:ext cx="3594000" cy="8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5" name="Google Shape;585;p15"/>
          <p:cNvSpPr/>
          <p:nvPr>
            <p:ph idx="2" type="pic"/>
          </p:nvPr>
        </p:nvSpPr>
        <p:spPr>
          <a:xfrm>
            <a:off x="4633225" y="667850"/>
            <a:ext cx="3490500" cy="3480300"/>
          </a:xfrm>
          <a:prstGeom prst="roundRect">
            <a:avLst>
              <a:gd fmla="val 16667" name="adj"/>
            </a:avLst>
          </a:prstGeom>
          <a:noFill/>
          <a:ln cap="flat" cmpd="sng" w="38100">
            <a:solidFill>
              <a:schemeClr val="accent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86" name="Shape 586"/>
        <p:cNvGrpSpPr/>
        <p:nvPr/>
      </p:nvGrpSpPr>
      <p:grpSpPr>
        <a:xfrm>
          <a:off x="0" y="0"/>
          <a:ext cx="0" cy="0"/>
          <a:chOff x="0" y="0"/>
          <a:chExt cx="0" cy="0"/>
        </a:xfrm>
      </p:grpSpPr>
      <p:sp>
        <p:nvSpPr>
          <p:cNvPr id="587" name="Google Shape;587;p16"/>
          <p:cNvSpPr txBox="1"/>
          <p:nvPr>
            <p:ph type="title"/>
          </p:nvPr>
        </p:nvSpPr>
        <p:spPr>
          <a:xfrm>
            <a:off x="720000" y="1822650"/>
            <a:ext cx="3582900" cy="6930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88" name="Google Shape;588;p16"/>
          <p:cNvSpPr txBox="1"/>
          <p:nvPr>
            <p:ph idx="1" type="subTitle"/>
          </p:nvPr>
        </p:nvSpPr>
        <p:spPr>
          <a:xfrm>
            <a:off x="720000" y="2515650"/>
            <a:ext cx="35829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89" name="Google Shape;589;p16"/>
          <p:cNvGrpSpPr/>
          <p:nvPr/>
        </p:nvGrpSpPr>
        <p:grpSpPr>
          <a:xfrm flipH="1">
            <a:off x="-125272" y="3610972"/>
            <a:ext cx="9269197" cy="2140228"/>
            <a:chOff x="0" y="3548340"/>
            <a:chExt cx="9143925" cy="2111303"/>
          </a:xfrm>
        </p:grpSpPr>
        <p:sp>
          <p:nvSpPr>
            <p:cNvPr id="590" name="Google Shape;590;p16"/>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6"/>
            <p:cNvGrpSpPr/>
            <p:nvPr/>
          </p:nvGrpSpPr>
          <p:grpSpPr>
            <a:xfrm>
              <a:off x="157025" y="3548340"/>
              <a:ext cx="8727868" cy="2000746"/>
              <a:chOff x="157025" y="3548340"/>
              <a:chExt cx="8727868" cy="2000746"/>
            </a:xfrm>
          </p:grpSpPr>
          <p:sp>
            <p:nvSpPr>
              <p:cNvPr id="595" name="Google Shape;595;p16"/>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6"/>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6"/>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6"/>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652" name="Shape 652"/>
        <p:cNvGrpSpPr/>
        <p:nvPr/>
      </p:nvGrpSpPr>
      <p:grpSpPr>
        <a:xfrm>
          <a:off x="0" y="0"/>
          <a:ext cx="0" cy="0"/>
          <a:chOff x="0" y="0"/>
          <a:chExt cx="0" cy="0"/>
        </a:xfrm>
      </p:grpSpPr>
      <p:sp>
        <p:nvSpPr>
          <p:cNvPr id="653" name="Google Shape;653;p17"/>
          <p:cNvSpPr txBox="1"/>
          <p:nvPr>
            <p:ph type="title"/>
          </p:nvPr>
        </p:nvSpPr>
        <p:spPr>
          <a:xfrm>
            <a:off x="4601350" y="1900050"/>
            <a:ext cx="3582900" cy="693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4" name="Google Shape;654;p17"/>
          <p:cNvSpPr txBox="1"/>
          <p:nvPr>
            <p:ph idx="1" type="subTitle"/>
          </p:nvPr>
        </p:nvSpPr>
        <p:spPr>
          <a:xfrm>
            <a:off x="4601475" y="2593050"/>
            <a:ext cx="3582900" cy="8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655" name="Shape 655"/>
        <p:cNvGrpSpPr/>
        <p:nvPr/>
      </p:nvGrpSpPr>
      <p:grpSpPr>
        <a:xfrm>
          <a:off x="0" y="0"/>
          <a:ext cx="0" cy="0"/>
          <a:chOff x="0" y="0"/>
          <a:chExt cx="0" cy="0"/>
        </a:xfrm>
      </p:grpSpPr>
      <p:sp>
        <p:nvSpPr>
          <p:cNvPr id="656" name="Google Shape;656;p18"/>
          <p:cNvSpPr txBox="1"/>
          <p:nvPr>
            <p:ph idx="1" type="body"/>
          </p:nvPr>
        </p:nvSpPr>
        <p:spPr>
          <a:xfrm>
            <a:off x="720000" y="1275900"/>
            <a:ext cx="3718800" cy="230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657" name="Google Shape;6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8" name="Google Shape;658;p18"/>
          <p:cNvSpPr/>
          <p:nvPr/>
        </p:nvSpPr>
        <p:spPr>
          <a:xfrm flipH="1" rot="-2092267">
            <a:off x="-143531" y="1756386"/>
            <a:ext cx="412320" cy="42569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flipH="1" rot="5747151">
            <a:off x="8888561" y="673707"/>
            <a:ext cx="412327" cy="42570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rot="-4724055">
            <a:off x="879726" y="-443606"/>
            <a:ext cx="755027" cy="77948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18"/>
          <p:cNvGrpSpPr/>
          <p:nvPr/>
        </p:nvGrpSpPr>
        <p:grpSpPr>
          <a:xfrm>
            <a:off x="-125272" y="4239572"/>
            <a:ext cx="9269197" cy="2140228"/>
            <a:chOff x="0" y="3548340"/>
            <a:chExt cx="9143925" cy="2111303"/>
          </a:xfrm>
        </p:grpSpPr>
        <p:sp>
          <p:nvSpPr>
            <p:cNvPr id="662" name="Google Shape;662;p18"/>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8"/>
            <p:cNvGrpSpPr/>
            <p:nvPr/>
          </p:nvGrpSpPr>
          <p:grpSpPr>
            <a:xfrm>
              <a:off x="157025" y="3548340"/>
              <a:ext cx="8727868" cy="2000746"/>
              <a:chOff x="157025" y="3548340"/>
              <a:chExt cx="8727868" cy="2000746"/>
            </a:xfrm>
          </p:grpSpPr>
          <p:sp>
            <p:nvSpPr>
              <p:cNvPr id="666" name="Google Shape;666;p18"/>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18"/>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_1_1_1">
    <p:spTree>
      <p:nvGrpSpPr>
        <p:cNvPr id="724" name="Shape 724"/>
        <p:cNvGrpSpPr/>
        <p:nvPr/>
      </p:nvGrpSpPr>
      <p:grpSpPr>
        <a:xfrm>
          <a:off x="0" y="0"/>
          <a:ext cx="0" cy="0"/>
          <a:chOff x="0" y="0"/>
          <a:chExt cx="0" cy="0"/>
        </a:xfrm>
      </p:grpSpPr>
      <p:sp>
        <p:nvSpPr>
          <p:cNvPr id="725" name="Google Shape;7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26" name="Google Shape;726;p19"/>
          <p:cNvGrpSpPr/>
          <p:nvPr/>
        </p:nvGrpSpPr>
        <p:grpSpPr>
          <a:xfrm flipH="1">
            <a:off x="-125272" y="4239572"/>
            <a:ext cx="9269197" cy="2140228"/>
            <a:chOff x="0" y="3548340"/>
            <a:chExt cx="9143925" cy="2111303"/>
          </a:xfrm>
        </p:grpSpPr>
        <p:sp>
          <p:nvSpPr>
            <p:cNvPr id="727" name="Google Shape;727;p19"/>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9"/>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19"/>
            <p:cNvGrpSpPr/>
            <p:nvPr/>
          </p:nvGrpSpPr>
          <p:grpSpPr>
            <a:xfrm>
              <a:off x="157025" y="3548340"/>
              <a:ext cx="8727868" cy="2000746"/>
              <a:chOff x="157025" y="3548340"/>
              <a:chExt cx="8727868" cy="2000746"/>
            </a:xfrm>
          </p:grpSpPr>
          <p:sp>
            <p:nvSpPr>
              <p:cNvPr id="731" name="Google Shape;731;p19"/>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9"/>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19"/>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19"/>
          <p:cNvSpPr/>
          <p:nvPr/>
        </p:nvSpPr>
        <p:spPr>
          <a:xfrm flipH="1" rot="-2092267">
            <a:off x="-162856" y="779886"/>
            <a:ext cx="412320" cy="42569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flipH="1" rot="6641015">
            <a:off x="8886734" y="3235810"/>
            <a:ext cx="412327" cy="42570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flipH="1" rot="5559343">
            <a:off x="238342" y="1357235"/>
            <a:ext cx="445268" cy="51153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rot="-4724055">
            <a:off x="6632326" y="-375931"/>
            <a:ext cx="755027" cy="77948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_1_1">
    <p:spTree>
      <p:nvGrpSpPr>
        <p:cNvPr id="793" name="Shape 793"/>
        <p:cNvGrpSpPr/>
        <p:nvPr/>
      </p:nvGrpSpPr>
      <p:grpSpPr>
        <a:xfrm>
          <a:off x="0" y="0"/>
          <a:ext cx="0" cy="0"/>
          <a:chOff x="0" y="0"/>
          <a:chExt cx="0" cy="0"/>
        </a:xfrm>
      </p:grpSpPr>
      <p:sp>
        <p:nvSpPr>
          <p:cNvPr id="794" name="Google Shape;79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95" name="Google Shape;795;p20"/>
          <p:cNvGrpSpPr/>
          <p:nvPr/>
        </p:nvGrpSpPr>
        <p:grpSpPr>
          <a:xfrm>
            <a:off x="-125272" y="4239572"/>
            <a:ext cx="9269197" cy="2140228"/>
            <a:chOff x="0" y="3548340"/>
            <a:chExt cx="9143925" cy="2111303"/>
          </a:xfrm>
        </p:grpSpPr>
        <p:sp>
          <p:nvSpPr>
            <p:cNvPr id="796" name="Google Shape;796;p20"/>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20"/>
            <p:cNvGrpSpPr/>
            <p:nvPr/>
          </p:nvGrpSpPr>
          <p:grpSpPr>
            <a:xfrm>
              <a:off x="157025" y="3548340"/>
              <a:ext cx="8727868" cy="2000746"/>
              <a:chOff x="157025" y="3548340"/>
              <a:chExt cx="8727868" cy="2000746"/>
            </a:xfrm>
          </p:grpSpPr>
          <p:sp>
            <p:nvSpPr>
              <p:cNvPr id="800" name="Google Shape;800;p20"/>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0"/>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0"/>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0"/>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0"/>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0"/>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0"/>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0"/>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0"/>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0"/>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20"/>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20"/>
          <p:cNvSpPr/>
          <p:nvPr/>
        </p:nvSpPr>
        <p:spPr>
          <a:xfrm flipH="1" rot="-2092267">
            <a:off x="-192481" y="3403186"/>
            <a:ext cx="412320" cy="42569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flipH="1" rot="3864435">
            <a:off x="2063305" y="4666644"/>
            <a:ext cx="412310" cy="42568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0"/>
          <p:cNvSpPr/>
          <p:nvPr/>
        </p:nvSpPr>
        <p:spPr>
          <a:xfrm flipH="1" rot="5559343">
            <a:off x="8533117" y="370272"/>
            <a:ext cx="445268" cy="51153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rot="-4724055">
            <a:off x="7590501" y="-311781"/>
            <a:ext cx="755027" cy="77948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3"/>
          <p:cNvSpPr txBox="1"/>
          <p:nvPr>
            <p:ph type="title"/>
          </p:nvPr>
        </p:nvSpPr>
        <p:spPr>
          <a:xfrm>
            <a:off x="3363175" y="2438225"/>
            <a:ext cx="5067600" cy="11469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hasCustomPrompt="1" idx="2" type="title"/>
          </p:nvPr>
        </p:nvSpPr>
        <p:spPr>
          <a:xfrm>
            <a:off x="6982077" y="1479075"/>
            <a:ext cx="1448700" cy="1342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 name="Google Shape;79;p3"/>
          <p:cNvSpPr txBox="1"/>
          <p:nvPr>
            <p:ph idx="1" type="subTitle"/>
          </p:nvPr>
        </p:nvSpPr>
        <p:spPr>
          <a:xfrm>
            <a:off x="2977375" y="3585125"/>
            <a:ext cx="5453400" cy="444900"/>
          </a:xfrm>
          <a:prstGeom prst="rect">
            <a:avLst/>
          </a:prstGeom>
          <a:solidFill>
            <a:schemeClr val="lt2"/>
          </a:solid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3"/>
          <p:cNvSpPr/>
          <p:nvPr/>
        </p:nvSpPr>
        <p:spPr>
          <a:xfrm flipH="1">
            <a:off x="458522" y="-120875"/>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flipH="1" rot="-1189785">
            <a:off x="-336063" y="436759"/>
            <a:ext cx="1090899" cy="687951"/>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62" name="Shape 862"/>
        <p:cNvGrpSpPr/>
        <p:nvPr/>
      </p:nvGrpSpPr>
      <p:grpSpPr>
        <a:xfrm>
          <a:off x="0" y="0"/>
          <a:ext cx="0" cy="0"/>
          <a:chOff x="0" y="0"/>
          <a:chExt cx="0" cy="0"/>
        </a:xfrm>
      </p:grpSpPr>
      <p:sp>
        <p:nvSpPr>
          <p:cNvPr id="863" name="Google Shape;86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64" name="Google Shape;864;p21"/>
          <p:cNvSpPr txBox="1"/>
          <p:nvPr>
            <p:ph idx="1" type="subTitle"/>
          </p:nvPr>
        </p:nvSpPr>
        <p:spPr>
          <a:xfrm>
            <a:off x="4964625" y="2906925"/>
            <a:ext cx="2801400" cy="107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5" name="Google Shape;865;p21"/>
          <p:cNvSpPr txBox="1"/>
          <p:nvPr>
            <p:ph idx="2" type="subTitle"/>
          </p:nvPr>
        </p:nvSpPr>
        <p:spPr>
          <a:xfrm>
            <a:off x="1377950" y="2906925"/>
            <a:ext cx="2801400" cy="107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6" name="Google Shape;866;p21"/>
          <p:cNvSpPr txBox="1"/>
          <p:nvPr>
            <p:ph idx="3" type="subTitle"/>
          </p:nvPr>
        </p:nvSpPr>
        <p:spPr>
          <a:xfrm>
            <a:off x="1377950" y="2424225"/>
            <a:ext cx="2801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7" name="Google Shape;867;p21"/>
          <p:cNvSpPr txBox="1"/>
          <p:nvPr>
            <p:ph idx="4" type="subTitle"/>
          </p:nvPr>
        </p:nvSpPr>
        <p:spPr>
          <a:xfrm>
            <a:off x="4964629" y="2424225"/>
            <a:ext cx="2801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68" name="Google Shape;868;p21"/>
          <p:cNvGrpSpPr/>
          <p:nvPr/>
        </p:nvGrpSpPr>
        <p:grpSpPr>
          <a:xfrm>
            <a:off x="0" y="4488950"/>
            <a:ext cx="9144213" cy="1221279"/>
            <a:chOff x="0" y="4488950"/>
            <a:chExt cx="9144213" cy="1221279"/>
          </a:xfrm>
        </p:grpSpPr>
        <p:sp>
          <p:nvSpPr>
            <p:cNvPr id="869" name="Google Shape;869;p21"/>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1"/>
            <p:cNvGrpSpPr/>
            <p:nvPr/>
          </p:nvGrpSpPr>
          <p:grpSpPr>
            <a:xfrm>
              <a:off x="792585" y="4744536"/>
              <a:ext cx="8083445" cy="799692"/>
              <a:chOff x="792585" y="4177836"/>
              <a:chExt cx="8083445" cy="799692"/>
            </a:xfrm>
          </p:grpSpPr>
          <p:sp>
            <p:nvSpPr>
              <p:cNvPr id="872" name="Google Shape;872;p21"/>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3" name="Google Shape;893;p21"/>
          <p:cNvSpPr/>
          <p:nvPr/>
        </p:nvSpPr>
        <p:spPr>
          <a:xfrm rot="-9243454">
            <a:off x="1271662" y="-171543"/>
            <a:ext cx="932393" cy="434507"/>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rot="1751390">
            <a:off x="-186127" y="1768000"/>
            <a:ext cx="380646" cy="392996"/>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rot="9597325">
            <a:off x="8804957" y="2871641"/>
            <a:ext cx="809330" cy="77936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96" name="Shape 896"/>
        <p:cNvGrpSpPr/>
        <p:nvPr/>
      </p:nvGrpSpPr>
      <p:grpSpPr>
        <a:xfrm>
          <a:off x="0" y="0"/>
          <a:ext cx="0" cy="0"/>
          <a:chOff x="0" y="0"/>
          <a:chExt cx="0" cy="0"/>
        </a:xfrm>
      </p:grpSpPr>
      <p:sp>
        <p:nvSpPr>
          <p:cNvPr id="897" name="Google Shape;89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8" name="Google Shape;898;p22"/>
          <p:cNvSpPr txBox="1"/>
          <p:nvPr>
            <p:ph idx="1" type="subTitle"/>
          </p:nvPr>
        </p:nvSpPr>
        <p:spPr>
          <a:xfrm>
            <a:off x="4630439" y="1278450"/>
            <a:ext cx="3800100" cy="297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9" name="Google Shape;899;p22"/>
          <p:cNvSpPr txBox="1"/>
          <p:nvPr>
            <p:ph idx="2" type="subTitle"/>
          </p:nvPr>
        </p:nvSpPr>
        <p:spPr>
          <a:xfrm>
            <a:off x="713461" y="1278450"/>
            <a:ext cx="3800100" cy="297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00" name="Google Shape;900;p22"/>
          <p:cNvGrpSpPr/>
          <p:nvPr/>
        </p:nvGrpSpPr>
        <p:grpSpPr>
          <a:xfrm flipH="1">
            <a:off x="0" y="4488950"/>
            <a:ext cx="9144213" cy="1221279"/>
            <a:chOff x="0" y="4488950"/>
            <a:chExt cx="9144213" cy="1221279"/>
          </a:xfrm>
        </p:grpSpPr>
        <p:sp>
          <p:nvSpPr>
            <p:cNvPr id="901" name="Google Shape;901;p22"/>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22"/>
            <p:cNvGrpSpPr/>
            <p:nvPr/>
          </p:nvGrpSpPr>
          <p:grpSpPr>
            <a:xfrm>
              <a:off x="792585" y="4744536"/>
              <a:ext cx="8083445" cy="799692"/>
              <a:chOff x="792585" y="4177836"/>
              <a:chExt cx="8083445" cy="799692"/>
            </a:xfrm>
          </p:grpSpPr>
          <p:sp>
            <p:nvSpPr>
              <p:cNvPr id="904" name="Google Shape;904;p22"/>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5" name="Google Shape;925;p22"/>
          <p:cNvSpPr/>
          <p:nvPr/>
        </p:nvSpPr>
        <p:spPr>
          <a:xfrm rot="8901613">
            <a:off x="8166966" y="322246"/>
            <a:ext cx="932366" cy="434494"/>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rot="1751390">
            <a:off x="8852273" y="817575"/>
            <a:ext cx="380646" cy="392996"/>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rot="9597325">
            <a:off x="-373193" y="2182116"/>
            <a:ext cx="809330" cy="77936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928" name="Shape 928"/>
        <p:cNvGrpSpPr/>
        <p:nvPr/>
      </p:nvGrpSpPr>
      <p:grpSpPr>
        <a:xfrm>
          <a:off x="0" y="0"/>
          <a:ext cx="0" cy="0"/>
          <a:chOff x="0" y="0"/>
          <a:chExt cx="0" cy="0"/>
        </a:xfrm>
      </p:grpSpPr>
      <p:sp>
        <p:nvSpPr>
          <p:cNvPr id="929" name="Google Shape;929;p23"/>
          <p:cNvSpPr txBox="1"/>
          <p:nvPr>
            <p:ph idx="1" type="body"/>
          </p:nvPr>
        </p:nvSpPr>
        <p:spPr>
          <a:xfrm>
            <a:off x="720000" y="1275900"/>
            <a:ext cx="3718800" cy="332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30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930" name="Google Shape;930;p23"/>
          <p:cNvSpPr txBox="1"/>
          <p:nvPr>
            <p:ph idx="2" type="body"/>
          </p:nvPr>
        </p:nvSpPr>
        <p:spPr>
          <a:xfrm>
            <a:off x="4710100" y="600400"/>
            <a:ext cx="3718800" cy="40041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1100"/>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931" name="Google Shape;931;p23"/>
          <p:cNvSpPr txBox="1"/>
          <p:nvPr>
            <p:ph type="title"/>
          </p:nvPr>
        </p:nvSpPr>
        <p:spPr>
          <a:xfrm>
            <a:off x="720000" y="445025"/>
            <a:ext cx="39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32" name="Google Shape;932;p23"/>
          <p:cNvSpPr/>
          <p:nvPr/>
        </p:nvSpPr>
        <p:spPr>
          <a:xfrm rot="6365965">
            <a:off x="8479514" y="4451936"/>
            <a:ext cx="412352" cy="42573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flipH="1" rot="-1117037">
            <a:off x="5780362" y="54666"/>
            <a:ext cx="412313" cy="42569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rot="-9493138">
            <a:off x="7284092" y="-358707"/>
            <a:ext cx="755021" cy="77947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rot="7395545">
            <a:off x="-406331" y="2948674"/>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23"/>
          <p:cNvGrpSpPr/>
          <p:nvPr/>
        </p:nvGrpSpPr>
        <p:grpSpPr>
          <a:xfrm flipH="1">
            <a:off x="0" y="4604000"/>
            <a:ext cx="9144213" cy="1221279"/>
            <a:chOff x="0" y="4488950"/>
            <a:chExt cx="9144213" cy="1221279"/>
          </a:xfrm>
        </p:grpSpPr>
        <p:sp>
          <p:nvSpPr>
            <p:cNvPr id="937" name="Google Shape;937;p23"/>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3"/>
            <p:cNvGrpSpPr/>
            <p:nvPr/>
          </p:nvGrpSpPr>
          <p:grpSpPr>
            <a:xfrm>
              <a:off x="792585" y="4744536"/>
              <a:ext cx="8083445" cy="799692"/>
              <a:chOff x="792585" y="4177836"/>
              <a:chExt cx="8083445" cy="799692"/>
            </a:xfrm>
          </p:grpSpPr>
          <p:sp>
            <p:nvSpPr>
              <p:cNvPr id="940" name="Google Shape;940;p23"/>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1_1_1">
    <p:spTree>
      <p:nvGrpSpPr>
        <p:cNvPr id="961" name="Shape 961"/>
        <p:cNvGrpSpPr/>
        <p:nvPr/>
      </p:nvGrpSpPr>
      <p:grpSpPr>
        <a:xfrm>
          <a:off x="0" y="0"/>
          <a:ext cx="0" cy="0"/>
          <a:chOff x="0" y="0"/>
          <a:chExt cx="0" cy="0"/>
        </a:xfrm>
      </p:grpSpPr>
      <p:sp>
        <p:nvSpPr>
          <p:cNvPr id="962" name="Google Shape;96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63" name="Google Shape;963;p24"/>
          <p:cNvSpPr txBox="1"/>
          <p:nvPr>
            <p:ph idx="1" type="subTitle"/>
          </p:nvPr>
        </p:nvSpPr>
        <p:spPr>
          <a:xfrm>
            <a:off x="3747075" y="3572975"/>
            <a:ext cx="4003800" cy="8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4" name="Google Shape;964;p24"/>
          <p:cNvSpPr txBox="1"/>
          <p:nvPr>
            <p:ph idx="2" type="subTitle"/>
          </p:nvPr>
        </p:nvSpPr>
        <p:spPr>
          <a:xfrm>
            <a:off x="2110075" y="1950300"/>
            <a:ext cx="4003800" cy="8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5" name="Google Shape;965;p24"/>
          <p:cNvSpPr txBox="1"/>
          <p:nvPr>
            <p:ph idx="3" type="subTitle"/>
          </p:nvPr>
        </p:nvSpPr>
        <p:spPr>
          <a:xfrm>
            <a:off x="2110075" y="1433625"/>
            <a:ext cx="40038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6" name="Google Shape;966;p24"/>
          <p:cNvSpPr txBox="1"/>
          <p:nvPr>
            <p:ph idx="4" type="subTitle"/>
          </p:nvPr>
        </p:nvSpPr>
        <p:spPr>
          <a:xfrm>
            <a:off x="3747081" y="3056300"/>
            <a:ext cx="40038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67" name="Google Shape;967;p24"/>
          <p:cNvGrpSpPr/>
          <p:nvPr/>
        </p:nvGrpSpPr>
        <p:grpSpPr>
          <a:xfrm>
            <a:off x="-112" y="4641350"/>
            <a:ext cx="9144213" cy="1221279"/>
            <a:chOff x="0" y="4488950"/>
            <a:chExt cx="9144213" cy="1221279"/>
          </a:xfrm>
        </p:grpSpPr>
        <p:sp>
          <p:nvSpPr>
            <p:cNvPr id="968" name="Google Shape;968;p24"/>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4"/>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0" name="Google Shape;970;p24"/>
            <p:cNvGrpSpPr/>
            <p:nvPr/>
          </p:nvGrpSpPr>
          <p:grpSpPr>
            <a:xfrm>
              <a:off x="792585" y="4744536"/>
              <a:ext cx="8083445" cy="799692"/>
              <a:chOff x="792585" y="4177836"/>
              <a:chExt cx="8083445" cy="799692"/>
            </a:xfrm>
          </p:grpSpPr>
          <p:sp>
            <p:nvSpPr>
              <p:cNvPr id="971" name="Google Shape;971;p24"/>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4"/>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4"/>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4"/>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4"/>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4"/>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4"/>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4"/>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4"/>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4"/>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4"/>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4"/>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4"/>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4"/>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4"/>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24"/>
          <p:cNvSpPr/>
          <p:nvPr/>
        </p:nvSpPr>
        <p:spPr>
          <a:xfrm rot="1828818">
            <a:off x="8419585" y="2740576"/>
            <a:ext cx="412362" cy="42574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flipH="1" rot="-1429919">
            <a:off x="1208790" y="-182360"/>
            <a:ext cx="412345" cy="425723"/>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rot="6044707">
            <a:off x="-339189" y="1007337"/>
            <a:ext cx="755011" cy="77948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rot="7395545">
            <a:off x="8744869" y="3233024"/>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96" name="Shape 996"/>
        <p:cNvGrpSpPr/>
        <p:nvPr/>
      </p:nvGrpSpPr>
      <p:grpSpPr>
        <a:xfrm>
          <a:off x="0" y="0"/>
          <a:ext cx="0" cy="0"/>
          <a:chOff x="0" y="0"/>
          <a:chExt cx="0" cy="0"/>
        </a:xfrm>
      </p:grpSpPr>
      <p:sp>
        <p:nvSpPr>
          <p:cNvPr id="997" name="Google Shape;99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98" name="Google Shape;998;p25"/>
          <p:cNvSpPr txBox="1"/>
          <p:nvPr>
            <p:ph idx="1" type="subTitle"/>
          </p:nvPr>
        </p:nvSpPr>
        <p:spPr>
          <a:xfrm>
            <a:off x="937626" y="29069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9" name="Google Shape;999;p25"/>
          <p:cNvSpPr txBox="1"/>
          <p:nvPr>
            <p:ph idx="2" type="subTitle"/>
          </p:nvPr>
        </p:nvSpPr>
        <p:spPr>
          <a:xfrm>
            <a:off x="3484347" y="29069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0" name="Google Shape;1000;p25"/>
          <p:cNvSpPr txBox="1"/>
          <p:nvPr>
            <p:ph idx="3" type="subTitle"/>
          </p:nvPr>
        </p:nvSpPr>
        <p:spPr>
          <a:xfrm>
            <a:off x="6031074" y="29069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1" name="Google Shape;1001;p25"/>
          <p:cNvSpPr txBox="1"/>
          <p:nvPr>
            <p:ph idx="4" type="subTitle"/>
          </p:nvPr>
        </p:nvSpPr>
        <p:spPr>
          <a:xfrm>
            <a:off x="937625" y="2424225"/>
            <a:ext cx="21753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2" name="Google Shape;1002;p25"/>
          <p:cNvSpPr txBox="1"/>
          <p:nvPr>
            <p:ph idx="5" type="subTitle"/>
          </p:nvPr>
        </p:nvSpPr>
        <p:spPr>
          <a:xfrm>
            <a:off x="3484350" y="2424225"/>
            <a:ext cx="21753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3" name="Google Shape;1003;p25"/>
          <p:cNvSpPr txBox="1"/>
          <p:nvPr>
            <p:ph idx="6" type="subTitle"/>
          </p:nvPr>
        </p:nvSpPr>
        <p:spPr>
          <a:xfrm>
            <a:off x="6031075" y="2424225"/>
            <a:ext cx="21753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4" name="Google Shape;1004;p25"/>
          <p:cNvSpPr/>
          <p:nvPr/>
        </p:nvSpPr>
        <p:spPr>
          <a:xfrm rot="2287419">
            <a:off x="4166152" y="4471485"/>
            <a:ext cx="412305" cy="425682"/>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rot="5039165">
            <a:off x="7533843" y="-270419"/>
            <a:ext cx="558059" cy="641139"/>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rot="-5244311">
            <a:off x="-400893" y="2707506"/>
            <a:ext cx="755032" cy="77948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25"/>
          <p:cNvGrpSpPr/>
          <p:nvPr/>
        </p:nvGrpSpPr>
        <p:grpSpPr>
          <a:xfrm flipH="1">
            <a:off x="-125272" y="3700760"/>
            <a:ext cx="9269197" cy="2140228"/>
            <a:chOff x="0" y="3548340"/>
            <a:chExt cx="9143925" cy="2111303"/>
          </a:xfrm>
        </p:grpSpPr>
        <p:sp>
          <p:nvSpPr>
            <p:cNvPr id="1008" name="Google Shape;1008;p25"/>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25"/>
            <p:cNvGrpSpPr/>
            <p:nvPr/>
          </p:nvGrpSpPr>
          <p:grpSpPr>
            <a:xfrm>
              <a:off x="157025" y="3548340"/>
              <a:ext cx="8727868" cy="2000746"/>
              <a:chOff x="157025" y="3548340"/>
              <a:chExt cx="8727868" cy="2000746"/>
            </a:xfrm>
          </p:grpSpPr>
          <p:sp>
            <p:nvSpPr>
              <p:cNvPr id="1010" name="Google Shape;1010;p25"/>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25"/>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0" name="Shape 1070"/>
        <p:cNvGrpSpPr/>
        <p:nvPr/>
      </p:nvGrpSpPr>
      <p:grpSpPr>
        <a:xfrm>
          <a:off x="0" y="0"/>
          <a:ext cx="0" cy="0"/>
          <a:chOff x="0" y="0"/>
          <a:chExt cx="0" cy="0"/>
        </a:xfrm>
      </p:grpSpPr>
      <p:sp>
        <p:nvSpPr>
          <p:cNvPr id="1071" name="Google Shape;107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72" name="Google Shape;1072;p26"/>
          <p:cNvSpPr txBox="1"/>
          <p:nvPr>
            <p:ph idx="1" type="subTitle"/>
          </p:nvPr>
        </p:nvSpPr>
        <p:spPr>
          <a:xfrm>
            <a:off x="2187238" y="20765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3" name="Google Shape;1073;p26"/>
          <p:cNvSpPr txBox="1"/>
          <p:nvPr>
            <p:ph idx="2" type="subTitle"/>
          </p:nvPr>
        </p:nvSpPr>
        <p:spPr>
          <a:xfrm>
            <a:off x="4978566" y="20765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4" name="Google Shape;1074;p26"/>
          <p:cNvSpPr txBox="1"/>
          <p:nvPr>
            <p:ph idx="3" type="subTitle"/>
          </p:nvPr>
        </p:nvSpPr>
        <p:spPr>
          <a:xfrm>
            <a:off x="2187238" y="35099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5" name="Google Shape;1075;p26"/>
          <p:cNvSpPr txBox="1"/>
          <p:nvPr>
            <p:ph idx="4" type="subTitle"/>
          </p:nvPr>
        </p:nvSpPr>
        <p:spPr>
          <a:xfrm>
            <a:off x="4978566" y="35099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6" name="Google Shape;1076;p26"/>
          <p:cNvSpPr txBox="1"/>
          <p:nvPr>
            <p:ph idx="5" type="subTitle"/>
          </p:nvPr>
        </p:nvSpPr>
        <p:spPr>
          <a:xfrm>
            <a:off x="2187238" y="1549425"/>
            <a:ext cx="19782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7" name="Google Shape;1077;p26"/>
          <p:cNvSpPr txBox="1"/>
          <p:nvPr>
            <p:ph idx="6" type="subTitle"/>
          </p:nvPr>
        </p:nvSpPr>
        <p:spPr>
          <a:xfrm>
            <a:off x="2187238" y="2982875"/>
            <a:ext cx="19782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8" name="Google Shape;1078;p26"/>
          <p:cNvSpPr txBox="1"/>
          <p:nvPr>
            <p:ph idx="7" type="subTitle"/>
          </p:nvPr>
        </p:nvSpPr>
        <p:spPr>
          <a:xfrm>
            <a:off x="4978563" y="1549425"/>
            <a:ext cx="19782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9" name="Google Shape;1079;p26"/>
          <p:cNvSpPr txBox="1"/>
          <p:nvPr>
            <p:ph idx="8" type="subTitle"/>
          </p:nvPr>
        </p:nvSpPr>
        <p:spPr>
          <a:xfrm>
            <a:off x="4978563" y="2982875"/>
            <a:ext cx="19782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80" name="Google Shape;1080;p26"/>
          <p:cNvGrpSpPr/>
          <p:nvPr/>
        </p:nvGrpSpPr>
        <p:grpSpPr>
          <a:xfrm flipH="1">
            <a:off x="0" y="4488950"/>
            <a:ext cx="9144213" cy="1221279"/>
            <a:chOff x="0" y="4488950"/>
            <a:chExt cx="9144213" cy="1221279"/>
          </a:xfrm>
        </p:grpSpPr>
        <p:sp>
          <p:nvSpPr>
            <p:cNvPr id="1081" name="Google Shape;1081;p26"/>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26"/>
            <p:cNvGrpSpPr/>
            <p:nvPr/>
          </p:nvGrpSpPr>
          <p:grpSpPr>
            <a:xfrm>
              <a:off x="792585" y="4744536"/>
              <a:ext cx="8083445" cy="799692"/>
              <a:chOff x="792585" y="4177836"/>
              <a:chExt cx="8083445" cy="799692"/>
            </a:xfrm>
          </p:grpSpPr>
          <p:sp>
            <p:nvSpPr>
              <p:cNvPr id="1084" name="Google Shape;1084;p26"/>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6"/>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5" name="Google Shape;1105;p26"/>
          <p:cNvSpPr/>
          <p:nvPr/>
        </p:nvSpPr>
        <p:spPr>
          <a:xfrm>
            <a:off x="-451275" y="3352275"/>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2261925" y="-185075"/>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flipH="1" rot="-1189645">
            <a:off x="8681885" y="964548"/>
            <a:ext cx="801327" cy="505339"/>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1108" name="Shape 1108"/>
        <p:cNvGrpSpPr/>
        <p:nvPr/>
      </p:nvGrpSpPr>
      <p:grpSpPr>
        <a:xfrm>
          <a:off x="0" y="0"/>
          <a:ext cx="0" cy="0"/>
          <a:chOff x="0" y="0"/>
          <a:chExt cx="0" cy="0"/>
        </a:xfrm>
      </p:grpSpPr>
      <p:sp>
        <p:nvSpPr>
          <p:cNvPr id="1109" name="Google Shape;110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10" name="Google Shape;1110;p27"/>
          <p:cNvSpPr txBox="1"/>
          <p:nvPr>
            <p:ph idx="1" type="subTitle"/>
          </p:nvPr>
        </p:nvSpPr>
        <p:spPr>
          <a:xfrm>
            <a:off x="913375" y="2128575"/>
            <a:ext cx="20898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1" name="Google Shape;1111;p27"/>
          <p:cNvSpPr txBox="1"/>
          <p:nvPr>
            <p:ph idx="2" type="subTitle"/>
          </p:nvPr>
        </p:nvSpPr>
        <p:spPr>
          <a:xfrm>
            <a:off x="3525083" y="2128575"/>
            <a:ext cx="20898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2" name="Google Shape;1112;p27"/>
          <p:cNvSpPr txBox="1"/>
          <p:nvPr>
            <p:ph idx="3" type="subTitle"/>
          </p:nvPr>
        </p:nvSpPr>
        <p:spPr>
          <a:xfrm>
            <a:off x="2223912" y="3823550"/>
            <a:ext cx="20898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3" name="Google Shape;1113;p27"/>
          <p:cNvSpPr txBox="1"/>
          <p:nvPr>
            <p:ph idx="4" type="subTitle"/>
          </p:nvPr>
        </p:nvSpPr>
        <p:spPr>
          <a:xfrm>
            <a:off x="4830143" y="3823550"/>
            <a:ext cx="20898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4" name="Google Shape;1114;p27"/>
          <p:cNvSpPr txBox="1"/>
          <p:nvPr>
            <p:ph idx="5" type="subTitle"/>
          </p:nvPr>
        </p:nvSpPr>
        <p:spPr>
          <a:xfrm>
            <a:off x="6138375" y="2128575"/>
            <a:ext cx="2089800" cy="6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5" name="Google Shape;1115;p27"/>
          <p:cNvSpPr txBox="1"/>
          <p:nvPr>
            <p:ph idx="6" type="subTitle"/>
          </p:nvPr>
        </p:nvSpPr>
        <p:spPr>
          <a:xfrm>
            <a:off x="910213"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6" name="Google Shape;1116;p27"/>
          <p:cNvSpPr txBox="1"/>
          <p:nvPr>
            <p:ph idx="7" type="subTitle"/>
          </p:nvPr>
        </p:nvSpPr>
        <p:spPr>
          <a:xfrm>
            <a:off x="3523506"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7" name="Google Shape;1117;p27"/>
          <p:cNvSpPr txBox="1"/>
          <p:nvPr>
            <p:ph idx="8" type="subTitle"/>
          </p:nvPr>
        </p:nvSpPr>
        <p:spPr>
          <a:xfrm>
            <a:off x="6136798"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8" name="Google Shape;1118;p27"/>
          <p:cNvSpPr txBox="1"/>
          <p:nvPr>
            <p:ph idx="9" type="subTitle"/>
          </p:nvPr>
        </p:nvSpPr>
        <p:spPr>
          <a:xfrm>
            <a:off x="2222337" y="3372650"/>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9" name="Google Shape;1119;p27"/>
          <p:cNvSpPr txBox="1"/>
          <p:nvPr>
            <p:ph idx="13" type="subTitle"/>
          </p:nvPr>
        </p:nvSpPr>
        <p:spPr>
          <a:xfrm>
            <a:off x="4828563" y="3372650"/>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0" name="Google Shape;1120;p27"/>
          <p:cNvSpPr/>
          <p:nvPr/>
        </p:nvSpPr>
        <p:spPr>
          <a:xfrm>
            <a:off x="-451275" y="3352275"/>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2261925" y="-185075"/>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p:nvPr/>
        </p:nvSpPr>
        <p:spPr>
          <a:xfrm flipH="1" rot="-1189645">
            <a:off x="8681885" y="964548"/>
            <a:ext cx="801327" cy="505339"/>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27"/>
          <p:cNvGrpSpPr/>
          <p:nvPr/>
        </p:nvGrpSpPr>
        <p:grpSpPr>
          <a:xfrm flipH="1">
            <a:off x="0" y="4488950"/>
            <a:ext cx="9144213" cy="1221279"/>
            <a:chOff x="0" y="4488950"/>
            <a:chExt cx="9144213" cy="1221279"/>
          </a:xfrm>
        </p:grpSpPr>
        <p:sp>
          <p:nvSpPr>
            <p:cNvPr id="1124" name="Google Shape;1124;p27"/>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27"/>
            <p:cNvGrpSpPr/>
            <p:nvPr/>
          </p:nvGrpSpPr>
          <p:grpSpPr>
            <a:xfrm>
              <a:off x="792585" y="4744536"/>
              <a:ext cx="8083445" cy="799692"/>
              <a:chOff x="792585" y="4177836"/>
              <a:chExt cx="8083445" cy="799692"/>
            </a:xfrm>
          </p:grpSpPr>
          <p:sp>
            <p:nvSpPr>
              <p:cNvPr id="1127" name="Google Shape;1127;p27"/>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7"/>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48" name="Shape 1148"/>
        <p:cNvGrpSpPr/>
        <p:nvPr/>
      </p:nvGrpSpPr>
      <p:grpSpPr>
        <a:xfrm>
          <a:off x="0" y="0"/>
          <a:ext cx="0" cy="0"/>
          <a:chOff x="0" y="0"/>
          <a:chExt cx="0" cy="0"/>
        </a:xfrm>
      </p:grpSpPr>
      <p:sp>
        <p:nvSpPr>
          <p:cNvPr id="1149" name="Google Shape;114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0" name="Google Shape;1150;p28"/>
          <p:cNvSpPr txBox="1"/>
          <p:nvPr>
            <p:ph idx="1" type="subTitle"/>
          </p:nvPr>
        </p:nvSpPr>
        <p:spPr>
          <a:xfrm>
            <a:off x="917340" y="2128569"/>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1" name="Google Shape;1151;p28"/>
          <p:cNvSpPr txBox="1"/>
          <p:nvPr>
            <p:ph idx="2" type="subTitle"/>
          </p:nvPr>
        </p:nvSpPr>
        <p:spPr>
          <a:xfrm>
            <a:off x="3530633" y="2128569"/>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2" name="Google Shape;1152;p28"/>
          <p:cNvSpPr txBox="1"/>
          <p:nvPr>
            <p:ph idx="3" type="subTitle"/>
          </p:nvPr>
        </p:nvSpPr>
        <p:spPr>
          <a:xfrm>
            <a:off x="917340" y="3795148"/>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3" name="Google Shape;1153;p28"/>
          <p:cNvSpPr txBox="1"/>
          <p:nvPr>
            <p:ph idx="4" type="subTitle"/>
          </p:nvPr>
        </p:nvSpPr>
        <p:spPr>
          <a:xfrm>
            <a:off x="3530633" y="3795148"/>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4" name="Google Shape;1154;p28"/>
          <p:cNvSpPr txBox="1"/>
          <p:nvPr>
            <p:ph idx="5" type="subTitle"/>
          </p:nvPr>
        </p:nvSpPr>
        <p:spPr>
          <a:xfrm>
            <a:off x="6136860" y="2128569"/>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5" name="Google Shape;1155;p28"/>
          <p:cNvSpPr txBox="1"/>
          <p:nvPr>
            <p:ph idx="6" type="subTitle"/>
          </p:nvPr>
        </p:nvSpPr>
        <p:spPr>
          <a:xfrm>
            <a:off x="6136860" y="3795148"/>
            <a:ext cx="2089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6" name="Google Shape;1156;p28"/>
          <p:cNvSpPr txBox="1"/>
          <p:nvPr>
            <p:ph idx="7" type="subTitle"/>
          </p:nvPr>
        </p:nvSpPr>
        <p:spPr>
          <a:xfrm>
            <a:off x="915690"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7" name="Google Shape;1157;p28"/>
          <p:cNvSpPr txBox="1"/>
          <p:nvPr>
            <p:ph idx="8" type="subTitle"/>
          </p:nvPr>
        </p:nvSpPr>
        <p:spPr>
          <a:xfrm>
            <a:off x="3528983"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8" name="Google Shape;1158;p28"/>
          <p:cNvSpPr txBox="1"/>
          <p:nvPr>
            <p:ph idx="9" type="subTitle"/>
          </p:nvPr>
        </p:nvSpPr>
        <p:spPr>
          <a:xfrm>
            <a:off x="6135210" y="1677625"/>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9" name="Google Shape;1159;p28"/>
          <p:cNvSpPr txBox="1"/>
          <p:nvPr>
            <p:ph idx="13" type="subTitle"/>
          </p:nvPr>
        </p:nvSpPr>
        <p:spPr>
          <a:xfrm>
            <a:off x="915690" y="3344250"/>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0" name="Google Shape;1160;p28"/>
          <p:cNvSpPr txBox="1"/>
          <p:nvPr>
            <p:ph idx="14" type="subTitle"/>
          </p:nvPr>
        </p:nvSpPr>
        <p:spPr>
          <a:xfrm>
            <a:off x="3528983" y="3344250"/>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1" name="Google Shape;1161;p28"/>
          <p:cNvSpPr txBox="1"/>
          <p:nvPr>
            <p:ph idx="15" type="subTitle"/>
          </p:nvPr>
        </p:nvSpPr>
        <p:spPr>
          <a:xfrm>
            <a:off x="6135210" y="3344250"/>
            <a:ext cx="2093100" cy="52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62" name="Google Shape;1162;p28"/>
          <p:cNvGrpSpPr/>
          <p:nvPr/>
        </p:nvGrpSpPr>
        <p:grpSpPr>
          <a:xfrm>
            <a:off x="0" y="4488950"/>
            <a:ext cx="9144213" cy="1221279"/>
            <a:chOff x="0" y="4488950"/>
            <a:chExt cx="9144213" cy="1221279"/>
          </a:xfrm>
        </p:grpSpPr>
        <p:sp>
          <p:nvSpPr>
            <p:cNvPr id="1163" name="Google Shape;1163;p28"/>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28"/>
            <p:cNvGrpSpPr/>
            <p:nvPr/>
          </p:nvGrpSpPr>
          <p:grpSpPr>
            <a:xfrm>
              <a:off x="792585" y="4744536"/>
              <a:ext cx="8083445" cy="799692"/>
              <a:chOff x="792585" y="4177836"/>
              <a:chExt cx="8083445" cy="799692"/>
            </a:xfrm>
          </p:grpSpPr>
          <p:sp>
            <p:nvSpPr>
              <p:cNvPr id="1166" name="Google Shape;1166;p28"/>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7" name="Google Shape;1187;p28"/>
          <p:cNvSpPr/>
          <p:nvPr/>
        </p:nvSpPr>
        <p:spPr>
          <a:xfrm rot="-9243454">
            <a:off x="8743424" y="1378857"/>
            <a:ext cx="932393" cy="434507"/>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rot="1751390">
            <a:off x="4705798" y="-113512"/>
            <a:ext cx="380646" cy="392996"/>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rot="9597325">
            <a:off x="-473618" y="1234116"/>
            <a:ext cx="809330" cy="77936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90" name="Shape 1190"/>
        <p:cNvGrpSpPr/>
        <p:nvPr/>
      </p:nvGrpSpPr>
      <p:grpSpPr>
        <a:xfrm>
          <a:off x="0" y="0"/>
          <a:ext cx="0" cy="0"/>
          <a:chOff x="0" y="0"/>
          <a:chExt cx="0" cy="0"/>
        </a:xfrm>
      </p:grpSpPr>
      <p:sp>
        <p:nvSpPr>
          <p:cNvPr id="1191" name="Google Shape;1191;p29"/>
          <p:cNvSpPr txBox="1"/>
          <p:nvPr>
            <p:ph hasCustomPrompt="1" type="title"/>
          </p:nvPr>
        </p:nvSpPr>
        <p:spPr>
          <a:xfrm>
            <a:off x="2223600" y="659371"/>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92" name="Google Shape;1192;p29"/>
          <p:cNvSpPr txBox="1"/>
          <p:nvPr>
            <p:ph idx="1" type="subTitle"/>
          </p:nvPr>
        </p:nvSpPr>
        <p:spPr>
          <a:xfrm>
            <a:off x="2223600" y="1417370"/>
            <a:ext cx="4696800" cy="4230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93" name="Google Shape;1193;p29"/>
          <p:cNvSpPr txBox="1"/>
          <p:nvPr>
            <p:ph hasCustomPrompt="1" idx="2" type="title"/>
          </p:nvPr>
        </p:nvSpPr>
        <p:spPr>
          <a:xfrm>
            <a:off x="2223600" y="1982227"/>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94" name="Google Shape;1194;p29"/>
          <p:cNvSpPr txBox="1"/>
          <p:nvPr>
            <p:ph idx="3" type="subTitle"/>
          </p:nvPr>
        </p:nvSpPr>
        <p:spPr>
          <a:xfrm>
            <a:off x="2223600" y="2742795"/>
            <a:ext cx="4696800" cy="4230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95" name="Google Shape;1195;p29"/>
          <p:cNvSpPr txBox="1"/>
          <p:nvPr>
            <p:ph hasCustomPrompt="1" idx="4" type="title"/>
          </p:nvPr>
        </p:nvSpPr>
        <p:spPr>
          <a:xfrm>
            <a:off x="2223600" y="3305058"/>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96" name="Google Shape;1196;p29"/>
          <p:cNvSpPr txBox="1"/>
          <p:nvPr>
            <p:ph idx="5" type="subTitle"/>
          </p:nvPr>
        </p:nvSpPr>
        <p:spPr>
          <a:xfrm>
            <a:off x="2223600" y="4061129"/>
            <a:ext cx="4696800" cy="4230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197" name="Google Shape;1197;p29"/>
          <p:cNvGrpSpPr/>
          <p:nvPr/>
        </p:nvGrpSpPr>
        <p:grpSpPr>
          <a:xfrm>
            <a:off x="0" y="4604000"/>
            <a:ext cx="9144213" cy="1221279"/>
            <a:chOff x="0" y="4488950"/>
            <a:chExt cx="9144213" cy="1221279"/>
          </a:xfrm>
        </p:grpSpPr>
        <p:sp>
          <p:nvSpPr>
            <p:cNvPr id="1198" name="Google Shape;1198;p29"/>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29"/>
            <p:cNvGrpSpPr/>
            <p:nvPr/>
          </p:nvGrpSpPr>
          <p:grpSpPr>
            <a:xfrm>
              <a:off x="792585" y="4744536"/>
              <a:ext cx="8083445" cy="799692"/>
              <a:chOff x="792585" y="4177836"/>
              <a:chExt cx="8083445" cy="799692"/>
            </a:xfrm>
          </p:grpSpPr>
          <p:sp>
            <p:nvSpPr>
              <p:cNvPr id="1201" name="Google Shape;1201;p29"/>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2" name="Google Shape;1222;p29"/>
          <p:cNvSpPr/>
          <p:nvPr/>
        </p:nvSpPr>
        <p:spPr>
          <a:xfrm rot="6476213">
            <a:off x="1440702" y="-344084"/>
            <a:ext cx="558054" cy="64114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rot="-8479708">
            <a:off x="8707620" y="1157415"/>
            <a:ext cx="755019" cy="77946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rot="1037247">
            <a:off x="7113560" y="4526695"/>
            <a:ext cx="412333" cy="42571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rot="-8479785">
            <a:off x="-210323" y="929413"/>
            <a:ext cx="489004" cy="50483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226" name="Shape 1226"/>
        <p:cNvGrpSpPr/>
        <p:nvPr/>
      </p:nvGrpSpPr>
      <p:grpSpPr>
        <a:xfrm>
          <a:off x="0" y="0"/>
          <a:ext cx="0" cy="0"/>
          <a:chOff x="0" y="0"/>
          <a:chExt cx="0" cy="0"/>
        </a:xfrm>
      </p:grpSpPr>
      <p:sp>
        <p:nvSpPr>
          <p:cNvPr id="1227" name="Google Shape;1227;p30"/>
          <p:cNvSpPr txBox="1"/>
          <p:nvPr>
            <p:ph hasCustomPrompt="1" type="title"/>
          </p:nvPr>
        </p:nvSpPr>
        <p:spPr>
          <a:xfrm>
            <a:off x="1325650" y="12353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8" name="Google Shape;1228;p30"/>
          <p:cNvSpPr txBox="1"/>
          <p:nvPr>
            <p:ph idx="1" type="subTitle"/>
          </p:nvPr>
        </p:nvSpPr>
        <p:spPr>
          <a:xfrm>
            <a:off x="938500" y="3461450"/>
            <a:ext cx="21732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229" name="Google Shape;1229;p30"/>
          <p:cNvSpPr txBox="1"/>
          <p:nvPr>
            <p:ph idx="2" type="subTitle"/>
          </p:nvPr>
        </p:nvSpPr>
        <p:spPr>
          <a:xfrm>
            <a:off x="938500" y="3022250"/>
            <a:ext cx="21732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30" name="Google Shape;1230;p30"/>
          <p:cNvSpPr txBox="1"/>
          <p:nvPr>
            <p:ph hasCustomPrompt="1" idx="3" type="title"/>
          </p:nvPr>
        </p:nvSpPr>
        <p:spPr>
          <a:xfrm>
            <a:off x="3873100" y="12353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31" name="Google Shape;1231;p30"/>
          <p:cNvSpPr txBox="1"/>
          <p:nvPr>
            <p:ph idx="4" type="subTitle"/>
          </p:nvPr>
        </p:nvSpPr>
        <p:spPr>
          <a:xfrm>
            <a:off x="3485400" y="3461450"/>
            <a:ext cx="21732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232" name="Google Shape;1232;p30"/>
          <p:cNvSpPr txBox="1"/>
          <p:nvPr>
            <p:ph idx="5" type="subTitle"/>
          </p:nvPr>
        </p:nvSpPr>
        <p:spPr>
          <a:xfrm>
            <a:off x="3485400" y="3022250"/>
            <a:ext cx="21732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33" name="Google Shape;1233;p30"/>
          <p:cNvSpPr txBox="1"/>
          <p:nvPr>
            <p:ph hasCustomPrompt="1" idx="6" type="title"/>
          </p:nvPr>
        </p:nvSpPr>
        <p:spPr>
          <a:xfrm>
            <a:off x="6417675" y="12353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34" name="Google Shape;1234;p30"/>
          <p:cNvSpPr txBox="1"/>
          <p:nvPr>
            <p:ph idx="7" type="subTitle"/>
          </p:nvPr>
        </p:nvSpPr>
        <p:spPr>
          <a:xfrm>
            <a:off x="6032300" y="3461450"/>
            <a:ext cx="21732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235" name="Google Shape;1235;p30"/>
          <p:cNvSpPr txBox="1"/>
          <p:nvPr>
            <p:ph idx="8" type="subTitle"/>
          </p:nvPr>
        </p:nvSpPr>
        <p:spPr>
          <a:xfrm>
            <a:off x="6032300" y="3022250"/>
            <a:ext cx="21732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36" name="Google Shape;1236;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237" name="Google Shape;1237;p30"/>
          <p:cNvGrpSpPr/>
          <p:nvPr/>
        </p:nvGrpSpPr>
        <p:grpSpPr>
          <a:xfrm flipH="1">
            <a:off x="0" y="4488950"/>
            <a:ext cx="9144213" cy="1221279"/>
            <a:chOff x="0" y="4488950"/>
            <a:chExt cx="9144213" cy="1221279"/>
          </a:xfrm>
        </p:grpSpPr>
        <p:sp>
          <p:nvSpPr>
            <p:cNvPr id="1238" name="Google Shape;1238;p30"/>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30"/>
            <p:cNvGrpSpPr/>
            <p:nvPr/>
          </p:nvGrpSpPr>
          <p:grpSpPr>
            <a:xfrm>
              <a:off x="792585" y="4744536"/>
              <a:ext cx="8083445" cy="799692"/>
              <a:chOff x="792585" y="4177836"/>
              <a:chExt cx="8083445" cy="799692"/>
            </a:xfrm>
          </p:grpSpPr>
          <p:sp>
            <p:nvSpPr>
              <p:cNvPr id="1241" name="Google Shape;1241;p30"/>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0"/>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0"/>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2" name="Google Shape;1262;p30"/>
          <p:cNvSpPr/>
          <p:nvPr/>
        </p:nvSpPr>
        <p:spPr>
          <a:xfrm flipH="1" rot="8377898">
            <a:off x="6748262" y="-162973"/>
            <a:ext cx="412327" cy="42570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rot="1037247">
            <a:off x="-210340" y="3278095"/>
            <a:ext cx="412333" cy="42571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rot="4269655">
            <a:off x="8812924" y="851361"/>
            <a:ext cx="558047" cy="64115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4" name="Google Shape;84;p4"/>
          <p:cNvSpPr txBox="1"/>
          <p:nvPr>
            <p:ph idx="1" type="body"/>
          </p:nvPr>
        </p:nvSpPr>
        <p:spPr>
          <a:xfrm>
            <a:off x="720000" y="1139550"/>
            <a:ext cx="7704000" cy="40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85" name="Google Shape;85;p4"/>
          <p:cNvSpPr/>
          <p:nvPr/>
        </p:nvSpPr>
        <p:spPr>
          <a:xfrm>
            <a:off x="6566738" y="-205812"/>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7732175" y="-185075"/>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1189785">
            <a:off x="8570062" y="434109"/>
            <a:ext cx="1090899" cy="687951"/>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4"/>
          <p:cNvGrpSpPr/>
          <p:nvPr/>
        </p:nvGrpSpPr>
        <p:grpSpPr>
          <a:xfrm>
            <a:off x="0" y="4488950"/>
            <a:ext cx="9144213" cy="1221279"/>
            <a:chOff x="0" y="4488950"/>
            <a:chExt cx="9144213" cy="1221279"/>
          </a:xfrm>
        </p:grpSpPr>
        <p:sp>
          <p:nvSpPr>
            <p:cNvPr id="89" name="Google Shape;89;p4"/>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4"/>
            <p:cNvGrpSpPr/>
            <p:nvPr/>
          </p:nvGrpSpPr>
          <p:grpSpPr>
            <a:xfrm>
              <a:off x="792585" y="4744536"/>
              <a:ext cx="8083445" cy="799692"/>
              <a:chOff x="792585" y="4177836"/>
              <a:chExt cx="8083445" cy="799692"/>
            </a:xfrm>
          </p:grpSpPr>
          <p:sp>
            <p:nvSpPr>
              <p:cNvPr id="92" name="Google Shape;92;p4"/>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65" name="Shape 1265"/>
        <p:cNvGrpSpPr/>
        <p:nvPr/>
      </p:nvGrpSpPr>
      <p:grpSpPr>
        <a:xfrm>
          <a:off x="0" y="0"/>
          <a:ext cx="0" cy="0"/>
          <a:chOff x="0" y="0"/>
          <a:chExt cx="0" cy="0"/>
        </a:xfrm>
      </p:grpSpPr>
      <p:sp>
        <p:nvSpPr>
          <p:cNvPr id="1266" name="Google Shape;1266;p31"/>
          <p:cNvSpPr txBox="1"/>
          <p:nvPr>
            <p:ph type="title"/>
          </p:nvPr>
        </p:nvSpPr>
        <p:spPr>
          <a:xfrm>
            <a:off x="3265975" y="605675"/>
            <a:ext cx="5164800" cy="123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7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67" name="Google Shape;1267;p31"/>
          <p:cNvSpPr txBox="1"/>
          <p:nvPr>
            <p:ph idx="1" type="subTitle"/>
          </p:nvPr>
        </p:nvSpPr>
        <p:spPr>
          <a:xfrm>
            <a:off x="3265925" y="1794850"/>
            <a:ext cx="51648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8" name="Google Shape;1268;p31"/>
          <p:cNvSpPr txBox="1"/>
          <p:nvPr/>
        </p:nvSpPr>
        <p:spPr>
          <a:xfrm>
            <a:off x="3265975" y="3611950"/>
            <a:ext cx="51648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200">
                <a:solidFill>
                  <a:schemeClr val="dk1"/>
                </a:solidFill>
                <a:latin typeface="Figtree"/>
                <a:ea typeface="Figtree"/>
                <a:cs typeface="Figtree"/>
                <a:sym typeface="Figtree"/>
              </a:rPr>
              <a:t>CREDITS:</a:t>
            </a:r>
            <a:r>
              <a:rPr lang="en" sz="1200">
                <a:solidFill>
                  <a:schemeClr val="dk1"/>
                </a:solidFill>
                <a:latin typeface="Figtree"/>
                <a:ea typeface="Figtree"/>
                <a:cs typeface="Figtree"/>
                <a:sym typeface="Figtree"/>
              </a:rPr>
              <a:t> This presentation template was created by </a:t>
            </a:r>
            <a:r>
              <a:rPr b="1" lang="en" sz="1200" u="sng">
                <a:solidFill>
                  <a:schemeClr val="dk1"/>
                </a:solidFill>
                <a:latin typeface="Figtree"/>
                <a:ea typeface="Figtree"/>
                <a:cs typeface="Figtree"/>
                <a:sym typeface="Figtree"/>
                <a:hlinkClick r:id="rId2">
                  <a:extLst>
                    <a:ext uri="{A12FA001-AC4F-418D-AE19-62706E023703}">
                      <ahyp:hlinkClr val="tx"/>
                    </a:ext>
                  </a:extLst>
                </a:hlinkClick>
              </a:rPr>
              <a:t>Slidesgo</a:t>
            </a:r>
            <a:r>
              <a:rPr lang="en" sz="1200">
                <a:solidFill>
                  <a:schemeClr val="dk1"/>
                </a:solidFill>
                <a:latin typeface="Figtree"/>
                <a:ea typeface="Figtree"/>
                <a:cs typeface="Figtree"/>
                <a:sym typeface="Figtree"/>
              </a:rPr>
              <a:t>, and includes icons by </a:t>
            </a:r>
            <a:r>
              <a:rPr b="1" lang="en" sz="1200" u="sng">
                <a:solidFill>
                  <a:schemeClr val="dk1"/>
                </a:solidFill>
                <a:latin typeface="Figtree"/>
                <a:ea typeface="Figtree"/>
                <a:cs typeface="Figtree"/>
                <a:sym typeface="Figtree"/>
                <a:hlinkClick r:id="rId3">
                  <a:extLst>
                    <a:ext uri="{A12FA001-AC4F-418D-AE19-62706E023703}">
                      <ahyp:hlinkClr val="tx"/>
                    </a:ext>
                  </a:extLst>
                </a:hlinkClick>
              </a:rPr>
              <a:t>Flaticon</a:t>
            </a:r>
            <a:r>
              <a:rPr lang="en" sz="1200">
                <a:solidFill>
                  <a:schemeClr val="dk1"/>
                </a:solidFill>
                <a:latin typeface="Figtree"/>
                <a:ea typeface="Figtree"/>
                <a:cs typeface="Figtree"/>
                <a:sym typeface="Figtree"/>
              </a:rPr>
              <a:t>, and infographics &amp; images by </a:t>
            </a:r>
            <a:r>
              <a:rPr b="1" lang="en" sz="1200" u="sng">
                <a:solidFill>
                  <a:schemeClr val="dk1"/>
                </a:solidFill>
                <a:latin typeface="Figtree"/>
                <a:ea typeface="Figtree"/>
                <a:cs typeface="Figtree"/>
                <a:sym typeface="Figtree"/>
                <a:hlinkClick r:id="rId4">
                  <a:extLst>
                    <a:ext uri="{A12FA001-AC4F-418D-AE19-62706E023703}">
                      <ahyp:hlinkClr val="tx"/>
                    </a:ext>
                  </a:extLst>
                </a:hlinkClick>
              </a:rPr>
              <a:t>Freepik</a:t>
            </a:r>
            <a:r>
              <a:rPr lang="en" sz="1200" u="sng">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p:txBody>
      </p:sp>
      <p:grpSp>
        <p:nvGrpSpPr>
          <p:cNvPr id="1269" name="Google Shape;1269;p31"/>
          <p:cNvGrpSpPr/>
          <p:nvPr/>
        </p:nvGrpSpPr>
        <p:grpSpPr>
          <a:xfrm flipH="1">
            <a:off x="0" y="4604000"/>
            <a:ext cx="9144213" cy="1221279"/>
            <a:chOff x="0" y="4488950"/>
            <a:chExt cx="9144213" cy="1221279"/>
          </a:xfrm>
        </p:grpSpPr>
        <p:sp>
          <p:nvSpPr>
            <p:cNvPr id="1270" name="Google Shape;1270;p31"/>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31"/>
            <p:cNvGrpSpPr/>
            <p:nvPr/>
          </p:nvGrpSpPr>
          <p:grpSpPr>
            <a:xfrm>
              <a:off x="792585" y="4744536"/>
              <a:ext cx="8083445" cy="799692"/>
              <a:chOff x="792585" y="4177836"/>
              <a:chExt cx="8083445" cy="799692"/>
            </a:xfrm>
          </p:grpSpPr>
          <p:sp>
            <p:nvSpPr>
              <p:cNvPr id="1273" name="Google Shape;1273;p31"/>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94" name="Shape 1294"/>
        <p:cNvGrpSpPr/>
        <p:nvPr/>
      </p:nvGrpSpPr>
      <p:grpSpPr>
        <a:xfrm>
          <a:off x="0" y="0"/>
          <a:ext cx="0" cy="0"/>
          <a:chOff x="0" y="0"/>
          <a:chExt cx="0" cy="0"/>
        </a:xfrm>
      </p:grpSpPr>
      <p:grpSp>
        <p:nvGrpSpPr>
          <p:cNvPr id="1295" name="Google Shape;1295;p32"/>
          <p:cNvGrpSpPr/>
          <p:nvPr/>
        </p:nvGrpSpPr>
        <p:grpSpPr>
          <a:xfrm flipH="1">
            <a:off x="-1107011" y="3920725"/>
            <a:ext cx="11358026" cy="1516950"/>
            <a:chOff x="0" y="4488950"/>
            <a:chExt cx="9144213" cy="1221279"/>
          </a:xfrm>
        </p:grpSpPr>
        <p:sp>
          <p:nvSpPr>
            <p:cNvPr id="1296" name="Google Shape;1296;p32"/>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2"/>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8" name="Google Shape;1298;p32"/>
            <p:cNvGrpSpPr/>
            <p:nvPr/>
          </p:nvGrpSpPr>
          <p:grpSpPr>
            <a:xfrm>
              <a:off x="792585" y="4744536"/>
              <a:ext cx="8083445" cy="799692"/>
              <a:chOff x="792585" y="4177836"/>
              <a:chExt cx="8083445" cy="799692"/>
            </a:xfrm>
          </p:grpSpPr>
          <p:sp>
            <p:nvSpPr>
              <p:cNvPr id="1299" name="Google Shape;1299;p32"/>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2"/>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2"/>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2"/>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2"/>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2"/>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2"/>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2"/>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2"/>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2"/>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0" name="Google Shape;1320;p32"/>
          <p:cNvSpPr/>
          <p:nvPr/>
        </p:nvSpPr>
        <p:spPr>
          <a:xfrm>
            <a:off x="3544575" y="3770325"/>
            <a:ext cx="412320" cy="42569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rot="-5244311">
            <a:off x="-253943" y="505206"/>
            <a:ext cx="755032" cy="77948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2"/>
          <p:cNvSpPr/>
          <p:nvPr/>
        </p:nvSpPr>
        <p:spPr>
          <a:xfrm rot="7395545">
            <a:off x="7526819" y="-402301"/>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2"/>
          <p:cNvSpPr/>
          <p:nvPr/>
        </p:nvSpPr>
        <p:spPr>
          <a:xfrm flipH="1" rot="8749925">
            <a:off x="8801235" y="845958"/>
            <a:ext cx="564583" cy="582912"/>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24" name="Shape 1324"/>
        <p:cNvGrpSpPr/>
        <p:nvPr/>
      </p:nvGrpSpPr>
      <p:grpSpPr>
        <a:xfrm>
          <a:off x="0" y="0"/>
          <a:ext cx="0" cy="0"/>
          <a:chOff x="0" y="0"/>
          <a:chExt cx="0" cy="0"/>
        </a:xfrm>
      </p:grpSpPr>
      <p:grpSp>
        <p:nvGrpSpPr>
          <p:cNvPr id="1325" name="Google Shape;1325;p33"/>
          <p:cNvGrpSpPr/>
          <p:nvPr/>
        </p:nvGrpSpPr>
        <p:grpSpPr>
          <a:xfrm flipH="1">
            <a:off x="-77029" y="3040211"/>
            <a:ext cx="11742629" cy="2711336"/>
            <a:chOff x="0" y="3548340"/>
            <a:chExt cx="9143925" cy="2111303"/>
          </a:xfrm>
        </p:grpSpPr>
        <p:sp>
          <p:nvSpPr>
            <p:cNvPr id="1326" name="Google Shape;1326;p33"/>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3"/>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3"/>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3"/>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33"/>
            <p:cNvGrpSpPr/>
            <p:nvPr/>
          </p:nvGrpSpPr>
          <p:grpSpPr>
            <a:xfrm>
              <a:off x="157025" y="3548340"/>
              <a:ext cx="8727868" cy="2000746"/>
              <a:chOff x="157025" y="3548340"/>
              <a:chExt cx="8727868" cy="2000746"/>
            </a:xfrm>
          </p:grpSpPr>
          <p:sp>
            <p:nvSpPr>
              <p:cNvPr id="1331" name="Google Shape;1331;p33"/>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3"/>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3"/>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3"/>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3"/>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3"/>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3"/>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3"/>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3"/>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8" name="Google Shape;1388;p33"/>
          <p:cNvSpPr/>
          <p:nvPr/>
        </p:nvSpPr>
        <p:spPr>
          <a:xfrm flipH="1" rot="4744183">
            <a:off x="1304271" y="-174731"/>
            <a:ext cx="412340" cy="42571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rot="1037247">
            <a:off x="4008160" y="4326845"/>
            <a:ext cx="412333" cy="42571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rot="4269655">
            <a:off x="-248601" y="898486"/>
            <a:ext cx="558047" cy="64115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rot="-8479708">
            <a:off x="8742970" y="2182015"/>
            <a:ext cx="755019" cy="77946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392" name="Shape 1392"/>
        <p:cNvGrpSpPr/>
        <p:nvPr/>
      </p:nvGrpSpPr>
      <p:grpSpPr>
        <a:xfrm>
          <a:off x="0" y="0"/>
          <a:ext cx="0" cy="0"/>
          <a:chOff x="0" y="0"/>
          <a:chExt cx="0" cy="0"/>
        </a:xfrm>
      </p:grpSpPr>
      <p:sp>
        <p:nvSpPr>
          <p:cNvPr id="1393" name="Google Shape;1393;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4" name="Google Shape;1394;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5" name="Google Shape;139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 name="Google Shape;115;p5"/>
          <p:cNvSpPr txBox="1"/>
          <p:nvPr>
            <p:ph idx="1" type="subTitle"/>
          </p:nvPr>
        </p:nvSpPr>
        <p:spPr>
          <a:xfrm>
            <a:off x="4955227" y="3781175"/>
            <a:ext cx="2505600" cy="6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5"/>
          <p:cNvSpPr txBox="1"/>
          <p:nvPr>
            <p:ph idx="2" type="subTitle"/>
          </p:nvPr>
        </p:nvSpPr>
        <p:spPr>
          <a:xfrm>
            <a:off x="1683398" y="3781175"/>
            <a:ext cx="2505600" cy="6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5"/>
          <p:cNvSpPr txBox="1"/>
          <p:nvPr>
            <p:ph idx="3" type="subTitle"/>
          </p:nvPr>
        </p:nvSpPr>
        <p:spPr>
          <a:xfrm>
            <a:off x="4955223" y="3334175"/>
            <a:ext cx="2505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5"/>
          <p:cNvSpPr txBox="1"/>
          <p:nvPr>
            <p:ph idx="4" type="subTitle"/>
          </p:nvPr>
        </p:nvSpPr>
        <p:spPr>
          <a:xfrm>
            <a:off x="1683173" y="3334175"/>
            <a:ext cx="2505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9" name="Google Shape;119;p5"/>
          <p:cNvGrpSpPr/>
          <p:nvPr/>
        </p:nvGrpSpPr>
        <p:grpSpPr>
          <a:xfrm>
            <a:off x="-125272" y="4239572"/>
            <a:ext cx="9269197" cy="2140228"/>
            <a:chOff x="0" y="3548340"/>
            <a:chExt cx="9143925" cy="2111303"/>
          </a:xfrm>
        </p:grpSpPr>
        <p:sp>
          <p:nvSpPr>
            <p:cNvPr id="120" name="Google Shape;120;p5"/>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5"/>
            <p:cNvGrpSpPr/>
            <p:nvPr/>
          </p:nvGrpSpPr>
          <p:grpSpPr>
            <a:xfrm>
              <a:off x="157025" y="3548340"/>
              <a:ext cx="8727868" cy="2000746"/>
              <a:chOff x="157025" y="3548340"/>
              <a:chExt cx="8727868" cy="2000746"/>
            </a:xfrm>
          </p:grpSpPr>
          <p:sp>
            <p:nvSpPr>
              <p:cNvPr id="124" name="Google Shape;124;p5"/>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5"/>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5"/>
          <p:cNvSpPr/>
          <p:nvPr/>
        </p:nvSpPr>
        <p:spPr>
          <a:xfrm rot="-9015479">
            <a:off x="1374926" y="-323565"/>
            <a:ext cx="755015" cy="77947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flipH="1" rot="-2060817">
            <a:off x="-184245" y="3385674"/>
            <a:ext cx="456751" cy="511717"/>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7395522">
            <a:off x="8700255" y="418955"/>
            <a:ext cx="667525" cy="624855"/>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flipH="1" rot="-3000077">
            <a:off x="8423268" y="932216"/>
            <a:ext cx="332521" cy="37251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flipH="1" rot="5143956">
            <a:off x="310939" y="3163494"/>
            <a:ext cx="332506" cy="372535"/>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89" name="Google Shape;189;p6"/>
          <p:cNvGrpSpPr/>
          <p:nvPr/>
        </p:nvGrpSpPr>
        <p:grpSpPr>
          <a:xfrm flipH="1">
            <a:off x="0" y="4488950"/>
            <a:ext cx="9144213" cy="1221279"/>
            <a:chOff x="0" y="4488950"/>
            <a:chExt cx="9144213" cy="1221279"/>
          </a:xfrm>
        </p:grpSpPr>
        <p:sp>
          <p:nvSpPr>
            <p:cNvPr id="190" name="Google Shape;190;p6"/>
            <p:cNvSpPr/>
            <p:nvPr/>
          </p:nvSpPr>
          <p:spPr>
            <a:xfrm>
              <a:off x="0" y="4500375"/>
              <a:ext cx="9144213" cy="1209853"/>
            </a:xfrm>
            <a:custGeom>
              <a:rect b="b" l="l" r="r" t="t"/>
              <a:pathLst>
                <a:path extrusionOk="0" h="37802" w="285712">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0" y="4488950"/>
              <a:ext cx="9144213" cy="308816"/>
            </a:xfrm>
            <a:custGeom>
              <a:rect b="b" l="l" r="r" t="t"/>
              <a:pathLst>
                <a:path extrusionOk="0" h="9649" w="285712">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6"/>
            <p:cNvGrpSpPr/>
            <p:nvPr/>
          </p:nvGrpSpPr>
          <p:grpSpPr>
            <a:xfrm>
              <a:off x="792585" y="4744536"/>
              <a:ext cx="8083445" cy="799692"/>
              <a:chOff x="792585" y="4177836"/>
              <a:chExt cx="8083445" cy="799692"/>
            </a:xfrm>
          </p:grpSpPr>
          <p:sp>
            <p:nvSpPr>
              <p:cNvPr id="193" name="Google Shape;193;p6"/>
              <p:cNvSpPr/>
              <p:nvPr/>
            </p:nvSpPr>
            <p:spPr>
              <a:xfrm>
                <a:off x="7766697" y="4587810"/>
                <a:ext cx="212833" cy="185821"/>
              </a:xfrm>
              <a:custGeom>
                <a:rect b="b" l="l" r="r" t="t"/>
                <a:pathLst>
                  <a:path extrusionOk="0" h="5806" w="665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710231" y="4247317"/>
                <a:ext cx="205024" cy="191454"/>
              </a:xfrm>
              <a:custGeom>
                <a:rect b="b" l="l" r="r" t="t"/>
                <a:pathLst>
                  <a:path extrusionOk="0" h="5982" w="6406">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019708" y="4331456"/>
                <a:ext cx="126388" cy="118354"/>
              </a:xfrm>
              <a:custGeom>
                <a:rect b="b" l="l" r="r" t="t"/>
                <a:pathLst>
                  <a:path extrusionOk="0" h="3698" w="3949">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3190120" y="4472339"/>
                <a:ext cx="126292" cy="118290"/>
              </a:xfrm>
              <a:custGeom>
                <a:rect b="b" l="l" r="r" t="t"/>
                <a:pathLst>
                  <a:path extrusionOk="0" h="3696" w="3946">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1760266" y="4687023"/>
                <a:ext cx="126452" cy="118322"/>
              </a:xfrm>
              <a:custGeom>
                <a:rect b="b" l="l" r="r" t="t"/>
                <a:pathLst>
                  <a:path extrusionOk="0" h="3697" w="3951">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4686959" y="4473875"/>
                <a:ext cx="80301" cy="74636"/>
              </a:xfrm>
              <a:custGeom>
                <a:rect b="b" l="l" r="r" t="t"/>
                <a:pathLst>
                  <a:path extrusionOk="0" h="2332" w="2509">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3420839" y="4886666"/>
                <a:ext cx="80109" cy="74764"/>
              </a:xfrm>
              <a:custGeom>
                <a:rect b="b" l="l" r="r" t="t"/>
                <a:pathLst>
                  <a:path extrusionOk="0" h="2336" w="2503">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2589432" y="4422828"/>
                <a:ext cx="79500" cy="74636"/>
              </a:xfrm>
              <a:custGeom>
                <a:rect b="b" l="l" r="r" t="t"/>
                <a:pathLst>
                  <a:path extrusionOk="0" h="2332" w="2484">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4162410" y="4177836"/>
                <a:ext cx="80109" cy="74764"/>
              </a:xfrm>
              <a:custGeom>
                <a:rect b="b" l="l" r="r" t="t"/>
                <a:pathLst>
                  <a:path extrusionOk="0" h="2336" w="2503">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3957550" y="4446063"/>
                <a:ext cx="205056" cy="191390"/>
              </a:xfrm>
              <a:custGeom>
                <a:rect b="b" l="l" r="r" t="t"/>
                <a:pathLst>
                  <a:path extrusionOk="0" h="5980" w="6407">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792585" y="4462033"/>
                <a:ext cx="204384" cy="191038"/>
              </a:xfrm>
              <a:custGeom>
                <a:rect b="b" l="l" r="r" t="t"/>
                <a:pathLst>
                  <a:path extrusionOk="0" h="5969" w="6386">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525247" y="4282457"/>
                <a:ext cx="102960" cy="72587"/>
              </a:xfrm>
              <a:custGeom>
                <a:rect b="b" l="l" r="r" t="t"/>
                <a:pathLst>
                  <a:path extrusionOk="0" h="2268" w="3217">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8809780" y="4798590"/>
                <a:ext cx="66250" cy="49512"/>
              </a:xfrm>
              <a:custGeom>
                <a:rect b="b" l="l" r="r" t="t"/>
                <a:pathLst>
                  <a:path extrusionOk="0" h="1547" w="207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464764" y="4274776"/>
                <a:ext cx="66250" cy="49480"/>
              </a:xfrm>
              <a:custGeom>
                <a:rect b="b" l="l" r="r" t="t"/>
                <a:pathLst>
                  <a:path extrusionOk="0" h="1546" w="207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7357810" y="4865607"/>
                <a:ext cx="66314" cy="49480"/>
              </a:xfrm>
              <a:custGeom>
                <a:rect b="b" l="l" r="r" t="t"/>
                <a:pathLst>
                  <a:path extrusionOk="0" h="1546" w="2072">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272898" y="4714067"/>
                <a:ext cx="66250" cy="49544"/>
              </a:xfrm>
              <a:custGeom>
                <a:rect b="b" l="l" r="r" t="t"/>
                <a:pathLst>
                  <a:path extrusionOk="0" h="1548" w="207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101126" y="4819137"/>
                <a:ext cx="66314" cy="50280"/>
              </a:xfrm>
              <a:custGeom>
                <a:rect b="b" l="l" r="r" t="t"/>
                <a:pathLst>
                  <a:path extrusionOk="0" h="1571" w="2072">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908599" y="4800126"/>
                <a:ext cx="104400" cy="78412"/>
              </a:xfrm>
              <a:custGeom>
                <a:rect b="b" l="l" r="r" t="t"/>
                <a:pathLst>
                  <a:path extrusionOk="0" h="2450" w="3262">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8085683" y="4899083"/>
                <a:ext cx="105104" cy="78444"/>
              </a:xfrm>
              <a:custGeom>
                <a:rect b="b" l="l" r="r" t="t"/>
                <a:pathLst>
                  <a:path extrusionOk="0" h="2451" w="3284">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8627035" y="4373766"/>
                <a:ext cx="105104" cy="78412"/>
              </a:xfrm>
              <a:custGeom>
                <a:rect b="b" l="l" r="r" t="t"/>
                <a:pathLst>
                  <a:path extrusionOk="0" h="2450" w="3284">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830220" y="4455985"/>
                <a:ext cx="104304" cy="78412"/>
              </a:xfrm>
              <a:custGeom>
                <a:rect b="b" l="l" r="r" t="t"/>
                <a:pathLst>
                  <a:path extrusionOk="0" h="2450" w="3259">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6"/>
          <p:cNvSpPr/>
          <p:nvPr/>
        </p:nvSpPr>
        <p:spPr>
          <a:xfrm rot="6365965">
            <a:off x="6588039" y="4412436"/>
            <a:ext cx="412352" cy="42573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flipH="1" rot="-1117037">
            <a:off x="2018562" y="-181809"/>
            <a:ext cx="412313" cy="42569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rot="-9493138">
            <a:off x="-368783" y="3112768"/>
            <a:ext cx="755021" cy="779474"/>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rot="7395545">
            <a:off x="8648769" y="410874"/>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8" name="Shape 218"/>
        <p:cNvGrpSpPr/>
        <p:nvPr/>
      </p:nvGrpSpPr>
      <p:grpSpPr>
        <a:xfrm>
          <a:off x="0" y="0"/>
          <a:ext cx="0" cy="0"/>
          <a:chOff x="0" y="0"/>
          <a:chExt cx="0" cy="0"/>
        </a:xfrm>
      </p:grpSpPr>
      <p:sp>
        <p:nvSpPr>
          <p:cNvPr id="219" name="Google Shape;21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0" name="Google Shape;220;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221" name="Google Shape;221;p7"/>
          <p:cNvGrpSpPr/>
          <p:nvPr/>
        </p:nvGrpSpPr>
        <p:grpSpPr>
          <a:xfrm rot="-129980">
            <a:off x="-197225" y="3702544"/>
            <a:ext cx="9603413" cy="2217398"/>
            <a:chOff x="0" y="3548340"/>
            <a:chExt cx="9143925" cy="2111303"/>
          </a:xfrm>
        </p:grpSpPr>
        <p:sp>
          <p:nvSpPr>
            <p:cNvPr id="222" name="Google Shape;222;p7"/>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157025" y="3548340"/>
              <a:ext cx="8727868" cy="2000746"/>
              <a:chOff x="157025" y="3548340"/>
              <a:chExt cx="8727868" cy="2000746"/>
            </a:xfrm>
          </p:grpSpPr>
          <p:sp>
            <p:nvSpPr>
              <p:cNvPr id="227" name="Google Shape;227;p7"/>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7"/>
          <p:cNvSpPr/>
          <p:nvPr/>
        </p:nvSpPr>
        <p:spPr>
          <a:xfrm rot="8901613">
            <a:off x="-486084" y="3416096"/>
            <a:ext cx="932366" cy="434494"/>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rot="9597325">
            <a:off x="6220557" y="-354959"/>
            <a:ext cx="809330" cy="77936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flipH="1" rot="-1190100">
            <a:off x="8705282" y="2240958"/>
            <a:ext cx="589161" cy="371541"/>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7" name="Shape 287"/>
        <p:cNvGrpSpPr/>
        <p:nvPr/>
      </p:nvGrpSpPr>
      <p:grpSpPr>
        <a:xfrm>
          <a:off x="0" y="0"/>
          <a:ext cx="0" cy="0"/>
          <a:chOff x="0" y="0"/>
          <a:chExt cx="0" cy="0"/>
        </a:xfrm>
      </p:grpSpPr>
      <p:sp>
        <p:nvSpPr>
          <p:cNvPr id="288" name="Google Shape;288;p8"/>
          <p:cNvSpPr txBox="1"/>
          <p:nvPr>
            <p:ph type="title"/>
          </p:nvPr>
        </p:nvSpPr>
        <p:spPr>
          <a:xfrm>
            <a:off x="713225" y="1277900"/>
            <a:ext cx="6213900" cy="23835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9" name="Google Shape;289;p8"/>
          <p:cNvSpPr/>
          <p:nvPr/>
        </p:nvSpPr>
        <p:spPr>
          <a:xfrm rot="4269655">
            <a:off x="8757024" y="2463361"/>
            <a:ext cx="558047" cy="64115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rot="7395545">
            <a:off x="6361219" y="-241151"/>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rot="-10328837">
            <a:off x="-280905" y="252273"/>
            <a:ext cx="755019" cy="77947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2" name="Shape 292"/>
        <p:cNvGrpSpPr/>
        <p:nvPr/>
      </p:nvGrpSpPr>
      <p:grpSpPr>
        <a:xfrm>
          <a:off x="0" y="0"/>
          <a:ext cx="0" cy="0"/>
          <a:chOff x="0" y="0"/>
          <a:chExt cx="0" cy="0"/>
        </a:xfrm>
      </p:grpSpPr>
      <p:sp>
        <p:nvSpPr>
          <p:cNvPr id="293" name="Google Shape;293;p9"/>
          <p:cNvSpPr txBox="1"/>
          <p:nvPr>
            <p:ph type="title"/>
          </p:nvPr>
        </p:nvSpPr>
        <p:spPr>
          <a:xfrm>
            <a:off x="1564650" y="853400"/>
            <a:ext cx="6014700" cy="21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sz="130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94" name="Google Shape;294;p9"/>
          <p:cNvSpPr txBox="1"/>
          <p:nvPr>
            <p:ph idx="1" type="subTitle"/>
          </p:nvPr>
        </p:nvSpPr>
        <p:spPr>
          <a:xfrm>
            <a:off x="1808400" y="2993600"/>
            <a:ext cx="5527200" cy="671100"/>
          </a:xfrm>
          <a:prstGeom prst="rect">
            <a:avLst/>
          </a:prstGeom>
          <a:solidFill>
            <a:schemeClr val="lt2"/>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5" name="Google Shape;295;p9"/>
          <p:cNvSpPr/>
          <p:nvPr/>
        </p:nvSpPr>
        <p:spPr>
          <a:xfrm>
            <a:off x="8560875" y="1198700"/>
            <a:ext cx="932325" cy="434475"/>
          </a:xfrm>
          <a:custGeom>
            <a:rect b="b" l="l" r="r" t="t"/>
            <a:pathLst>
              <a:path extrusionOk="0" h="17379" w="37293">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221175" y="2731200"/>
            <a:ext cx="380650" cy="393000"/>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rot="1189705">
            <a:off x="713202" y="-508820"/>
            <a:ext cx="1473155" cy="929013"/>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9"/>
          <p:cNvGrpSpPr/>
          <p:nvPr/>
        </p:nvGrpSpPr>
        <p:grpSpPr>
          <a:xfrm flipH="1">
            <a:off x="-125272" y="3610972"/>
            <a:ext cx="9269197" cy="2140228"/>
            <a:chOff x="0" y="3548340"/>
            <a:chExt cx="9143925" cy="2111303"/>
          </a:xfrm>
        </p:grpSpPr>
        <p:sp>
          <p:nvSpPr>
            <p:cNvPr id="299" name="Google Shape;299;p9"/>
            <p:cNvSpPr/>
            <p:nvPr/>
          </p:nvSpPr>
          <p:spPr>
            <a:xfrm>
              <a:off x="0" y="3794637"/>
              <a:ext cx="9143925" cy="1865001"/>
            </a:xfrm>
            <a:custGeom>
              <a:rect b="b" l="l" r="r" t="t"/>
              <a:pathLst>
                <a:path extrusionOk="0" h="57367" w="281265">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3088" y="4329366"/>
              <a:ext cx="3728637" cy="1330277"/>
            </a:xfrm>
            <a:custGeom>
              <a:rect b="b" l="l" r="r" t="t"/>
              <a:pathLst>
                <a:path extrusionOk="0" h="40919" w="114692">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0" y="3794377"/>
              <a:ext cx="9031766" cy="1126634"/>
            </a:xfrm>
            <a:custGeom>
              <a:rect b="b" l="l" r="r" t="t"/>
              <a:pathLst>
                <a:path extrusionOk="0" h="34655" w="277815">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935093" y="4170293"/>
              <a:ext cx="4700718" cy="894643"/>
            </a:xfrm>
            <a:custGeom>
              <a:rect b="b" l="l" r="r" t="t"/>
              <a:pathLst>
                <a:path extrusionOk="0" h="27519" w="144593">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9"/>
            <p:cNvGrpSpPr/>
            <p:nvPr/>
          </p:nvGrpSpPr>
          <p:grpSpPr>
            <a:xfrm>
              <a:off x="157025" y="3548340"/>
              <a:ext cx="8727868" cy="2000746"/>
              <a:chOff x="157025" y="3548340"/>
              <a:chExt cx="8727868" cy="2000746"/>
            </a:xfrm>
          </p:grpSpPr>
          <p:sp>
            <p:nvSpPr>
              <p:cNvPr id="304" name="Google Shape;304;p9"/>
              <p:cNvSpPr/>
              <p:nvPr/>
            </p:nvSpPr>
            <p:spPr>
              <a:xfrm>
                <a:off x="1223524" y="5098136"/>
                <a:ext cx="59623" cy="57250"/>
              </a:xfrm>
              <a:custGeom>
                <a:rect b="b" l="l" r="r" t="t"/>
                <a:pathLst>
                  <a:path extrusionOk="0" h="1761" w="1834">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1839951" y="5197130"/>
                <a:ext cx="67296" cy="57250"/>
              </a:xfrm>
              <a:custGeom>
                <a:rect b="b" l="l" r="r" t="t"/>
                <a:pathLst>
                  <a:path extrusionOk="0" h="1761" w="207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2192622" y="4978271"/>
                <a:ext cx="79682" cy="75033"/>
              </a:xfrm>
              <a:custGeom>
                <a:rect b="b" l="l" r="r" t="t"/>
                <a:pathLst>
                  <a:path extrusionOk="0" h="2308" w="2451">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2279262" y="5407472"/>
                <a:ext cx="51073" cy="42621"/>
              </a:xfrm>
              <a:custGeom>
                <a:rect b="b" l="l" r="r" t="t"/>
                <a:pathLst>
                  <a:path extrusionOk="0" h="1311" w="1571">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538305" y="5463974"/>
                <a:ext cx="95189" cy="75813"/>
              </a:xfrm>
              <a:custGeom>
                <a:rect b="b" l="l" r="r" t="t"/>
                <a:pathLst>
                  <a:path extrusionOk="0" h="2332" w="2928">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a:off x="550659" y="4577647"/>
                <a:ext cx="118401" cy="103674"/>
              </a:xfrm>
              <a:custGeom>
                <a:rect b="b" l="l" r="r" t="t"/>
                <a:pathLst>
                  <a:path extrusionOk="0" h="3189" w="3642">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a:off x="1022448" y="4463926"/>
                <a:ext cx="67361" cy="51886"/>
              </a:xfrm>
              <a:custGeom>
                <a:rect b="b" l="l" r="r" t="t"/>
                <a:pathLst>
                  <a:path extrusionOk="0" h="1596" w="2072">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1288512" y="4294580"/>
                <a:ext cx="133844" cy="99025"/>
              </a:xfrm>
              <a:custGeom>
                <a:rect b="b" l="l" r="r" t="t"/>
                <a:pathLst>
                  <a:path extrusionOk="0" h="3046" w="4117">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2632681" y="5194822"/>
                <a:ext cx="129227" cy="113687"/>
              </a:xfrm>
              <a:custGeom>
                <a:rect b="b" l="l" r="r" t="t"/>
                <a:pathLst>
                  <a:path extrusionOk="0" h="3497" w="3975">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2868576" y="5487187"/>
                <a:ext cx="78122" cy="61899"/>
              </a:xfrm>
              <a:custGeom>
                <a:rect b="b" l="l" r="r" t="t"/>
                <a:pathLst>
                  <a:path extrusionOk="0" h="1904" w="2403">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3065035" y="5030060"/>
                <a:ext cx="73473" cy="65800"/>
              </a:xfrm>
              <a:custGeom>
                <a:rect b="b" l="l" r="r" t="t"/>
                <a:pathLst>
                  <a:path extrusionOk="0" h="2024" w="226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4116060" y="5086563"/>
                <a:ext cx="111412" cy="85079"/>
              </a:xfrm>
              <a:custGeom>
                <a:rect b="b" l="l" r="r" t="t"/>
                <a:pathLst>
                  <a:path extrusionOk="0" h="2617" w="3427">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181064" y="5025411"/>
                <a:ext cx="117589" cy="99025"/>
              </a:xfrm>
              <a:custGeom>
                <a:rect b="b" l="l" r="r" t="t"/>
                <a:pathLst>
                  <a:path extrusionOk="0" h="3046" w="3617">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260681" y="5275252"/>
                <a:ext cx="57283" cy="56470"/>
              </a:xfrm>
              <a:custGeom>
                <a:rect b="b" l="l" r="r" t="t"/>
                <a:pathLst>
                  <a:path extrusionOk="0" h="1737" w="1762">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932018" y="5261338"/>
                <a:ext cx="50325" cy="37907"/>
              </a:xfrm>
              <a:custGeom>
                <a:rect b="b" l="l" r="r" t="t"/>
                <a:pathLst>
                  <a:path extrusionOk="0" h="1166" w="1548">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6124609" y="4870012"/>
                <a:ext cx="69636" cy="75001"/>
              </a:xfrm>
              <a:custGeom>
                <a:rect b="b" l="l" r="r" t="t"/>
                <a:pathLst>
                  <a:path extrusionOk="0" h="2307" w="2142">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p:nvPr/>
            </p:nvSpPr>
            <p:spPr>
              <a:xfrm>
                <a:off x="6568537" y="4771018"/>
                <a:ext cx="94409" cy="65735"/>
              </a:xfrm>
              <a:custGeom>
                <a:rect b="b" l="l" r="r" t="t"/>
                <a:pathLst>
                  <a:path extrusionOk="0" h="2022" w="2904">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6484205" y="5322392"/>
                <a:ext cx="55722" cy="42621"/>
              </a:xfrm>
              <a:custGeom>
                <a:rect b="b" l="l" r="r" t="t"/>
                <a:pathLst>
                  <a:path extrusionOk="0" h="1311" w="1714">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6543796" y="5435333"/>
                <a:ext cx="101334" cy="85111"/>
              </a:xfrm>
              <a:custGeom>
                <a:rect b="b" l="l" r="r" t="t"/>
                <a:pathLst>
                  <a:path extrusionOk="0" h="2618" w="3117">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7352782" y="5279901"/>
                <a:ext cx="67296" cy="61086"/>
              </a:xfrm>
              <a:custGeom>
                <a:rect b="b" l="l" r="r" t="t"/>
                <a:pathLst>
                  <a:path extrusionOk="0" h="1879" w="207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7444038" y="4393574"/>
                <a:ext cx="85111" cy="79682"/>
              </a:xfrm>
              <a:custGeom>
                <a:rect b="b" l="l" r="r" t="t"/>
                <a:pathLst>
                  <a:path extrusionOk="0" h="2451" w="2618">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7666799" y="4596210"/>
                <a:ext cx="34786" cy="37907"/>
              </a:xfrm>
              <a:custGeom>
                <a:rect b="b" l="l" r="r" t="t"/>
                <a:pathLst>
                  <a:path extrusionOk="0" h="1166" w="107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8219733" y="4204884"/>
                <a:ext cx="84363" cy="70384"/>
              </a:xfrm>
              <a:custGeom>
                <a:rect b="b" l="l" r="r" t="t"/>
                <a:pathLst>
                  <a:path extrusionOk="0" h="2165" w="2595">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8748740" y="4294580"/>
                <a:ext cx="61899" cy="56470"/>
              </a:xfrm>
              <a:custGeom>
                <a:rect b="b" l="l" r="r" t="t"/>
                <a:pathLst>
                  <a:path extrusionOk="0" h="1737" w="1904">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8772765" y="4902490"/>
                <a:ext cx="112127" cy="94377"/>
              </a:xfrm>
              <a:custGeom>
                <a:rect b="b" l="l" r="r" t="t"/>
                <a:pathLst>
                  <a:path extrusionOk="0" h="2903" w="3449">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8812168" y="5166993"/>
                <a:ext cx="68076" cy="65735"/>
              </a:xfrm>
              <a:custGeom>
                <a:rect b="b" l="l" r="r" t="t"/>
                <a:pathLst>
                  <a:path extrusionOk="0" h="2022" w="2094">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8427799" y="5214133"/>
                <a:ext cx="50293" cy="37972"/>
              </a:xfrm>
              <a:custGeom>
                <a:rect b="b" l="l" r="r" t="t"/>
                <a:pathLst>
                  <a:path extrusionOk="0" h="1168" w="1547">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8122300" y="5241962"/>
                <a:ext cx="89728" cy="75846"/>
              </a:xfrm>
              <a:custGeom>
                <a:rect b="b" l="l" r="r" t="t"/>
                <a:pathLst>
                  <a:path extrusionOk="0" h="2333" w="276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7978442" y="5039358"/>
                <a:ext cx="119117" cy="108291"/>
              </a:xfrm>
              <a:custGeom>
                <a:rect b="b" l="l" r="r" t="t"/>
                <a:pathLst>
                  <a:path extrusionOk="0" h="3331" w="3664">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7988520" y="5388193"/>
                <a:ext cx="45644" cy="42523"/>
              </a:xfrm>
              <a:custGeom>
                <a:rect b="b" l="l" r="r" t="t"/>
                <a:pathLst>
                  <a:path extrusionOk="0" h="1308" w="1404">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7597162" y="5482538"/>
                <a:ext cx="67296" cy="57250"/>
              </a:xfrm>
              <a:custGeom>
                <a:rect b="b" l="l" r="r" t="t"/>
                <a:pathLst>
                  <a:path extrusionOk="0" h="1761" w="207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8653648" y="5468623"/>
                <a:ext cx="79649" cy="75813"/>
              </a:xfrm>
              <a:custGeom>
                <a:rect b="b" l="l" r="r" t="t"/>
                <a:pathLst>
                  <a:path extrusionOk="0" h="2332" w="245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7126153" y="4218799"/>
                <a:ext cx="57250" cy="51821"/>
              </a:xfrm>
              <a:custGeom>
                <a:rect b="b" l="l" r="r" t="t"/>
                <a:pathLst>
                  <a:path extrusionOk="0" h="1594" w="1761">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7998533" y="4105891"/>
                <a:ext cx="56535" cy="51821"/>
              </a:xfrm>
              <a:custGeom>
                <a:rect b="b" l="l" r="r" t="t"/>
                <a:pathLst>
                  <a:path extrusionOk="0" h="1594" w="1739">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5599438" y="4780284"/>
                <a:ext cx="72725" cy="61086"/>
              </a:xfrm>
              <a:custGeom>
                <a:rect b="b" l="l" r="r" t="t"/>
                <a:pathLst>
                  <a:path extrusionOk="0" h="1879" w="2237">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3433182" y="4719164"/>
                <a:ext cx="62647" cy="61151"/>
              </a:xfrm>
              <a:custGeom>
                <a:rect b="b" l="l" r="r" t="t"/>
                <a:pathLst>
                  <a:path extrusionOk="0" h="1881" w="1927">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332579" y="4473224"/>
                <a:ext cx="67361" cy="57250"/>
              </a:xfrm>
              <a:custGeom>
                <a:rect b="b" l="l" r="r" t="t"/>
                <a:pathLst>
                  <a:path extrusionOk="0" h="1761" w="2072">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1708480" y="4515780"/>
                <a:ext cx="44896" cy="37907"/>
              </a:xfrm>
              <a:custGeom>
                <a:rect b="b" l="l" r="r" t="t"/>
                <a:pathLst>
                  <a:path extrusionOk="0" h="1166" w="1381">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586258" y="4275237"/>
                <a:ext cx="89728" cy="75813"/>
              </a:xfrm>
              <a:custGeom>
                <a:rect b="b" l="l" r="r" t="t"/>
                <a:pathLst>
                  <a:path extrusionOk="0" h="2332" w="276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157025" y="4803496"/>
                <a:ext cx="51106" cy="47172"/>
              </a:xfrm>
              <a:custGeom>
                <a:rect b="b" l="l" r="r" t="t"/>
                <a:pathLst>
                  <a:path extrusionOk="0" h="1451" w="1572">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5250115" y="4665035"/>
                <a:ext cx="138850" cy="92328"/>
              </a:xfrm>
              <a:custGeom>
                <a:rect b="b" l="l" r="r" t="t"/>
                <a:pathLst>
                  <a:path extrusionOk="0" h="2840" w="4271">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6150942" y="4164702"/>
                <a:ext cx="132056" cy="100879"/>
              </a:xfrm>
              <a:custGeom>
                <a:rect b="b" l="l" r="r" t="t"/>
                <a:pathLst>
                  <a:path extrusionOk="0" h="3103" w="4062">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7314582" y="3692653"/>
                <a:ext cx="135567" cy="97855"/>
              </a:xfrm>
              <a:custGeom>
                <a:rect b="b" l="l" r="r" t="t"/>
                <a:pathLst>
                  <a:path extrusionOk="0" h="3010" w="417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8182151" y="3760014"/>
                <a:ext cx="130235" cy="76073"/>
              </a:xfrm>
              <a:custGeom>
                <a:rect b="b" l="l" r="r" t="t"/>
                <a:pathLst>
                  <a:path extrusionOk="0" h="2340" w="4006">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5974119" y="4359406"/>
                <a:ext cx="112842" cy="83388"/>
              </a:xfrm>
              <a:custGeom>
                <a:rect b="b" l="l" r="r" t="t"/>
                <a:pathLst>
                  <a:path extrusionOk="0" h="2565" w="3471">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6844094" y="3891778"/>
                <a:ext cx="112127" cy="83128"/>
              </a:xfrm>
              <a:custGeom>
                <a:rect b="b" l="l" r="r" t="t"/>
                <a:pathLst>
                  <a:path extrusionOk="0" h="2557" w="3449">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7902530" y="3693823"/>
                <a:ext cx="111217" cy="64630"/>
              </a:xfrm>
              <a:custGeom>
                <a:rect b="b" l="l" r="r" t="t"/>
                <a:pathLst>
                  <a:path extrusionOk="0" h="1988" w="3421">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5549502" y="4625470"/>
                <a:ext cx="75196" cy="52016"/>
              </a:xfrm>
              <a:custGeom>
                <a:rect b="b" l="l" r="r" t="t"/>
                <a:pathLst>
                  <a:path extrusionOk="0" h="1600" w="2313">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6019926" y="4042918"/>
                <a:ext cx="75098" cy="52244"/>
              </a:xfrm>
              <a:custGeom>
                <a:rect b="b" l="l" r="r" t="t"/>
                <a:pathLst>
                  <a:path extrusionOk="0" h="1607" w="231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5173814" y="4602713"/>
                <a:ext cx="66060" cy="48147"/>
              </a:xfrm>
              <a:custGeom>
                <a:rect b="b" l="l" r="r" t="t"/>
                <a:pathLst>
                  <a:path extrusionOk="0" h="1481" w="2032">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6282479" y="3991129"/>
                <a:ext cx="66028" cy="46782"/>
              </a:xfrm>
              <a:custGeom>
                <a:rect b="b" l="l" r="r" t="t"/>
                <a:pathLst>
                  <a:path extrusionOk="0" h="1439" w="2031">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7334056" y="3548340"/>
                <a:ext cx="66288" cy="46392"/>
              </a:xfrm>
              <a:custGeom>
                <a:rect b="b" l="l" r="r" t="t"/>
                <a:pathLst>
                  <a:path extrusionOk="0" h="1427" w="2039">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8357349" y="3637710"/>
                <a:ext cx="66125" cy="46359"/>
              </a:xfrm>
              <a:custGeom>
                <a:rect b="b" l="l" r="r" t="t"/>
                <a:pathLst>
                  <a:path extrusionOk="0" h="1426" w="2034">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6178804" y="4361389"/>
                <a:ext cx="50065" cy="34948"/>
              </a:xfrm>
              <a:custGeom>
                <a:rect b="b" l="l" r="r" t="t"/>
                <a:pathLst>
                  <a:path extrusionOk="0" h="1075" w="154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6683851" y="4072925"/>
                <a:ext cx="50130" cy="34883"/>
              </a:xfrm>
              <a:custGeom>
                <a:rect b="b" l="l" r="r" t="t"/>
                <a:pathLst>
                  <a:path extrusionOk="0" h="1073" w="1542">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7217507" y="3827765"/>
                <a:ext cx="50163" cy="35338"/>
              </a:xfrm>
              <a:custGeom>
                <a:rect b="b" l="l" r="r" t="t"/>
                <a:pathLst>
                  <a:path extrusionOk="0" h="1087" w="1543">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8380724" y="3851725"/>
                <a:ext cx="50033" cy="34981"/>
              </a:xfrm>
              <a:custGeom>
                <a:rect b="b" l="l" r="r" t="t"/>
                <a:pathLst>
                  <a:path extrusionOk="0" h="1076" w="1539">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1" name="Shape 361"/>
        <p:cNvGrpSpPr/>
        <p:nvPr/>
      </p:nvGrpSpPr>
      <p:grpSpPr>
        <a:xfrm>
          <a:off x="0" y="0"/>
          <a:ext cx="0" cy="0"/>
          <a:chOff x="0" y="0"/>
          <a:chExt cx="0" cy="0"/>
        </a:xfrm>
      </p:grpSpPr>
      <p:sp>
        <p:nvSpPr>
          <p:cNvPr id="362" name="Google Shape;362;p10"/>
          <p:cNvSpPr/>
          <p:nvPr>
            <p:ph idx="2" type="pic"/>
          </p:nvPr>
        </p:nvSpPr>
        <p:spPr>
          <a:xfrm>
            <a:off x="-5100" y="-10200"/>
            <a:ext cx="9154200" cy="5153700"/>
          </a:xfrm>
          <a:prstGeom prst="rect">
            <a:avLst/>
          </a:prstGeom>
          <a:noFill/>
          <a:ln>
            <a:noFill/>
          </a:ln>
        </p:spPr>
      </p:sp>
      <p:sp>
        <p:nvSpPr>
          <p:cNvPr id="363" name="Google Shape;363;p10"/>
          <p:cNvSpPr txBox="1"/>
          <p:nvPr>
            <p:ph type="title"/>
          </p:nvPr>
        </p:nvSpPr>
        <p:spPr>
          <a:xfrm>
            <a:off x="720000" y="4074975"/>
            <a:ext cx="7704000" cy="5289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200"/>
              <a:buNone/>
              <a:defRPr sz="25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rchivo"/>
              <a:buNone/>
              <a:defRPr b="1" sz="3200">
                <a:solidFill>
                  <a:schemeClr val="dk1"/>
                </a:solidFill>
                <a:latin typeface="Archivo"/>
                <a:ea typeface="Archivo"/>
                <a:cs typeface="Archivo"/>
                <a:sym typeface="Archivo"/>
              </a:defRPr>
            </a:lvl1pPr>
            <a:lvl2pPr lvl="1"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1pPr>
            <a:lvl2pPr indent="-317500" lvl="1" marL="9144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2pPr>
            <a:lvl3pPr indent="-317500" lvl="2" marL="13716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3pPr>
            <a:lvl4pPr indent="-317500" lvl="3" marL="18288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4pPr>
            <a:lvl5pPr indent="-317500" lvl="4" marL="22860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5pPr>
            <a:lvl6pPr indent="-317500" lvl="5" marL="27432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6pPr>
            <a:lvl7pPr indent="-317500" lvl="6" marL="32004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7pPr>
            <a:lvl8pPr indent="-317500" lvl="7" marL="36576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8pPr>
            <a:lvl9pPr indent="-317500" lvl="8" marL="4114800">
              <a:lnSpc>
                <a:spcPct val="100000"/>
              </a:lnSpc>
              <a:spcBef>
                <a:spcPts val="1600"/>
              </a:spcBef>
              <a:spcAft>
                <a:spcPts val="1600"/>
              </a:spcAft>
              <a:buClr>
                <a:schemeClr val="dk1"/>
              </a:buClr>
              <a:buSzPts val="1400"/>
              <a:buFont typeface="Figtree"/>
              <a:buChar char="■"/>
              <a:defRPr>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hyperlink" Target="https://www.pexels.com/photo/people-walking-in-the-rain-near-metropolitan-building-kolkata-india-1815884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eatherandclimate.com/"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35"/>
          <p:cNvSpPr txBox="1"/>
          <p:nvPr>
            <p:ph type="ctrTitle"/>
          </p:nvPr>
        </p:nvSpPr>
        <p:spPr>
          <a:xfrm>
            <a:off x="473825" y="1308675"/>
            <a:ext cx="5063700" cy="1925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000"/>
              <a:t>Predicting Precipitation with Machine Learning</a:t>
            </a:r>
            <a:endParaRPr sz="6000"/>
          </a:p>
        </p:txBody>
      </p:sp>
      <p:sp>
        <p:nvSpPr>
          <p:cNvPr id="1401" name="Google Shape;1401;p35"/>
          <p:cNvSpPr txBox="1"/>
          <p:nvPr>
            <p:ph idx="1" type="subTitle"/>
          </p:nvPr>
        </p:nvSpPr>
        <p:spPr>
          <a:xfrm>
            <a:off x="763325" y="3405750"/>
            <a:ext cx="50637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Kaitlyn Lane, Patrick Ledoit, Jessica Ling, Conor Luppnow</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402" name="Google Shape;1402;p35"/>
          <p:cNvGrpSpPr/>
          <p:nvPr/>
        </p:nvGrpSpPr>
        <p:grpSpPr>
          <a:xfrm>
            <a:off x="5189425" y="517000"/>
            <a:ext cx="4564180" cy="4278073"/>
            <a:chOff x="4579825" y="364600"/>
            <a:chExt cx="4564180" cy="4278073"/>
          </a:xfrm>
        </p:grpSpPr>
        <p:sp>
          <p:nvSpPr>
            <p:cNvPr id="1403" name="Google Shape;1403;p35"/>
            <p:cNvSpPr/>
            <p:nvPr/>
          </p:nvSpPr>
          <p:spPr>
            <a:xfrm>
              <a:off x="4579825" y="364600"/>
              <a:ext cx="4554039" cy="4278073"/>
            </a:xfrm>
            <a:custGeom>
              <a:rect b="b" l="l" r="r" t="t"/>
              <a:pathLst>
                <a:path extrusionOk="0" h="100702" w="107198">
                  <a:moveTo>
                    <a:pt x="34788" y="0"/>
                  </a:moveTo>
                  <a:cubicBezTo>
                    <a:pt x="30916" y="0"/>
                    <a:pt x="27374" y="1058"/>
                    <a:pt x="24349" y="3465"/>
                  </a:cubicBezTo>
                  <a:cubicBezTo>
                    <a:pt x="9690" y="15161"/>
                    <a:pt x="28616" y="27595"/>
                    <a:pt x="19229" y="36598"/>
                  </a:cubicBezTo>
                  <a:cubicBezTo>
                    <a:pt x="13104" y="42488"/>
                    <a:pt x="1" y="56226"/>
                    <a:pt x="12200" y="76440"/>
                  </a:cubicBezTo>
                  <a:cubicBezTo>
                    <a:pt x="24399" y="96672"/>
                    <a:pt x="43961" y="98160"/>
                    <a:pt x="56612" y="99684"/>
                  </a:cubicBezTo>
                  <a:cubicBezTo>
                    <a:pt x="60084" y="100094"/>
                    <a:pt x="64481" y="100702"/>
                    <a:pt x="69238" y="100702"/>
                  </a:cubicBezTo>
                  <a:cubicBezTo>
                    <a:pt x="78628" y="100702"/>
                    <a:pt x="89422" y="98335"/>
                    <a:pt x="97275" y="87417"/>
                  </a:cubicBezTo>
                  <a:cubicBezTo>
                    <a:pt x="107197" y="73613"/>
                    <a:pt x="106226" y="56544"/>
                    <a:pt x="89259" y="36748"/>
                  </a:cubicBezTo>
                  <a:cubicBezTo>
                    <a:pt x="75411" y="20621"/>
                    <a:pt x="51884" y="0"/>
                    <a:pt x="3478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5"/>
            <p:cNvSpPr/>
            <p:nvPr/>
          </p:nvSpPr>
          <p:spPr>
            <a:xfrm>
              <a:off x="5846648" y="4319972"/>
              <a:ext cx="2645300" cy="322527"/>
            </a:xfrm>
            <a:custGeom>
              <a:rect b="b" l="l" r="r" t="t"/>
              <a:pathLst>
                <a:path extrusionOk="0" h="7592" w="62268">
                  <a:moveTo>
                    <a:pt x="0" y="1"/>
                  </a:moveTo>
                  <a:cubicBezTo>
                    <a:pt x="9389" y="4786"/>
                    <a:pt x="19295" y="5674"/>
                    <a:pt x="26792" y="6578"/>
                  </a:cubicBezTo>
                  <a:cubicBezTo>
                    <a:pt x="30259" y="6987"/>
                    <a:pt x="34646" y="7591"/>
                    <a:pt x="39392" y="7591"/>
                  </a:cubicBezTo>
                  <a:cubicBezTo>
                    <a:pt x="46857" y="7591"/>
                    <a:pt x="55209" y="6097"/>
                    <a:pt x="62267" y="1"/>
                  </a:cubicBezTo>
                  <a:close/>
                </a:path>
              </a:pathLst>
            </a:custGeom>
            <a:solidFill>
              <a:srgbClr val="1B3A4E">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5"/>
            <p:cNvSpPr/>
            <p:nvPr/>
          </p:nvSpPr>
          <p:spPr>
            <a:xfrm>
              <a:off x="5043350" y="2047075"/>
              <a:ext cx="3690285" cy="444579"/>
            </a:xfrm>
            <a:custGeom>
              <a:rect b="b" l="l" r="r" t="t"/>
              <a:pathLst>
                <a:path extrusionOk="0" h="10465" w="86866">
                  <a:moveTo>
                    <a:pt x="43153" y="1"/>
                  </a:moveTo>
                  <a:cubicBezTo>
                    <a:pt x="39868" y="1"/>
                    <a:pt x="36281" y="299"/>
                    <a:pt x="32296" y="1010"/>
                  </a:cubicBezTo>
                  <a:cubicBezTo>
                    <a:pt x="27762" y="1829"/>
                    <a:pt x="18358" y="5561"/>
                    <a:pt x="13822" y="6347"/>
                  </a:cubicBezTo>
                  <a:cubicBezTo>
                    <a:pt x="11929" y="6682"/>
                    <a:pt x="9969" y="6812"/>
                    <a:pt x="7979" y="6812"/>
                  </a:cubicBezTo>
                  <a:cubicBezTo>
                    <a:pt x="5487" y="6812"/>
                    <a:pt x="2948" y="6608"/>
                    <a:pt x="435" y="6347"/>
                  </a:cubicBezTo>
                  <a:cubicBezTo>
                    <a:pt x="285" y="6581"/>
                    <a:pt x="152" y="6816"/>
                    <a:pt x="0" y="7050"/>
                  </a:cubicBezTo>
                  <a:cubicBezTo>
                    <a:pt x="7497" y="7774"/>
                    <a:pt x="11511" y="9907"/>
                    <a:pt x="18115" y="9907"/>
                  </a:cubicBezTo>
                  <a:cubicBezTo>
                    <a:pt x="19752" y="9907"/>
                    <a:pt x="21547" y="9776"/>
                    <a:pt x="23595" y="9460"/>
                  </a:cubicBezTo>
                  <a:cubicBezTo>
                    <a:pt x="28247" y="8741"/>
                    <a:pt x="32849" y="7770"/>
                    <a:pt x="37535" y="7385"/>
                  </a:cubicBezTo>
                  <a:cubicBezTo>
                    <a:pt x="39747" y="7202"/>
                    <a:pt x="41635" y="7123"/>
                    <a:pt x="43284" y="7123"/>
                  </a:cubicBezTo>
                  <a:cubicBezTo>
                    <a:pt x="54003" y="7123"/>
                    <a:pt x="54629" y="10465"/>
                    <a:pt x="68818" y="10465"/>
                  </a:cubicBezTo>
                  <a:cubicBezTo>
                    <a:pt x="73261" y="10465"/>
                    <a:pt x="79035" y="10137"/>
                    <a:pt x="86866" y="9276"/>
                  </a:cubicBezTo>
                  <a:cubicBezTo>
                    <a:pt x="86681" y="8924"/>
                    <a:pt x="86480" y="8573"/>
                    <a:pt x="86279" y="8239"/>
                  </a:cubicBezTo>
                  <a:cubicBezTo>
                    <a:pt x="85543" y="8279"/>
                    <a:pt x="84821" y="8298"/>
                    <a:pt x="84113" y="8298"/>
                  </a:cubicBezTo>
                  <a:cubicBezTo>
                    <a:pt x="69412" y="8298"/>
                    <a:pt x="60473" y="1"/>
                    <a:pt x="43153"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5442854" y="1618342"/>
              <a:ext cx="2908989" cy="290368"/>
            </a:xfrm>
            <a:custGeom>
              <a:rect b="b" l="l" r="r" t="t"/>
              <a:pathLst>
                <a:path extrusionOk="0" h="6835" w="68475">
                  <a:moveTo>
                    <a:pt x="15419" y="1"/>
                  </a:moveTo>
                  <a:cubicBezTo>
                    <a:pt x="13591" y="1"/>
                    <a:pt x="11765" y="91"/>
                    <a:pt x="9940" y="308"/>
                  </a:cubicBezTo>
                  <a:cubicBezTo>
                    <a:pt x="7670" y="580"/>
                    <a:pt x="5427" y="1045"/>
                    <a:pt x="3162" y="1045"/>
                  </a:cubicBezTo>
                  <a:cubicBezTo>
                    <a:pt x="2923" y="1045"/>
                    <a:pt x="2684" y="1039"/>
                    <a:pt x="2444" y="1028"/>
                  </a:cubicBezTo>
                  <a:cubicBezTo>
                    <a:pt x="2160" y="1011"/>
                    <a:pt x="1859" y="995"/>
                    <a:pt x="1574" y="961"/>
                  </a:cubicBezTo>
                  <a:cubicBezTo>
                    <a:pt x="1540" y="2651"/>
                    <a:pt x="1122" y="4275"/>
                    <a:pt x="1" y="5797"/>
                  </a:cubicBezTo>
                  <a:cubicBezTo>
                    <a:pt x="770" y="5714"/>
                    <a:pt x="1540" y="5613"/>
                    <a:pt x="2327" y="5479"/>
                  </a:cubicBezTo>
                  <a:cubicBezTo>
                    <a:pt x="7799" y="4542"/>
                    <a:pt x="13003" y="2149"/>
                    <a:pt x="18559" y="1680"/>
                  </a:cubicBezTo>
                  <a:cubicBezTo>
                    <a:pt x="19292" y="1617"/>
                    <a:pt x="20024" y="1588"/>
                    <a:pt x="20753" y="1588"/>
                  </a:cubicBezTo>
                  <a:cubicBezTo>
                    <a:pt x="28165" y="1588"/>
                    <a:pt x="35406" y="4578"/>
                    <a:pt x="42856" y="5279"/>
                  </a:cubicBezTo>
                  <a:cubicBezTo>
                    <a:pt x="44360" y="5417"/>
                    <a:pt x="45869" y="5462"/>
                    <a:pt x="47379" y="5462"/>
                  </a:cubicBezTo>
                  <a:cubicBezTo>
                    <a:pt x="50010" y="5462"/>
                    <a:pt x="52648" y="5328"/>
                    <a:pt x="55283" y="5328"/>
                  </a:cubicBezTo>
                  <a:cubicBezTo>
                    <a:pt x="56603" y="5328"/>
                    <a:pt x="57921" y="5361"/>
                    <a:pt x="59238" y="5462"/>
                  </a:cubicBezTo>
                  <a:cubicBezTo>
                    <a:pt x="62334" y="5696"/>
                    <a:pt x="65413" y="6316"/>
                    <a:pt x="68475" y="6834"/>
                  </a:cubicBezTo>
                  <a:cubicBezTo>
                    <a:pt x="67002" y="5127"/>
                    <a:pt x="65429" y="3387"/>
                    <a:pt x="63756" y="1613"/>
                  </a:cubicBezTo>
                  <a:cubicBezTo>
                    <a:pt x="63205" y="1546"/>
                    <a:pt x="62652" y="1479"/>
                    <a:pt x="62116" y="1430"/>
                  </a:cubicBezTo>
                  <a:cubicBezTo>
                    <a:pt x="60963" y="1333"/>
                    <a:pt x="59810" y="1293"/>
                    <a:pt x="58656" y="1293"/>
                  </a:cubicBezTo>
                  <a:cubicBezTo>
                    <a:pt x="53434" y="1293"/>
                    <a:pt x="48209" y="2111"/>
                    <a:pt x="42973" y="2166"/>
                  </a:cubicBezTo>
                  <a:cubicBezTo>
                    <a:pt x="42779" y="2168"/>
                    <a:pt x="42586" y="2169"/>
                    <a:pt x="42393" y="2169"/>
                  </a:cubicBezTo>
                  <a:cubicBezTo>
                    <a:pt x="33381" y="2169"/>
                    <a:pt x="24381" y="1"/>
                    <a:pt x="15419"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5681732" y="1978296"/>
              <a:ext cx="524616" cy="1812134"/>
            </a:xfrm>
            <a:custGeom>
              <a:rect b="b" l="l" r="r" t="t"/>
              <a:pathLst>
                <a:path extrusionOk="0" h="42656" w="12349">
                  <a:moveTo>
                    <a:pt x="6778" y="0"/>
                  </a:moveTo>
                  <a:cubicBezTo>
                    <a:pt x="4079" y="0"/>
                    <a:pt x="2941" y="7568"/>
                    <a:pt x="2376" y="12886"/>
                  </a:cubicBezTo>
                  <a:cubicBezTo>
                    <a:pt x="1707" y="18977"/>
                    <a:pt x="0" y="23847"/>
                    <a:pt x="1524" y="33118"/>
                  </a:cubicBezTo>
                  <a:cubicBezTo>
                    <a:pt x="2093" y="36632"/>
                    <a:pt x="3514" y="40396"/>
                    <a:pt x="6292" y="42656"/>
                  </a:cubicBezTo>
                  <a:cubicBezTo>
                    <a:pt x="8585" y="41567"/>
                    <a:pt x="11330" y="38254"/>
                    <a:pt x="11731" y="32732"/>
                  </a:cubicBezTo>
                  <a:cubicBezTo>
                    <a:pt x="12348" y="24583"/>
                    <a:pt x="10534" y="34"/>
                    <a:pt x="7116" y="34"/>
                  </a:cubicBezTo>
                  <a:cubicBezTo>
                    <a:pt x="7109" y="34"/>
                    <a:pt x="7102" y="34"/>
                    <a:pt x="7095" y="34"/>
                  </a:cubicBezTo>
                  <a:cubicBezTo>
                    <a:pt x="6987" y="12"/>
                    <a:pt x="6881" y="0"/>
                    <a:pt x="6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5369657" y="3098870"/>
              <a:ext cx="229660" cy="986061"/>
            </a:xfrm>
            <a:custGeom>
              <a:rect b="b" l="l" r="r" t="t"/>
              <a:pathLst>
                <a:path extrusionOk="0" h="23211" w="5406">
                  <a:moveTo>
                    <a:pt x="2444" y="0"/>
                  </a:moveTo>
                  <a:lnTo>
                    <a:pt x="2076" y="17"/>
                  </a:lnTo>
                  <a:cubicBezTo>
                    <a:pt x="2076" y="17"/>
                    <a:pt x="1958" y="1758"/>
                    <a:pt x="1908" y="4368"/>
                  </a:cubicBezTo>
                  <a:cubicBezTo>
                    <a:pt x="1908" y="5104"/>
                    <a:pt x="1891" y="5924"/>
                    <a:pt x="1908" y="6778"/>
                  </a:cubicBezTo>
                  <a:lnTo>
                    <a:pt x="418" y="2979"/>
                  </a:lnTo>
                  <a:lnTo>
                    <a:pt x="1" y="3130"/>
                  </a:lnTo>
                  <a:lnTo>
                    <a:pt x="1924" y="8819"/>
                  </a:lnTo>
                  <a:cubicBezTo>
                    <a:pt x="1942" y="10459"/>
                    <a:pt x="1991" y="12216"/>
                    <a:pt x="2076" y="13973"/>
                  </a:cubicBezTo>
                  <a:cubicBezTo>
                    <a:pt x="2092" y="14609"/>
                    <a:pt x="2109" y="15261"/>
                    <a:pt x="2125" y="15914"/>
                  </a:cubicBezTo>
                  <a:cubicBezTo>
                    <a:pt x="2176" y="18291"/>
                    <a:pt x="2176" y="20582"/>
                    <a:pt x="2159" y="22524"/>
                  </a:cubicBezTo>
                  <a:cubicBezTo>
                    <a:pt x="2426" y="22758"/>
                    <a:pt x="2694" y="22992"/>
                    <a:pt x="2962" y="23210"/>
                  </a:cubicBezTo>
                  <a:cubicBezTo>
                    <a:pt x="2879" y="21269"/>
                    <a:pt x="2812" y="18893"/>
                    <a:pt x="2812" y="16399"/>
                  </a:cubicBezTo>
                  <a:cubicBezTo>
                    <a:pt x="2795" y="15596"/>
                    <a:pt x="2795" y="14777"/>
                    <a:pt x="2812" y="13956"/>
                  </a:cubicBezTo>
                  <a:lnTo>
                    <a:pt x="2812" y="12969"/>
                  </a:lnTo>
                  <a:lnTo>
                    <a:pt x="2962" y="13052"/>
                  </a:lnTo>
                  <a:lnTo>
                    <a:pt x="5405" y="8568"/>
                  </a:lnTo>
                  <a:lnTo>
                    <a:pt x="5054" y="8367"/>
                  </a:lnTo>
                  <a:lnTo>
                    <a:pt x="2828" y="11898"/>
                  </a:lnTo>
                  <a:cubicBezTo>
                    <a:pt x="2845" y="9121"/>
                    <a:pt x="2812" y="6459"/>
                    <a:pt x="2728" y="4368"/>
                  </a:cubicBezTo>
                  <a:cubicBezTo>
                    <a:pt x="2611" y="1740"/>
                    <a:pt x="2444" y="0"/>
                    <a:pt x="2444" y="0"/>
                  </a:cubicBezTo>
                  <a:close/>
                </a:path>
              </a:pathLst>
            </a:custGeom>
            <a:solidFill>
              <a:srgbClr val="846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5"/>
            <p:cNvSpPr/>
            <p:nvPr/>
          </p:nvSpPr>
          <p:spPr>
            <a:xfrm>
              <a:off x="5227765" y="2235570"/>
              <a:ext cx="461105" cy="1568326"/>
            </a:xfrm>
            <a:custGeom>
              <a:rect b="b" l="l" r="r" t="t"/>
              <a:pathLst>
                <a:path extrusionOk="0" h="36917" w="10854">
                  <a:moveTo>
                    <a:pt x="5710" y="0"/>
                  </a:moveTo>
                  <a:cubicBezTo>
                    <a:pt x="2770" y="0"/>
                    <a:pt x="0" y="19291"/>
                    <a:pt x="998" y="26325"/>
                  </a:cubicBezTo>
                  <a:cubicBezTo>
                    <a:pt x="1516" y="30023"/>
                    <a:pt x="2872" y="33738"/>
                    <a:pt x="5465" y="36432"/>
                  </a:cubicBezTo>
                  <a:cubicBezTo>
                    <a:pt x="5449" y="35779"/>
                    <a:pt x="5432" y="35127"/>
                    <a:pt x="5416" y="34491"/>
                  </a:cubicBezTo>
                  <a:cubicBezTo>
                    <a:pt x="5331" y="32734"/>
                    <a:pt x="5282" y="30977"/>
                    <a:pt x="5264" y="29337"/>
                  </a:cubicBezTo>
                  <a:lnTo>
                    <a:pt x="3341" y="23648"/>
                  </a:lnTo>
                  <a:lnTo>
                    <a:pt x="3758" y="23497"/>
                  </a:lnTo>
                  <a:lnTo>
                    <a:pt x="5248" y="27296"/>
                  </a:lnTo>
                  <a:cubicBezTo>
                    <a:pt x="5231" y="26442"/>
                    <a:pt x="5248" y="25622"/>
                    <a:pt x="5248" y="24886"/>
                  </a:cubicBezTo>
                  <a:cubicBezTo>
                    <a:pt x="5298" y="22276"/>
                    <a:pt x="5416" y="20535"/>
                    <a:pt x="5416" y="20535"/>
                  </a:cubicBezTo>
                  <a:lnTo>
                    <a:pt x="5784" y="20518"/>
                  </a:lnTo>
                  <a:cubicBezTo>
                    <a:pt x="5784" y="20518"/>
                    <a:pt x="5951" y="22258"/>
                    <a:pt x="6068" y="24886"/>
                  </a:cubicBezTo>
                  <a:cubicBezTo>
                    <a:pt x="6152" y="26977"/>
                    <a:pt x="6185" y="29639"/>
                    <a:pt x="6168" y="32416"/>
                  </a:cubicBezTo>
                  <a:lnTo>
                    <a:pt x="8394" y="28885"/>
                  </a:lnTo>
                  <a:lnTo>
                    <a:pt x="8745" y="29086"/>
                  </a:lnTo>
                  <a:lnTo>
                    <a:pt x="6302" y="33570"/>
                  </a:lnTo>
                  <a:lnTo>
                    <a:pt x="6152" y="33487"/>
                  </a:lnTo>
                  <a:lnTo>
                    <a:pt x="6152" y="34474"/>
                  </a:lnTo>
                  <a:cubicBezTo>
                    <a:pt x="6135" y="35295"/>
                    <a:pt x="6135" y="36114"/>
                    <a:pt x="6152" y="36917"/>
                  </a:cubicBezTo>
                  <a:cubicBezTo>
                    <a:pt x="8277" y="35797"/>
                    <a:pt x="9900" y="33436"/>
                    <a:pt x="10352" y="31060"/>
                  </a:cubicBezTo>
                  <a:cubicBezTo>
                    <a:pt x="10820" y="28651"/>
                    <a:pt x="10854" y="23630"/>
                    <a:pt x="10570" y="21171"/>
                  </a:cubicBezTo>
                  <a:cubicBezTo>
                    <a:pt x="8696" y="4371"/>
                    <a:pt x="8410" y="237"/>
                    <a:pt x="5766" y="3"/>
                  </a:cubicBezTo>
                  <a:cubicBezTo>
                    <a:pt x="5748" y="1"/>
                    <a:pt x="5729" y="0"/>
                    <a:pt x="57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5"/>
            <p:cNvSpPr/>
            <p:nvPr/>
          </p:nvSpPr>
          <p:spPr>
            <a:xfrm>
              <a:off x="5260180" y="2246361"/>
              <a:ext cx="290793" cy="961846"/>
            </a:xfrm>
            <a:custGeom>
              <a:rect b="b" l="l" r="r" t="t"/>
              <a:pathLst>
                <a:path extrusionOk="0" h="22641" w="6845">
                  <a:moveTo>
                    <a:pt x="4385" y="0"/>
                  </a:moveTo>
                  <a:cubicBezTo>
                    <a:pt x="2058" y="1857"/>
                    <a:pt x="1" y="14809"/>
                    <a:pt x="34" y="22640"/>
                  </a:cubicBezTo>
                  <a:cubicBezTo>
                    <a:pt x="2560" y="22490"/>
                    <a:pt x="5222" y="17754"/>
                    <a:pt x="6092" y="11596"/>
                  </a:cubicBezTo>
                  <a:cubicBezTo>
                    <a:pt x="6844" y="6393"/>
                    <a:pt x="6074" y="1824"/>
                    <a:pt x="4385"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5"/>
            <p:cNvSpPr/>
            <p:nvPr/>
          </p:nvSpPr>
          <p:spPr>
            <a:xfrm>
              <a:off x="5681732" y="1978509"/>
              <a:ext cx="398146" cy="1406723"/>
            </a:xfrm>
            <a:custGeom>
              <a:rect b="b" l="l" r="r" t="t"/>
              <a:pathLst>
                <a:path extrusionOk="0" h="33113" w="9372">
                  <a:moveTo>
                    <a:pt x="6786" y="0"/>
                  </a:moveTo>
                  <a:cubicBezTo>
                    <a:pt x="4086" y="0"/>
                    <a:pt x="2943" y="7564"/>
                    <a:pt x="2376" y="12865"/>
                  </a:cubicBezTo>
                  <a:cubicBezTo>
                    <a:pt x="1724" y="18972"/>
                    <a:pt x="0" y="23842"/>
                    <a:pt x="1524" y="33113"/>
                  </a:cubicBezTo>
                  <a:lnTo>
                    <a:pt x="1524" y="33095"/>
                  </a:lnTo>
                  <a:cubicBezTo>
                    <a:pt x="4953" y="32961"/>
                    <a:pt x="8217" y="25649"/>
                    <a:pt x="8869" y="16362"/>
                  </a:cubicBezTo>
                  <a:cubicBezTo>
                    <a:pt x="9371" y="9200"/>
                    <a:pt x="8184" y="2959"/>
                    <a:pt x="6075" y="197"/>
                  </a:cubicBezTo>
                  <a:cubicBezTo>
                    <a:pt x="6299" y="73"/>
                    <a:pt x="6540" y="4"/>
                    <a:pt x="6801" y="4"/>
                  </a:cubicBezTo>
                  <a:cubicBezTo>
                    <a:pt x="6891" y="4"/>
                    <a:pt x="6984" y="12"/>
                    <a:pt x="7079" y="29"/>
                  </a:cubicBezTo>
                  <a:cubicBezTo>
                    <a:pt x="6979" y="10"/>
                    <a:pt x="6882" y="0"/>
                    <a:pt x="6786"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5"/>
            <p:cNvSpPr/>
            <p:nvPr/>
          </p:nvSpPr>
          <p:spPr>
            <a:xfrm>
              <a:off x="5772729" y="3503204"/>
              <a:ext cx="624195" cy="797651"/>
            </a:xfrm>
            <a:custGeom>
              <a:rect b="b" l="l" r="r" t="t"/>
              <a:pathLst>
                <a:path extrusionOk="0" h="18776" w="14693">
                  <a:moveTo>
                    <a:pt x="14692" y="0"/>
                  </a:moveTo>
                  <a:lnTo>
                    <a:pt x="536" y="134"/>
                  </a:lnTo>
                  <a:lnTo>
                    <a:pt x="0" y="18356"/>
                  </a:lnTo>
                  <a:cubicBezTo>
                    <a:pt x="268" y="18490"/>
                    <a:pt x="536" y="18642"/>
                    <a:pt x="803" y="18775"/>
                  </a:cubicBezTo>
                  <a:lnTo>
                    <a:pt x="14391" y="18524"/>
                  </a:lnTo>
                  <a:lnTo>
                    <a:pt x="14475" y="14659"/>
                  </a:lnTo>
                  <a:lnTo>
                    <a:pt x="146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5"/>
            <p:cNvSpPr/>
            <p:nvPr/>
          </p:nvSpPr>
          <p:spPr>
            <a:xfrm>
              <a:off x="6384815" y="4281611"/>
              <a:ext cx="722" cy="9304"/>
            </a:xfrm>
            <a:custGeom>
              <a:rect b="b" l="l" r="r" t="t"/>
              <a:pathLst>
                <a:path extrusionOk="0" h="219" w="17">
                  <a:moveTo>
                    <a:pt x="17" y="0"/>
                  </a:moveTo>
                  <a:lnTo>
                    <a:pt x="0" y="218"/>
                  </a:lnTo>
                  <a:lnTo>
                    <a:pt x="17" y="218"/>
                  </a:lnTo>
                  <a:lnTo>
                    <a:pt x="17" y="0"/>
                  </a:lnTo>
                  <a:close/>
                </a:path>
              </a:pathLst>
            </a:custGeom>
            <a:solidFill>
              <a:srgbClr val="737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5"/>
            <p:cNvSpPr/>
            <p:nvPr/>
          </p:nvSpPr>
          <p:spPr>
            <a:xfrm>
              <a:off x="5808244" y="4290872"/>
              <a:ext cx="575893" cy="14232"/>
            </a:xfrm>
            <a:custGeom>
              <a:rect b="b" l="l" r="r" t="t"/>
              <a:pathLst>
                <a:path extrusionOk="0" h="335" w="13556">
                  <a:moveTo>
                    <a:pt x="13555" y="0"/>
                  </a:moveTo>
                  <a:lnTo>
                    <a:pt x="1" y="251"/>
                  </a:lnTo>
                  <a:cubicBezTo>
                    <a:pt x="52" y="284"/>
                    <a:pt x="101" y="317"/>
                    <a:pt x="152" y="335"/>
                  </a:cubicBezTo>
                  <a:lnTo>
                    <a:pt x="13555" y="0"/>
                  </a:lnTo>
                  <a:close/>
                </a:path>
              </a:pathLst>
            </a:custGeom>
            <a:solidFill>
              <a:srgbClr val="737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5466346" y="3105101"/>
              <a:ext cx="936272" cy="1152380"/>
            </a:xfrm>
            <a:custGeom>
              <a:rect b="b" l="l" r="r" t="t"/>
              <a:pathLst>
                <a:path extrusionOk="0" h="27126" w="22039">
                  <a:moveTo>
                    <a:pt x="17085" y="2828"/>
                  </a:moveTo>
                  <a:lnTo>
                    <a:pt x="17085" y="4686"/>
                  </a:lnTo>
                  <a:lnTo>
                    <a:pt x="13254" y="4753"/>
                  </a:lnTo>
                  <a:lnTo>
                    <a:pt x="13254" y="2912"/>
                  </a:lnTo>
                  <a:lnTo>
                    <a:pt x="17085" y="2828"/>
                  </a:lnTo>
                  <a:close/>
                  <a:moveTo>
                    <a:pt x="5690" y="4970"/>
                  </a:moveTo>
                  <a:lnTo>
                    <a:pt x="9873" y="5104"/>
                  </a:lnTo>
                  <a:lnTo>
                    <a:pt x="9873" y="6828"/>
                  </a:lnTo>
                  <a:lnTo>
                    <a:pt x="5690" y="6743"/>
                  </a:lnTo>
                  <a:lnTo>
                    <a:pt x="5690" y="4970"/>
                  </a:lnTo>
                  <a:close/>
                  <a:moveTo>
                    <a:pt x="18876" y="5924"/>
                  </a:moveTo>
                  <a:lnTo>
                    <a:pt x="18809" y="7430"/>
                  </a:lnTo>
                  <a:lnTo>
                    <a:pt x="16483" y="7363"/>
                  </a:lnTo>
                  <a:lnTo>
                    <a:pt x="16400" y="5991"/>
                  </a:lnTo>
                  <a:lnTo>
                    <a:pt x="18876" y="5924"/>
                  </a:lnTo>
                  <a:close/>
                  <a:moveTo>
                    <a:pt x="5003" y="9438"/>
                  </a:moveTo>
                  <a:lnTo>
                    <a:pt x="4936" y="11496"/>
                  </a:lnTo>
                  <a:lnTo>
                    <a:pt x="1707" y="11429"/>
                  </a:lnTo>
                  <a:lnTo>
                    <a:pt x="1489" y="9505"/>
                  </a:lnTo>
                  <a:lnTo>
                    <a:pt x="5003" y="9438"/>
                  </a:lnTo>
                  <a:close/>
                  <a:moveTo>
                    <a:pt x="5070" y="18642"/>
                  </a:moveTo>
                  <a:lnTo>
                    <a:pt x="4936" y="20699"/>
                  </a:lnTo>
                  <a:lnTo>
                    <a:pt x="2259" y="20632"/>
                  </a:lnTo>
                  <a:lnTo>
                    <a:pt x="2326" y="18642"/>
                  </a:lnTo>
                  <a:close/>
                  <a:moveTo>
                    <a:pt x="652" y="0"/>
                  </a:moveTo>
                  <a:lnTo>
                    <a:pt x="1" y="22591"/>
                  </a:lnTo>
                  <a:cubicBezTo>
                    <a:pt x="101" y="22674"/>
                    <a:pt x="217" y="22758"/>
                    <a:pt x="318" y="22859"/>
                  </a:cubicBezTo>
                  <a:lnTo>
                    <a:pt x="4033" y="22959"/>
                  </a:lnTo>
                  <a:lnTo>
                    <a:pt x="3966" y="25235"/>
                  </a:lnTo>
                  <a:lnTo>
                    <a:pt x="3347" y="25235"/>
                  </a:lnTo>
                  <a:cubicBezTo>
                    <a:pt x="4284" y="25920"/>
                    <a:pt x="5238" y="26540"/>
                    <a:pt x="6208" y="27125"/>
                  </a:cubicBezTo>
                  <a:lnTo>
                    <a:pt x="6761" y="8602"/>
                  </a:lnTo>
                  <a:lnTo>
                    <a:pt x="21922" y="8468"/>
                  </a:lnTo>
                  <a:lnTo>
                    <a:pt x="22038" y="284"/>
                  </a:lnTo>
                  <a:lnTo>
                    <a:pt x="6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5479813" y="4076166"/>
              <a:ext cx="157865" cy="100981"/>
            </a:xfrm>
            <a:custGeom>
              <a:rect b="b" l="l" r="r" t="t"/>
              <a:pathLst>
                <a:path extrusionOk="0" h="2377" w="3716">
                  <a:moveTo>
                    <a:pt x="1" y="1"/>
                  </a:moveTo>
                  <a:cubicBezTo>
                    <a:pt x="989" y="853"/>
                    <a:pt x="1993" y="1657"/>
                    <a:pt x="3030" y="2377"/>
                  </a:cubicBezTo>
                  <a:lnTo>
                    <a:pt x="3649" y="2377"/>
                  </a:lnTo>
                  <a:lnTo>
                    <a:pt x="3716" y="10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5562272" y="3897017"/>
              <a:ext cx="119503" cy="87471"/>
            </a:xfrm>
            <a:custGeom>
              <a:rect b="b" l="l" r="r" t="t"/>
              <a:pathLst>
                <a:path extrusionOk="0" h="2059" w="2813">
                  <a:moveTo>
                    <a:pt x="68" y="1"/>
                  </a:moveTo>
                  <a:lnTo>
                    <a:pt x="1" y="1991"/>
                  </a:lnTo>
                  <a:lnTo>
                    <a:pt x="2678" y="2058"/>
                  </a:lnTo>
                  <a:lnTo>
                    <a:pt x="28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5529603" y="3506051"/>
              <a:ext cx="149326" cy="87429"/>
            </a:xfrm>
            <a:custGeom>
              <a:rect b="b" l="l" r="r" t="t"/>
              <a:pathLst>
                <a:path extrusionOk="0" h="2058" w="3515">
                  <a:moveTo>
                    <a:pt x="3514" y="0"/>
                  </a:moveTo>
                  <a:lnTo>
                    <a:pt x="0" y="67"/>
                  </a:lnTo>
                  <a:lnTo>
                    <a:pt x="218" y="1991"/>
                  </a:lnTo>
                  <a:lnTo>
                    <a:pt x="3447" y="2058"/>
                  </a:lnTo>
                  <a:lnTo>
                    <a:pt x="3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5708071" y="3316197"/>
              <a:ext cx="177747" cy="78975"/>
            </a:xfrm>
            <a:custGeom>
              <a:rect b="b" l="l" r="r" t="t"/>
              <a:pathLst>
                <a:path extrusionOk="0" h="1859" w="4184">
                  <a:moveTo>
                    <a:pt x="0" y="1"/>
                  </a:moveTo>
                  <a:lnTo>
                    <a:pt x="0" y="1774"/>
                  </a:lnTo>
                  <a:lnTo>
                    <a:pt x="4183" y="1859"/>
                  </a:lnTo>
                  <a:lnTo>
                    <a:pt x="4183" y="135"/>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6029365" y="3225199"/>
              <a:ext cx="162793" cy="81821"/>
            </a:xfrm>
            <a:custGeom>
              <a:rect b="b" l="l" r="r" t="t"/>
              <a:pathLst>
                <a:path extrusionOk="0" h="1926" w="3832">
                  <a:moveTo>
                    <a:pt x="3832" y="1"/>
                  </a:moveTo>
                  <a:lnTo>
                    <a:pt x="1" y="85"/>
                  </a:lnTo>
                  <a:lnTo>
                    <a:pt x="1" y="1926"/>
                  </a:lnTo>
                  <a:lnTo>
                    <a:pt x="3832" y="1859"/>
                  </a:lnTo>
                  <a:lnTo>
                    <a:pt x="38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6163015" y="3356767"/>
              <a:ext cx="105272" cy="64021"/>
            </a:xfrm>
            <a:custGeom>
              <a:rect b="b" l="l" r="r" t="t"/>
              <a:pathLst>
                <a:path extrusionOk="0" h="1507" w="2478">
                  <a:moveTo>
                    <a:pt x="2477" y="0"/>
                  </a:moveTo>
                  <a:lnTo>
                    <a:pt x="1" y="67"/>
                  </a:lnTo>
                  <a:lnTo>
                    <a:pt x="84" y="1439"/>
                  </a:lnTo>
                  <a:lnTo>
                    <a:pt x="2410" y="1506"/>
                  </a:lnTo>
                  <a:lnTo>
                    <a:pt x="24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6396880" y="3464800"/>
              <a:ext cx="5735" cy="38447"/>
            </a:xfrm>
            <a:custGeom>
              <a:rect b="b" l="l" r="r" t="t"/>
              <a:pathLst>
                <a:path extrusionOk="0" h="905" w="135">
                  <a:moveTo>
                    <a:pt x="18" y="1"/>
                  </a:moveTo>
                  <a:lnTo>
                    <a:pt x="0" y="904"/>
                  </a:lnTo>
                  <a:lnTo>
                    <a:pt x="118" y="887"/>
                  </a:lnTo>
                  <a:lnTo>
                    <a:pt x="134" y="1"/>
                  </a:lnTo>
                  <a:close/>
                </a:path>
              </a:pathLst>
            </a:custGeom>
            <a:solidFill>
              <a:srgbClr val="595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5730077" y="3464800"/>
              <a:ext cx="667570" cy="818255"/>
            </a:xfrm>
            <a:custGeom>
              <a:rect b="b" l="l" r="r" t="t"/>
              <a:pathLst>
                <a:path extrusionOk="0" h="19261" w="15714">
                  <a:moveTo>
                    <a:pt x="15714" y="1"/>
                  </a:moveTo>
                  <a:lnTo>
                    <a:pt x="553" y="135"/>
                  </a:lnTo>
                  <a:lnTo>
                    <a:pt x="0" y="18658"/>
                  </a:lnTo>
                  <a:lnTo>
                    <a:pt x="1004" y="19260"/>
                  </a:lnTo>
                  <a:lnTo>
                    <a:pt x="1540" y="1038"/>
                  </a:lnTo>
                  <a:lnTo>
                    <a:pt x="15696" y="904"/>
                  </a:lnTo>
                  <a:lnTo>
                    <a:pt x="157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6384093" y="4290872"/>
              <a:ext cx="765" cy="42"/>
            </a:xfrm>
            <a:custGeom>
              <a:rect b="b" l="l" r="r" t="t"/>
              <a:pathLst>
                <a:path extrusionOk="0" h="1" w="18">
                  <a:moveTo>
                    <a:pt x="17" y="0"/>
                  </a:moveTo>
                  <a:lnTo>
                    <a:pt x="17" y="0"/>
                  </a:lnTo>
                  <a:lnTo>
                    <a:pt x="0" y="0"/>
                  </a:lnTo>
                  <a:close/>
                </a:path>
              </a:pathLst>
            </a:custGeom>
            <a:solidFill>
              <a:srgbClr val="DCC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6385495" y="3502440"/>
              <a:ext cx="17120" cy="779172"/>
            </a:xfrm>
            <a:custGeom>
              <a:rect b="b" l="l" r="r" t="t"/>
              <a:pathLst>
                <a:path extrusionOk="0" h="18341" w="403">
                  <a:moveTo>
                    <a:pt x="386" y="1"/>
                  </a:moveTo>
                  <a:lnTo>
                    <a:pt x="51" y="14677"/>
                  </a:lnTo>
                  <a:lnTo>
                    <a:pt x="1" y="18341"/>
                  </a:lnTo>
                  <a:lnTo>
                    <a:pt x="402" y="1"/>
                  </a:lnTo>
                  <a:close/>
                </a:path>
              </a:pathLst>
            </a:custGeom>
            <a:solidFill>
              <a:srgbClr val="DCC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5806842" y="4125955"/>
              <a:ext cx="580863" cy="175580"/>
            </a:xfrm>
            <a:custGeom>
              <a:rect b="b" l="l" r="r" t="t"/>
              <a:pathLst>
                <a:path extrusionOk="0" h="4133" w="13673">
                  <a:moveTo>
                    <a:pt x="13672" y="0"/>
                  </a:moveTo>
                  <a:lnTo>
                    <a:pt x="13588" y="3865"/>
                  </a:lnTo>
                  <a:lnTo>
                    <a:pt x="0" y="4116"/>
                  </a:lnTo>
                  <a:cubicBezTo>
                    <a:pt x="0" y="4133"/>
                    <a:pt x="18" y="4133"/>
                    <a:pt x="34" y="4133"/>
                  </a:cubicBezTo>
                  <a:lnTo>
                    <a:pt x="13588" y="3882"/>
                  </a:lnTo>
                  <a:lnTo>
                    <a:pt x="13605" y="3882"/>
                  </a:lnTo>
                  <a:lnTo>
                    <a:pt x="13622" y="3664"/>
                  </a:lnTo>
                  <a:lnTo>
                    <a:pt x="13672" y="0"/>
                  </a:lnTo>
                  <a:close/>
                </a:path>
              </a:pathLst>
            </a:custGeom>
            <a:solidFill>
              <a:srgbClr val="DCC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6387661" y="3502440"/>
              <a:ext cx="14274" cy="623516"/>
            </a:xfrm>
            <a:custGeom>
              <a:rect b="b" l="l" r="r" t="t"/>
              <a:pathLst>
                <a:path extrusionOk="0" h="14677" w="336">
                  <a:moveTo>
                    <a:pt x="335" y="1"/>
                  </a:moveTo>
                  <a:lnTo>
                    <a:pt x="217" y="18"/>
                  </a:lnTo>
                  <a:lnTo>
                    <a:pt x="0" y="14677"/>
                  </a:lnTo>
                  <a:lnTo>
                    <a:pt x="335" y="1"/>
                  </a:lnTo>
                  <a:close/>
                </a:path>
              </a:pathLst>
            </a:custGeom>
            <a:solidFill>
              <a:srgbClr val="DCC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5777700" y="3503204"/>
              <a:ext cx="623473" cy="642335"/>
            </a:xfrm>
            <a:custGeom>
              <a:rect b="b" l="l" r="r" t="t"/>
              <a:pathLst>
                <a:path extrusionOk="0" h="15120" w="14676">
                  <a:moveTo>
                    <a:pt x="14542" y="0"/>
                  </a:moveTo>
                  <a:lnTo>
                    <a:pt x="419" y="134"/>
                  </a:lnTo>
                  <a:lnTo>
                    <a:pt x="1" y="14291"/>
                  </a:lnTo>
                  <a:lnTo>
                    <a:pt x="101" y="14340"/>
                  </a:lnTo>
                  <a:cubicBezTo>
                    <a:pt x="1094" y="14869"/>
                    <a:pt x="2177" y="15119"/>
                    <a:pt x="3290" y="15119"/>
                  </a:cubicBezTo>
                  <a:cubicBezTo>
                    <a:pt x="6866" y="15119"/>
                    <a:pt x="10756" y="12537"/>
                    <a:pt x="13002" y="8300"/>
                  </a:cubicBezTo>
                  <a:cubicBezTo>
                    <a:pt x="13990" y="6426"/>
                    <a:pt x="14526" y="4468"/>
                    <a:pt x="14660" y="2611"/>
                  </a:cubicBezTo>
                  <a:lnTo>
                    <a:pt x="14676" y="1540"/>
                  </a:lnTo>
                  <a:cubicBezTo>
                    <a:pt x="14660" y="1004"/>
                    <a:pt x="14626" y="485"/>
                    <a:pt x="14542"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5791931" y="3601297"/>
              <a:ext cx="608562" cy="53316"/>
            </a:xfrm>
            <a:custGeom>
              <a:rect b="b" l="l" r="r" t="t"/>
              <a:pathLst>
                <a:path extrusionOk="0" h="1255" w="14325">
                  <a:moveTo>
                    <a:pt x="17" y="1"/>
                  </a:moveTo>
                  <a:lnTo>
                    <a:pt x="1" y="536"/>
                  </a:lnTo>
                  <a:lnTo>
                    <a:pt x="14291" y="1255"/>
                  </a:lnTo>
                  <a:lnTo>
                    <a:pt x="14325" y="351"/>
                  </a:lnTo>
                  <a:lnTo>
                    <a:pt x="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5786918" y="3762645"/>
              <a:ext cx="610006" cy="27061"/>
            </a:xfrm>
            <a:custGeom>
              <a:rect b="b" l="l" r="r" t="t"/>
              <a:pathLst>
                <a:path extrusionOk="0" h="637" w="14359">
                  <a:moveTo>
                    <a:pt x="34" y="0"/>
                  </a:moveTo>
                  <a:lnTo>
                    <a:pt x="1" y="636"/>
                  </a:lnTo>
                  <a:lnTo>
                    <a:pt x="14342" y="353"/>
                  </a:lnTo>
                  <a:lnTo>
                    <a:pt x="14358" y="67"/>
                  </a:lnTo>
                  <a:lnTo>
                    <a:pt x="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5774131" y="4201956"/>
              <a:ext cx="612853" cy="27061"/>
            </a:xfrm>
            <a:custGeom>
              <a:rect b="b" l="l" r="r" t="t"/>
              <a:pathLst>
                <a:path extrusionOk="0" h="637" w="14426">
                  <a:moveTo>
                    <a:pt x="18" y="1"/>
                  </a:moveTo>
                  <a:lnTo>
                    <a:pt x="1" y="637"/>
                  </a:lnTo>
                  <a:lnTo>
                    <a:pt x="1" y="637"/>
                  </a:lnTo>
                  <a:lnTo>
                    <a:pt x="14409" y="587"/>
                  </a:lnTo>
                  <a:lnTo>
                    <a:pt x="14425" y="302"/>
                  </a:lnTo>
                  <a:lnTo>
                    <a:pt x="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5782670" y="3888478"/>
              <a:ext cx="611408" cy="47665"/>
            </a:xfrm>
            <a:custGeom>
              <a:rect b="b" l="l" r="r" t="t"/>
              <a:pathLst>
                <a:path extrusionOk="0" h="1122" w="14392">
                  <a:moveTo>
                    <a:pt x="14391" y="1"/>
                  </a:moveTo>
                  <a:lnTo>
                    <a:pt x="18" y="586"/>
                  </a:lnTo>
                  <a:lnTo>
                    <a:pt x="0" y="1121"/>
                  </a:lnTo>
                  <a:lnTo>
                    <a:pt x="14375" y="887"/>
                  </a:lnTo>
                  <a:lnTo>
                    <a:pt x="143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5778379" y="4057686"/>
              <a:ext cx="612173" cy="27061"/>
            </a:xfrm>
            <a:custGeom>
              <a:rect b="b" l="l" r="r" t="t"/>
              <a:pathLst>
                <a:path extrusionOk="0" h="637" w="14410">
                  <a:moveTo>
                    <a:pt x="18" y="1"/>
                  </a:moveTo>
                  <a:lnTo>
                    <a:pt x="1" y="636"/>
                  </a:lnTo>
                  <a:lnTo>
                    <a:pt x="14392" y="351"/>
                  </a:lnTo>
                  <a:lnTo>
                    <a:pt x="14409" y="68"/>
                  </a:lnTo>
                  <a:lnTo>
                    <a:pt x="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5386734" y="2588982"/>
              <a:ext cx="1775089" cy="484895"/>
            </a:xfrm>
            <a:custGeom>
              <a:rect b="b" l="l" r="r" t="t"/>
              <a:pathLst>
                <a:path extrusionOk="0" h="11414" w="41784">
                  <a:moveTo>
                    <a:pt x="41784" y="1"/>
                  </a:moveTo>
                  <a:lnTo>
                    <a:pt x="8249" y="419"/>
                  </a:lnTo>
                  <a:lnTo>
                    <a:pt x="0" y="11413"/>
                  </a:lnTo>
                  <a:lnTo>
                    <a:pt x="25284" y="11413"/>
                  </a:lnTo>
                  <a:lnTo>
                    <a:pt x="417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5386734" y="2588982"/>
              <a:ext cx="1775089" cy="484895"/>
            </a:xfrm>
            <a:custGeom>
              <a:rect b="b" l="l" r="r" t="t"/>
              <a:pathLst>
                <a:path extrusionOk="0" h="11414" w="41784">
                  <a:moveTo>
                    <a:pt x="41784" y="1"/>
                  </a:moveTo>
                  <a:lnTo>
                    <a:pt x="21603" y="251"/>
                  </a:lnTo>
                  <a:cubicBezTo>
                    <a:pt x="20282" y="3431"/>
                    <a:pt x="14893" y="6878"/>
                    <a:pt x="7915" y="8685"/>
                  </a:cubicBezTo>
                  <a:cubicBezTo>
                    <a:pt x="5589" y="9287"/>
                    <a:pt x="3314" y="9656"/>
                    <a:pt x="1239" y="9773"/>
                  </a:cubicBezTo>
                  <a:lnTo>
                    <a:pt x="0" y="11413"/>
                  </a:lnTo>
                  <a:lnTo>
                    <a:pt x="25284" y="11413"/>
                  </a:lnTo>
                  <a:lnTo>
                    <a:pt x="41784"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5670347" y="2661499"/>
              <a:ext cx="882956" cy="42695"/>
            </a:xfrm>
            <a:custGeom>
              <a:rect b="b" l="l" r="r" t="t"/>
              <a:pathLst>
                <a:path extrusionOk="0" h="1005" w="20784">
                  <a:moveTo>
                    <a:pt x="603" y="1"/>
                  </a:moveTo>
                  <a:lnTo>
                    <a:pt x="0" y="804"/>
                  </a:lnTo>
                  <a:lnTo>
                    <a:pt x="20784" y="1005"/>
                  </a:lnTo>
                  <a:lnTo>
                    <a:pt x="20784" y="84"/>
                  </a:lnTo>
                  <a:lnTo>
                    <a:pt x="6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5567284" y="2816475"/>
              <a:ext cx="984617" cy="16356"/>
            </a:xfrm>
            <a:custGeom>
              <a:rect b="b" l="l" r="r" t="t"/>
              <a:pathLst>
                <a:path extrusionOk="0" h="385" w="23177">
                  <a:moveTo>
                    <a:pt x="302" y="1"/>
                  </a:moveTo>
                  <a:lnTo>
                    <a:pt x="1" y="385"/>
                  </a:lnTo>
                  <a:lnTo>
                    <a:pt x="23176" y="302"/>
                  </a:lnTo>
                  <a:lnTo>
                    <a:pt x="23176" y="17"/>
                  </a:lnTo>
                  <a:lnTo>
                    <a:pt x="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5454239" y="2942266"/>
              <a:ext cx="1096218" cy="42015"/>
            </a:xfrm>
            <a:custGeom>
              <a:rect b="b" l="l" r="r" t="t"/>
              <a:pathLst>
                <a:path extrusionOk="0" h="989" w="25804">
                  <a:moveTo>
                    <a:pt x="25804" y="1"/>
                  </a:moveTo>
                  <a:lnTo>
                    <a:pt x="587" y="202"/>
                  </a:lnTo>
                  <a:lnTo>
                    <a:pt x="0" y="989"/>
                  </a:lnTo>
                  <a:lnTo>
                    <a:pt x="25788" y="904"/>
                  </a:lnTo>
                  <a:lnTo>
                    <a:pt x="258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5489117" y="3115722"/>
              <a:ext cx="920596" cy="142954"/>
            </a:xfrm>
            <a:custGeom>
              <a:rect b="b" l="l" r="r" t="t"/>
              <a:pathLst>
                <a:path extrusionOk="0" h="3365" w="21670">
                  <a:moveTo>
                    <a:pt x="284" y="1"/>
                  </a:moveTo>
                  <a:lnTo>
                    <a:pt x="83" y="269"/>
                  </a:lnTo>
                  <a:lnTo>
                    <a:pt x="0" y="3365"/>
                  </a:lnTo>
                  <a:lnTo>
                    <a:pt x="21620" y="3365"/>
                  </a:lnTo>
                  <a:lnTo>
                    <a:pt x="21669" y="286"/>
                  </a:lnTo>
                  <a:lnTo>
                    <a:pt x="284" y="1"/>
                  </a:lnTo>
                  <a:close/>
                </a:path>
              </a:pathLst>
            </a:custGeom>
            <a:solidFill>
              <a:srgbClr val="A7A696">
                <a:alpha val="47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5366810" y="3061727"/>
              <a:ext cx="1050762" cy="73282"/>
            </a:xfrm>
            <a:custGeom>
              <a:rect b="b" l="l" r="r" t="t"/>
              <a:pathLst>
                <a:path extrusionOk="0" h="1725" w="24734">
                  <a:moveTo>
                    <a:pt x="24733" y="0"/>
                  </a:moveTo>
                  <a:lnTo>
                    <a:pt x="12601" y="84"/>
                  </a:lnTo>
                  <a:lnTo>
                    <a:pt x="135" y="167"/>
                  </a:lnTo>
                  <a:lnTo>
                    <a:pt x="1" y="1724"/>
                  </a:lnTo>
                  <a:lnTo>
                    <a:pt x="24649" y="1724"/>
                  </a:lnTo>
                  <a:lnTo>
                    <a:pt x="24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6374109" y="2744638"/>
              <a:ext cx="2692923" cy="1563993"/>
            </a:xfrm>
            <a:custGeom>
              <a:rect b="b" l="l" r="r" t="t"/>
              <a:pathLst>
                <a:path extrusionOk="0" h="36815" w="63389">
                  <a:moveTo>
                    <a:pt x="59004" y="1"/>
                  </a:moveTo>
                  <a:lnTo>
                    <a:pt x="269" y="688"/>
                  </a:lnTo>
                  <a:lnTo>
                    <a:pt x="1" y="36815"/>
                  </a:lnTo>
                  <a:lnTo>
                    <a:pt x="50403" y="36614"/>
                  </a:lnTo>
                  <a:cubicBezTo>
                    <a:pt x="52027" y="35142"/>
                    <a:pt x="53582" y="33419"/>
                    <a:pt x="55039" y="31393"/>
                  </a:cubicBezTo>
                  <a:cubicBezTo>
                    <a:pt x="61581" y="22290"/>
                    <a:pt x="63388" y="11781"/>
                    <a:pt x="590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6248319" y="2100603"/>
              <a:ext cx="2653075" cy="705210"/>
            </a:xfrm>
            <a:custGeom>
              <a:rect b="b" l="l" r="r" t="t"/>
              <a:pathLst>
                <a:path extrusionOk="0" h="16600" w="62451">
                  <a:moveTo>
                    <a:pt x="53297" y="0"/>
                  </a:moveTo>
                  <a:lnTo>
                    <a:pt x="7446" y="151"/>
                  </a:lnTo>
                  <a:lnTo>
                    <a:pt x="1" y="16600"/>
                  </a:lnTo>
                  <a:lnTo>
                    <a:pt x="62451" y="16533"/>
                  </a:lnTo>
                  <a:cubicBezTo>
                    <a:pt x="60677" y="11279"/>
                    <a:pt x="57681" y="5757"/>
                    <a:pt x="53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5208988" y="366766"/>
              <a:ext cx="2698616" cy="1125404"/>
            </a:xfrm>
            <a:custGeom>
              <a:rect b="b" l="l" r="r" t="t"/>
              <a:pathLst>
                <a:path extrusionOk="0" h="26491" w="63523">
                  <a:moveTo>
                    <a:pt x="19862" y="1"/>
                  </a:moveTo>
                  <a:cubicBezTo>
                    <a:pt x="15995" y="1"/>
                    <a:pt x="12460" y="1057"/>
                    <a:pt x="9439" y="3464"/>
                  </a:cubicBezTo>
                  <a:cubicBezTo>
                    <a:pt x="9388" y="3515"/>
                    <a:pt x="9338" y="3548"/>
                    <a:pt x="9305" y="3582"/>
                  </a:cubicBezTo>
                  <a:cubicBezTo>
                    <a:pt x="1" y="11112"/>
                    <a:pt x="4519" y="18926"/>
                    <a:pt x="6393" y="25938"/>
                  </a:cubicBezTo>
                  <a:cubicBezTo>
                    <a:pt x="6656" y="25961"/>
                    <a:pt x="6920" y="25973"/>
                    <a:pt x="7184" y="25973"/>
                  </a:cubicBezTo>
                  <a:cubicBezTo>
                    <a:pt x="8216" y="25973"/>
                    <a:pt x="9249" y="25791"/>
                    <a:pt x="10209" y="25418"/>
                  </a:cubicBezTo>
                  <a:cubicBezTo>
                    <a:pt x="11931" y="24766"/>
                    <a:pt x="13337" y="23644"/>
                    <a:pt x="14191" y="22038"/>
                  </a:cubicBezTo>
                  <a:cubicBezTo>
                    <a:pt x="14291" y="22083"/>
                    <a:pt x="14405" y="22105"/>
                    <a:pt x="14531" y="22105"/>
                  </a:cubicBezTo>
                  <a:cubicBezTo>
                    <a:pt x="15977" y="22105"/>
                    <a:pt x="18939" y="19288"/>
                    <a:pt x="19662" y="18256"/>
                  </a:cubicBezTo>
                  <a:cubicBezTo>
                    <a:pt x="21804" y="24983"/>
                    <a:pt x="24180" y="26422"/>
                    <a:pt x="27243" y="26489"/>
                  </a:cubicBezTo>
                  <a:cubicBezTo>
                    <a:pt x="27304" y="26490"/>
                    <a:pt x="27364" y="26491"/>
                    <a:pt x="27424" y="26491"/>
                  </a:cubicBezTo>
                  <a:cubicBezTo>
                    <a:pt x="29554" y="26491"/>
                    <a:pt x="31647" y="25908"/>
                    <a:pt x="32966" y="24280"/>
                  </a:cubicBezTo>
                  <a:cubicBezTo>
                    <a:pt x="33646" y="25063"/>
                    <a:pt x="34488" y="25420"/>
                    <a:pt x="35273" y="25420"/>
                  </a:cubicBezTo>
                  <a:cubicBezTo>
                    <a:pt x="36285" y="25420"/>
                    <a:pt x="37202" y="24825"/>
                    <a:pt x="37551" y="23778"/>
                  </a:cubicBezTo>
                  <a:cubicBezTo>
                    <a:pt x="38999" y="24966"/>
                    <a:pt x="40674" y="25479"/>
                    <a:pt x="42431" y="25479"/>
                  </a:cubicBezTo>
                  <a:cubicBezTo>
                    <a:pt x="43496" y="25479"/>
                    <a:pt x="44591" y="25291"/>
                    <a:pt x="45684" y="24950"/>
                  </a:cubicBezTo>
                  <a:cubicBezTo>
                    <a:pt x="49381" y="23812"/>
                    <a:pt x="51273" y="21051"/>
                    <a:pt x="51775" y="18809"/>
                  </a:cubicBezTo>
                  <a:lnTo>
                    <a:pt x="51775" y="18809"/>
                  </a:lnTo>
                  <a:cubicBezTo>
                    <a:pt x="51657" y="19461"/>
                    <a:pt x="51541" y="21436"/>
                    <a:pt x="54167" y="22557"/>
                  </a:cubicBezTo>
                  <a:cubicBezTo>
                    <a:pt x="54537" y="22714"/>
                    <a:pt x="55015" y="22803"/>
                    <a:pt x="55518" y="22803"/>
                  </a:cubicBezTo>
                  <a:cubicBezTo>
                    <a:pt x="56521" y="22803"/>
                    <a:pt x="57626" y="22450"/>
                    <a:pt x="58183" y="21570"/>
                  </a:cubicBezTo>
                  <a:cubicBezTo>
                    <a:pt x="58368" y="23109"/>
                    <a:pt x="59406" y="24347"/>
                    <a:pt x="60644" y="24766"/>
                  </a:cubicBezTo>
                  <a:cubicBezTo>
                    <a:pt x="61564" y="25068"/>
                    <a:pt x="62534" y="25251"/>
                    <a:pt x="63522" y="25284"/>
                  </a:cubicBezTo>
                  <a:cubicBezTo>
                    <a:pt x="53415" y="15512"/>
                    <a:pt x="41316" y="6158"/>
                    <a:pt x="30322" y="2109"/>
                  </a:cubicBezTo>
                  <a:cubicBezTo>
                    <a:pt x="26671" y="763"/>
                    <a:pt x="23147" y="1"/>
                    <a:pt x="19862" y="1"/>
                  </a:cubicBezTo>
                  <a:close/>
                </a:path>
              </a:pathLst>
            </a:custGeom>
            <a:solidFill>
              <a:srgbClr val="1B3A4E">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5344082" y="364600"/>
              <a:ext cx="2104286" cy="1062955"/>
            </a:xfrm>
            <a:custGeom>
              <a:rect b="b" l="l" r="r" t="t"/>
              <a:pathLst>
                <a:path extrusionOk="0" h="25021" w="49533">
                  <a:moveTo>
                    <a:pt x="16692" y="0"/>
                  </a:moveTo>
                  <a:cubicBezTo>
                    <a:pt x="12821" y="0"/>
                    <a:pt x="9281" y="1058"/>
                    <a:pt x="6259" y="3465"/>
                  </a:cubicBezTo>
                  <a:cubicBezTo>
                    <a:pt x="5456" y="4101"/>
                    <a:pt x="4769" y="4737"/>
                    <a:pt x="4166" y="5389"/>
                  </a:cubicBezTo>
                  <a:cubicBezTo>
                    <a:pt x="101" y="9657"/>
                    <a:pt x="0" y="13990"/>
                    <a:pt x="954" y="18191"/>
                  </a:cubicBezTo>
                  <a:cubicBezTo>
                    <a:pt x="1288" y="18023"/>
                    <a:pt x="1623" y="17839"/>
                    <a:pt x="1941" y="17604"/>
                  </a:cubicBezTo>
                  <a:cubicBezTo>
                    <a:pt x="2024" y="18559"/>
                    <a:pt x="2727" y="19378"/>
                    <a:pt x="3597" y="19746"/>
                  </a:cubicBezTo>
                  <a:cubicBezTo>
                    <a:pt x="4009" y="19924"/>
                    <a:pt x="4459" y="20004"/>
                    <a:pt x="4915" y="20004"/>
                  </a:cubicBezTo>
                  <a:cubicBezTo>
                    <a:pt x="5404" y="20004"/>
                    <a:pt x="5899" y="19911"/>
                    <a:pt x="6359" y="19746"/>
                  </a:cubicBezTo>
                  <a:cubicBezTo>
                    <a:pt x="6911" y="19563"/>
                    <a:pt x="7212" y="19228"/>
                    <a:pt x="7397" y="18675"/>
                  </a:cubicBezTo>
                  <a:cubicBezTo>
                    <a:pt x="7564" y="20616"/>
                    <a:pt x="8769" y="22374"/>
                    <a:pt x="10391" y="23445"/>
                  </a:cubicBezTo>
                  <a:cubicBezTo>
                    <a:pt x="12015" y="24532"/>
                    <a:pt x="13972" y="24985"/>
                    <a:pt x="15913" y="25018"/>
                  </a:cubicBezTo>
                  <a:cubicBezTo>
                    <a:pt x="15988" y="25019"/>
                    <a:pt x="16062" y="25020"/>
                    <a:pt x="16136" y="25020"/>
                  </a:cubicBezTo>
                  <a:cubicBezTo>
                    <a:pt x="19687" y="25020"/>
                    <a:pt x="23076" y="23446"/>
                    <a:pt x="24715" y="20282"/>
                  </a:cubicBezTo>
                  <a:cubicBezTo>
                    <a:pt x="25865" y="20942"/>
                    <a:pt x="27160" y="21245"/>
                    <a:pt x="28469" y="21245"/>
                  </a:cubicBezTo>
                  <a:cubicBezTo>
                    <a:pt x="30781" y="21245"/>
                    <a:pt x="33141" y="20301"/>
                    <a:pt x="34840" y="18709"/>
                  </a:cubicBezTo>
                  <a:cubicBezTo>
                    <a:pt x="35726" y="17872"/>
                    <a:pt x="36446" y="16902"/>
                    <a:pt x="37015" y="15831"/>
                  </a:cubicBezTo>
                  <a:cubicBezTo>
                    <a:pt x="37216" y="15965"/>
                    <a:pt x="37400" y="16082"/>
                    <a:pt x="37600" y="16183"/>
                  </a:cubicBezTo>
                  <a:cubicBezTo>
                    <a:pt x="39200" y="17043"/>
                    <a:pt x="41114" y="17410"/>
                    <a:pt x="42990" y="17410"/>
                  </a:cubicBezTo>
                  <a:cubicBezTo>
                    <a:pt x="45530" y="17410"/>
                    <a:pt x="48001" y="16736"/>
                    <a:pt x="49532" y="15697"/>
                  </a:cubicBezTo>
                  <a:cubicBezTo>
                    <a:pt x="45967" y="12836"/>
                    <a:pt x="42319" y="10192"/>
                    <a:pt x="38671" y="7916"/>
                  </a:cubicBezTo>
                  <a:cubicBezTo>
                    <a:pt x="37835" y="7397"/>
                    <a:pt x="37015" y="6895"/>
                    <a:pt x="36179" y="6426"/>
                  </a:cubicBezTo>
                  <a:cubicBezTo>
                    <a:pt x="35659" y="6125"/>
                    <a:pt x="35157" y="5841"/>
                    <a:pt x="34639" y="5556"/>
                  </a:cubicBezTo>
                  <a:cubicBezTo>
                    <a:pt x="28346" y="2131"/>
                    <a:pt x="22186" y="0"/>
                    <a:pt x="16692" y="0"/>
                  </a:cubicBezTo>
                  <a:close/>
                </a:path>
              </a:pathLst>
            </a:custGeom>
            <a:solidFill>
              <a:srgbClr val="AAE4E9">
                <a:alpha val="67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5378196" y="649699"/>
              <a:ext cx="2086486" cy="789325"/>
            </a:xfrm>
            <a:custGeom>
              <a:rect b="b" l="l" r="r" t="t"/>
              <a:pathLst>
                <a:path extrusionOk="0" h="18580" w="49114">
                  <a:moveTo>
                    <a:pt x="22992" y="7680"/>
                  </a:moveTo>
                  <a:cubicBezTo>
                    <a:pt x="22998" y="7680"/>
                    <a:pt x="23003" y="7680"/>
                    <a:pt x="23009" y="7681"/>
                  </a:cubicBezTo>
                  <a:cubicBezTo>
                    <a:pt x="23477" y="7731"/>
                    <a:pt x="23528" y="10476"/>
                    <a:pt x="25971" y="10659"/>
                  </a:cubicBezTo>
                  <a:cubicBezTo>
                    <a:pt x="26117" y="10671"/>
                    <a:pt x="26253" y="10677"/>
                    <a:pt x="26379" y="10677"/>
                  </a:cubicBezTo>
                  <a:cubicBezTo>
                    <a:pt x="28365" y="10677"/>
                    <a:pt x="28004" y="9276"/>
                    <a:pt x="28397" y="9104"/>
                  </a:cubicBezTo>
                  <a:cubicBezTo>
                    <a:pt x="28409" y="9098"/>
                    <a:pt x="28425" y="9095"/>
                    <a:pt x="28443" y="9095"/>
                  </a:cubicBezTo>
                  <a:cubicBezTo>
                    <a:pt x="28888" y="9095"/>
                    <a:pt x="31074" y="10644"/>
                    <a:pt x="34017" y="10644"/>
                  </a:cubicBezTo>
                  <a:cubicBezTo>
                    <a:pt x="34264" y="10644"/>
                    <a:pt x="34516" y="10633"/>
                    <a:pt x="34773" y="10610"/>
                  </a:cubicBezTo>
                  <a:lnTo>
                    <a:pt x="34773" y="10610"/>
                  </a:lnTo>
                  <a:cubicBezTo>
                    <a:pt x="32945" y="13115"/>
                    <a:pt x="30845" y="13851"/>
                    <a:pt x="28949" y="13851"/>
                  </a:cubicBezTo>
                  <a:cubicBezTo>
                    <a:pt x="26254" y="13851"/>
                    <a:pt x="23972" y="12365"/>
                    <a:pt x="23467" y="12365"/>
                  </a:cubicBezTo>
                  <a:cubicBezTo>
                    <a:pt x="23459" y="12365"/>
                    <a:pt x="23451" y="12365"/>
                    <a:pt x="23444" y="12366"/>
                  </a:cubicBezTo>
                  <a:cubicBezTo>
                    <a:pt x="22742" y="12458"/>
                    <a:pt x="20971" y="17971"/>
                    <a:pt x="15366" y="17971"/>
                  </a:cubicBezTo>
                  <a:cubicBezTo>
                    <a:pt x="14821" y="17971"/>
                    <a:pt x="14241" y="17919"/>
                    <a:pt x="13622" y="17805"/>
                  </a:cubicBezTo>
                  <a:cubicBezTo>
                    <a:pt x="8836" y="16935"/>
                    <a:pt x="7614" y="13069"/>
                    <a:pt x="7363" y="11948"/>
                  </a:cubicBezTo>
                  <a:cubicBezTo>
                    <a:pt x="8300" y="11931"/>
                    <a:pt x="13839" y="11714"/>
                    <a:pt x="14994" y="8015"/>
                  </a:cubicBezTo>
                  <a:cubicBezTo>
                    <a:pt x="15144" y="8066"/>
                    <a:pt x="15311" y="8116"/>
                    <a:pt x="15463" y="8167"/>
                  </a:cubicBezTo>
                  <a:cubicBezTo>
                    <a:pt x="16889" y="8584"/>
                    <a:pt x="18064" y="8736"/>
                    <a:pt x="19027" y="8736"/>
                  </a:cubicBezTo>
                  <a:cubicBezTo>
                    <a:pt x="21572" y="8736"/>
                    <a:pt x="22645" y="7680"/>
                    <a:pt x="22992" y="7680"/>
                  </a:cubicBezTo>
                  <a:close/>
                  <a:moveTo>
                    <a:pt x="9271" y="1"/>
                  </a:moveTo>
                  <a:cubicBezTo>
                    <a:pt x="9271" y="1"/>
                    <a:pt x="10007" y="5188"/>
                    <a:pt x="13823" y="7446"/>
                  </a:cubicBezTo>
                  <a:cubicBezTo>
                    <a:pt x="13513" y="8342"/>
                    <a:pt x="12159" y="11185"/>
                    <a:pt x="7248" y="11185"/>
                  </a:cubicBezTo>
                  <a:cubicBezTo>
                    <a:pt x="7111" y="11185"/>
                    <a:pt x="6971" y="11183"/>
                    <a:pt x="6828" y="11179"/>
                  </a:cubicBezTo>
                  <a:cubicBezTo>
                    <a:pt x="6828" y="11179"/>
                    <a:pt x="6087" y="12903"/>
                    <a:pt x="4292" y="12903"/>
                  </a:cubicBezTo>
                  <a:cubicBezTo>
                    <a:pt x="4033" y="12903"/>
                    <a:pt x="3752" y="12867"/>
                    <a:pt x="3448" y="12785"/>
                  </a:cubicBezTo>
                  <a:cubicBezTo>
                    <a:pt x="1021" y="12132"/>
                    <a:pt x="1456" y="10258"/>
                    <a:pt x="1456" y="10258"/>
                  </a:cubicBezTo>
                  <a:lnTo>
                    <a:pt x="1456" y="10258"/>
                  </a:lnTo>
                  <a:cubicBezTo>
                    <a:pt x="1456" y="10258"/>
                    <a:pt x="887" y="10525"/>
                    <a:pt x="1" y="10777"/>
                  </a:cubicBezTo>
                  <a:cubicBezTo>
                    <a:pt x="68" y="11112"/>
                    <a:pt x="134" y="11429"/>
                    <a:pt x="217" y="11748"/>
                  </a:cubicBezTo>
                  <a:cubicBezTo>
                    <a:pt x="719" y="11529"/>
                    <a:pt x="1021" y="11346"/>
                    <a:pt x="1021" y="11346"/>
                  </a:cubicBezTo>
                  <a:lnTo>
                    <a:pt x="1021" y="11346"/>
                  </a:lnTo>
                  <a:cubicBezTo>
                    <a:pt x="1021" y="11346"/>
                    <a:pt x="971" y="13756"/>
                    <a:pt x="3765" y="13872"/>
                  </a:cubicBezTo>
                  <a:cubicBezTo>
                    <a:pt x="3829" y="13874"/>
                    <a:pt x="3892" y="13875"/>
                    <a:pt x="3954" y="13875"/>
                  </a:cubicBezTo>
                  <a:cubicBezTo>
                    <a:pt x="5331" y="13875"/>
                    <a:pt x="6163" y="13348"/>
                    <a:pt x="6643" y="12852"/>
                  </a:cubicBezTo>
                  <a:cubicBezTo>
                    <a:pt x="6962" y="14106"/>
                    <a:pt x="8267" y="17337"/>
                    <a:pt x="13388" y="18357"/>
                  </a:cubicBezTo>
                  <a:cubicBezTo>
                    <a:pt x="14168" y="18511"/>
                    <a:pt x="14905" y="18580"/>
                    <a:pt x="15599" y="18580"/>
                  </a:cubicBezTo>
                  <a:cubicBezTo>
                    <a:pt x="21216" y="18580"/>
                    <a:pt x="24013" y="14073"/>
                    <a:pt x="24013" y="14073"/>
                  </a:cubicBezTo>
                  <a:cubicBezTo>
                    <a:pt x="25434" y="14544"/>
                    <a:pt x="26705" y="14737"/>
                    <a:pt x="27835" y="14737"/>
                  </a:cubicBezTo>
                  <a:cubicBezTo>
                    <a:pt x="33092" y="14737"/>
                    <a:pt x="35291" y="10543"/>
                    <a:pt x="35291" y="10543"/>
                  </a:cubicBezTo>
                  <a:lnTo>
                    <a:pt x="35275" y="10543"/>
                  </a:lnTo>
                  <a:cubicBezTo>
                    <a:pt x="35693" y="10476"/>
                    <a:pt x="36112" y="10391"/>
                    <a:pt x="36547" y="10258"/>
                  </a:cubicBezTo>
                  <a:cubicBezTo>
                    <a:pt x="36547" y="10258"/>
                    <a:pt x="38380" y="11211"/>
                    <a:pt x="41735" y="11211"/>
                  </a:cubicBezTo>
                  <a:cubicBezTo>
                    <a:pt x="42281" y="11211"/>
                    <a:pt x="42866" y="11186"/>
                    <a:pt x="43491" y="11128"/>
                  </a:cubicBezTo>
                  <a:cubicBezTo>
                    <a:pt x="47540" y="10743"/>
                    <a:pt x="48896" y="9505"/>
                    <a:pt x="49113" y="9271"/>
                  </a:cubicBezTo>
                  <a:cubicBezTo>
                    <a:pt x="48879" y="9070"/>
                    <a:pt x="48645" y="8885"/>
                    <a:pt x="48394" y="8685"/>
                  </a:cubicBezTo>
                  <a:cubicBezTo>
                    <a:pt x="47540" y="9405"/>
                    <a:pt x="46119" y="10275"/>
                    <a:pt x="43542" y="10543"/>
                  </a:cubicBezTo>
                  <a:cubicBezTo>
                    <a:pt x="43167" y="10581"/>
                    <a:pt x="42814" y="10598"/>
                    <a:pt x="42482" y="10598"/>
                  </a:cubicBezTo>
                  <a:cubicBezTo>
                    <a:pt x="40201" y="10598"/>
                    <a:pt x="38905" y="9787"/>
                    <a:pt x="38437" y="9421"/>
                  </a:cubicBezTo>
                  <a:cubicBezTo>
                    <a:pt x="41416" y="7665"/>
                    <a:pt x="41851" y="4869"/>
                    <a:pt x="41902" y="3832"/>
                  </a:cubicBezTo>
                  <a:cubicBezTo>
                    <a:pt x="41884" y="3816"/>
                    <a:pt x="41851" y="3798"/>
                    <a:pt x="41835" y="3782"/>
                  </a:cubicBezTo>
                  <a:cubicBezTo>
                    <a:pt x="41583" y="4836"/>
                    <a:pt x="40496" y="7948"/>
                    <a:pt x="36295" y="8970"/>
                  </a:cubicBezTo>
                  <a:cubicBezTo>
                    <a:pt x="35421" y="9185"/>
                    <a:pt x="34616" y="9274"/>
                    <a:pt x="33881" y="9274"/>
                  </a:cubicBezTo>
                  <a:cubicBezTo>
                    <a:pt x="30384" y="9274"/>
                    <a:pt x="28452" y="7262"/>
                    <a:pt x="28029" y="7262"/>
                  </a:cubicBezTo>
                  <a:cubicBezTo>
                    <a:pt x="28023" y="7262"/>
                    <a:pt x="28018" y="7262"/>
                    <a:pt x="28013" y="7263"/>
                  </a:cubicBezTo>
                  <a:cubicBezTo>
                    <a:pt x="27574" y="7309"/>
                    <a:pt x="27781" y="8587"/>
                    <a:pt x="26178" y="8587"/>
                  </a:cubicBezTo>
                  <a:cubicBezTo>
                    <a:pt x="26067" y="8587"/>
                    <a:pt x="25948" y="8581"/>
                    <a:pt x="25820" y="8568"/>
                  </a:cubicBezTo>
                  <a:cubicBezTo>
                    <a:pt x="23845" y="8367"/>
                    <a:pt x="24164" y="6677"/>
                    <a:pt x="23578" y="6509"/>
                  </a:cubicBezTo>
                  <a:cubicBezTo>
                    <a:pt x="23552" y="6502"/>
                    <a:pt x="23522" y="6498"/>
                    <a:pt x="23489" y="6498"/>
                  </a:cubicBezTo>
                  <a:cubicBezTo>
                    <a:pt x="23005" y="6498"/>
                    <a:pt x="21720" y="7230"/>
                    <a:pt x="19610" y="7230"/>
                  </a:cubicBezTo>
                  <a:cubicBezTo>
                    <a:pt x="18573" y="7230"/>
                    <a:pt x="17336" y="7054"/>
                    <a:pt x="15898" y="6527"/>
                  </a:cubicBezTo>
                  <a:cubicBezTo>
                    <a:pt x="11329" y="4853"/>
                    <a:pt x="9974" y="1"/>
                    <a:pt x="9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6352783" y="4253148"/>
              <a:ext cx="2211639" cy="57649"/>
            </a:xfrm>
            <a:custGeom>
              <a:rect b="b" l="l" r="r" t="t"/>
              <a:pathLst>
                <a:path extrusionOk="0" h="1357" w="52060">
                  <a:moveTo>
                    <a:pt x="52060" y="1"/>
                  </a:moveTo>
                  <a:lnTo>
                    <a:pt x="35728" y="18"/>
                  </a:lnTo>
                  <a:lnTo>
                    <a:pt x="52" y="85"/>
                  </a:lnTo>
                  <a:lnTo>
                    <a:pt x="1" y="1357"/>
                  </a:lnTo>
                  <a:lnTo>
                    <a:pt x="50621" y="1357"/>
                  </a:lnTo>
                  <a:cubicBezTo>
                    <a:pt x="51106" y="922"/>
                    <a:pt x="51591" y="469"/>
                    <a:pt x="52060" y="1"/>
                  </a:cubicBezTo>
                  <a:close/>
                </a:path>
              </a:pathLst>
            </a:custGeom>
            <a:solidFill>
              <a:srgbClr val="F1E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6248319" y="2405585"/>
              <a:ext cx="2653075" cy="400228"/>
            </a:xfrm>
            <a:custGeom>
              <a:rect b="b" l="l" r="r" t="t"/>
              <a:pathLst>
                <a:path extrusionOk="0" h="9421" w="62451">
                  <a:moveTo>
                    <a:pt x="58133" y="1"/>
                  </a:moveTo>
                  <a:cubicBezTo>
                    <a:pt x="47037" y="4390"/>
                    <a:pt x="29942" y="7097"/>
                    <a:pt x="14853" y="7097"/>
                  </a:cubicBezTo>
                  <a:cubicBezTo>
                    <a:pt x="10099" y="7097"/>
                    <a:pt x="5545" y="6828"/>
                    <a:pt x="1440" y="6259"/>
                  </a:cubicBezTo>
                  <a:lnTo>
                    <a:pt x="1" y="9421"/>
                  </a:lnTo>
                  <a:lnTo>
                    <a:pt x="1" y="9421"/>
                  </a:lnTo>
                  <a:lnTo>
                    <a:pt x="62451" y="9354"/>
                  </a:lnTo>
                  <a:cubicBezTo>
                    <a:pt x="61429" y="6326"/>
                    <a:pt x="59990" y="3196"/>
                    <a:pt x="58133" y="1"/>
                  </a:cubicBezTo>
                  <a:close/>
                </a:path>
              </a:pathLst>
            </a:custGeom>
            <a:solidFill>
              <a:srgbClr val="A7A696">
                <a:alpha val="47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6516298" y="2190156"/>
              <a:ext cx="2092900" cy="44139"/>
            </a:xfrm>
            <a:custGeom>
              <a:rect b="b" l="l" r="r" t="t"/>
              <a:pathLst>
                <a:path extrusionOk="0" h="1039" w="49265">
                  <a:moveTo>
                    <a:pt x="252" y="1"/>
                  </a:moveTo>
                  <a:lnTo>
                    <a:pt x="1" y="587"/>
                  </a:lnTo>
                  <a:lnTo>
                    <a:pt x="49265" y="1038"/>
                  </a:lnTo>
                  <a:cubicBezTo>
                    <a:pt x="49081" y="770"/>
                    <a:pt x="48880" y="503"/>
                    <a:pt x="48696" y="235"/>
                  </a:cubicBez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6440934" y="2353671"/>
              <a:ext cx="2257138" cy="26382"/>
            </a:xfrm>
            <a:custGeom>
              <a:rect b="b" l="l" r="r" t="t"/>
              <a:pathLst>
                <a:path extrusionOk="0" h="621" w="53131">
                  <a:moveTo>
                    <a:pt x="286" y="0"/>
                  </a:moveTo>
                  <a:lnTo>
                    <a:pt x="1" y="620"/>
                  </a:lnTo>
                  <a:lnTo>
                    <a:pt x="53131" y="419"/>
                  </a:lnTo>
                  <a:cubicBezTo>
                    <a:pt x="53047" y="302"/>
                    <a:pt x="52964" y="168"/>
                    <a:pt x="52879" y="34"/>
                  </a:cubicBezTo>
                  <a:lnTo>
                    <a:pt x="2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6373430" y="2488043"/>
              <a:ext cx="2408545" cy="41293"/>
            </a:xfrm>
            <a:custGeom>
              <a:rect b="b" l="l" r="r" t="t"/>
              <a:pathLst>
                <a:path extrusionOk="0" h="972" w="56695">
                  <a:moveTo>
                    <a:pt x="56259" y="1"/>
                  </a:moveTo>
                  <a:lnTo>
                    <a:pt x="251" y="418"/>
                  </a:lnTo>
                  <a:lnTo>
                    <a:pt x="1" y="971"/>
                  </a:lnTo>
                  <a:lnTo>
                    <a:pt x="56695" y="804"/>
                  </a:lnTo>
                  <a:cubicBezTo>
                    <a:pt x="56561" y="536"/>
                    <a:pt x="56409" y="268"/>
                    <a:pt x="562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6305203" y="2653640"/>
              <a:ext cx="2546444" cy="27061"/>
            </a:xfrm>
            <a:custGeom>
              <a:rect b="b" l="l" r="r" t="t"/>
              <a:pathLst>
                <a:path extrusionOk="0" h="637" w="59941">
                  <a:moveTo>
                    <a:pt x="284" y="1"/>
                  </a:moveTo>
                  <a:lnTo>
                    <a:pt x="0" y="637"/>
                  </a:lnTo>
                  <a:lnTo>
                    <a:pt x="59940" y="420"/>
                  </a:lnTo>
                  <a:cubicBezTo>
                    <a:pt x="59890" y="302"/>
                    <a:pt x="59823" y="168"/>
                    <a:pt x="59773" y="52"/>
                  </a:cubicBezTo>
                  <a:lnTo>
                    <a:pt x="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6384093" y="2855559"/>
              <a:ext cx="2560633" cy="120905"/>
            </a:xfrm>
            <a:custGeom>
              <a:rect b="b" l="l" r="r" t="t"/>
              <a:pathLst>
                <a:path extrusionOk="0" h="2846" w="60275">
                  <a:moveTo>
                    <a:pt x="59639" y="0"/>
                  </a:moveTo>
                  <a:lnTo>
                    <a:pt x="35308" y="85"/>
                  </a:lnTo>
                  <a:lnTo>
                    <a:pt x="17" y="201"/>
                  </a:lnTo>
                  <a:lnTo>
                    <a:pt x="0" y="2845"/>
                  </a:lnTo>
                  <a:cubicBezTo>
                    <a:pt x="11737" y="2225"/>
                    <a:pt x="23413" y="1914"/>
                    <a:pt x="35024" y="1914"/>
                  </a:cubicBezTo>
                  <a:cubicBezTo>
                    <a:pt x="43476" y="1914"/>
                    <a:pt x="51893" y="2079"/>
                    <a:pt x="60275" y="2410"/>
                  </a:cubicBezTo>
                  <a:cubicBezTo>
                    <a:pt x="60091" y="1607"/>
                    <a:pt x="59873" y="804"/>
                    <a:pt x="596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6202821" y="2783042"/>
              <a:ext cx="2714887" cy="71880"/>
            </a:xfrm>
            <a:custGeom>
              <a:rect b="b" l="l" r="r" t="t"/>
              <a:pathLst>
                <a:path extrusionOk="0" h="1692" w="63906">
                  <a:moveTo>
                    <a:pt x="63354" y="0"/>
                  </a:moveTo>
                  <a:lnTo>
                    <a:pt x="39575" y="51"/>
                  </a:lnTo>
                  <a:lnTo>
                    <a:pt x="452" y="134"/>
                  </a:lnTo>
                  <a:lnTo>
                    <a:pt x="1" y="1691"/>
                  </a:lnTo>
                  <a:lnTo>
                    <a:pt x="63906" y="1691"/>
                  </a:lnTo>
                  <a:cubicBezTo>
                    <a:pt x="63739" y="1138"/>
                    <a:pt x="63555" y="569"/>
                    <a:pt x="633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8765526" y="3098007"/>
              <a:ext cx="245336" cy="843150"/>
            </a:xfrm>
            <a:custGeom>
              <a:rect b="b" l="l" r="r" t="t"/>
              <a:pathLst>
                <a:path extrusionOk="0" h="19847" w="5775">
                  <a:moveTo>
                    <a:pt x="4820" y="0"/>
                  </a:moveTo>
                  <a:lnTo>
                    <a:pt x="1" y="83"/>
                  </a:lnTo>
                  <a:lnTo>
                    <a:pt x="1" y="19846"/>
                  </a:lnTo>
                  <a:lnTo>
                    <a:pt x="822" y="19846"/>
                  </a:lnTo>
                  <a:cubicBezTo>
                    <a:pt x="4302" y="13805"/>
                    <a:pt x="5775" y="7178"/>
                    <a:pt x="48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8811025" y="3508897"/>
              <a:ext cx="150770" cy="324864"/>
            </a:xfrm>
            <a:custGeom>
              <a:rect b="b" l="l" r="r" t="t"/>
              <a:pathLst>
                <a:path extrusionOk="0" h="7647" w="3549">
                  <a:moveTo>
                    <a:pt x="1" y="0"/>
                  </a:moveTo>
                  <a:lnTo>
                    <a:pt x="1" y="7647"/>
                  </a:lnTo>
                  <a:lnTo>
                    <a:pt x="1072" y="7647"/>
                  </a:lnTo>
                  <a:cubicBezTo>
                    <a:pt x="2227" y="5188"/>
                    <a:pt x="3064" y="2627"/>
                    <a:pt x="3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8811025" y="3173328"/>
              <a:ext cx="167169" cy="3569"/>
            </a:xfrm>
            <a:custGeom>
              <a:rect b="b" l="l" r="r" t="t"/>
              <a:pathLst>
                <a:path extrusionOk="0" h="84" w="3935">
                  <a:moveTo>
                    <a:pt x="3934" y="1"/>
                  </a:moveTo>
                  <a:lnTo>
                    <a:pt x="1" y="34"/>
                  </a:lnTo>
                  <a:lnTo>
                    <a:pt x="1" y="84"/>
                  </a:lnTo>
                  <a:lnTo>
                    <a:pt x="3934" y="17"/>
                  </a:lnTo>
                  <a:lnTo>
                    <a:pt x="3934" y="1"/>
                  </a:lnTo>
                  <a:close/>
                </a:path>
              </a:pathLst>
            </a:custGeom>
            <a:solidFill>
              <a:srgbClr val="88C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8811025" y="3174008"/>
              <a:ext cx="176345" cy="334932"/>
            </a:xfrm>
            <a:custGeom>
              <a:rect b="b" l="l" r="r" t="t"/>
              <a:pathLst>
                <a:path extrusionOk="0" h="7884" w="4151">
                  <a:moveTo>
                    <a:pt x="3934" y="1"/>
                  </a:moveTo>
                  <a:lnTo>
                    <a:pt x="1" y="68"/>
                  </a:lnTo>
                  <a:lnTo>
                    <a:pt x="1" y="7883"/>
                  </a:lnTo>
                  <a:lnTo>
                    <a:pt x="3548" y="7883"/>
                  </a:lnTo>
                  <a:cubicBezTo>
                    <a:pt x="4001" y="5340"/>
                    <a:pt x="4151" y="2712"/>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8765526" y="3098007"/>
              <a:ext cx="209821" cy="804024"/>
            </a:xfrm>
            <a:custGeom>
              <a:rect b="b" l="l" r="r" t="t"/>
              <a:pathLst>
                <a:path extrusionOk="0" h="18926" w="4939">
                  <a:moveTo>
                    <a:pt x="4034" y="987"/>
                  </a:moveTo>
                  <a:lnTo>
                    <a:pt x="4034" y="9320"/>
                  </a:lnTo>
                  <a:lnTo>
                    <a:pt x="688" y="9320"/>
                  </a:lnTo>
                  <a:lnTo>
                    <a:pt x="688" y="1054"/>
                  </a:lnTo>
                  <a:lnTo>
                    <a:pt x="4034" y="987"/>
                  </a:lnTo>
                  <a:close/>
                  <a:moveTo>
                    <a:pt x="4820" y="0"/>
                  </a:moveTo>
                  <a:lnTo>
                    <a:pt x="1" y="67"/>
                  </a:lnTo>
                  <a:lnTo>
                    <a:pt x="1" y="18925"/>
                  </a:lnTo>
                  <a:lnTo>
                    <a:pt x="1340" y="18925"/>
                  </a:lnTo>
                  <a:cubicBezTo>
                    <a:pt x="1474" y="18658"/>
                    <a:pt x="1607" y="18407"/>
                    <a:pt x="1741" y="18139"/>
                  </a:cubicBezTo>
                  <a:lnTo>
                    <a:pt x="688" y="18139"/>
                  </a:lnTo>
                  <a:lnTo>
                    <a:pt x="688" y="9973"/>
                  </a:lnTo>
                  <a:lnTo>
                    <a:pt x="4034" y="9973"/>
                  </a:lnTo>
                  <a:lnTo>
                    <a:pt x="4034" y="12232"/>
                  </a:lnTo>
                  <a:cubicBezTo>
                    <a:pt x="4235" y="11479"/>
                    <a:pt x="4403" y="10726"/>
                    <a:pt x="4553" y="9973"/>
                  </a:cubicBezTo>
                  <a:cubicBezTo>
                    <a:pt x="4603" y="9755"/>
                    <a:pt x="4637" y="9538"/>
                    <a:pt x="4686" y="9320"/>
                  </a:cubicBezTo>
                  <a:lnTo>
                    <a:pt x="4686" y="9287"/>
                  </a:lnTo>
                  <a:lnTo>
                    <a:pt x="4686" y="987"/>
                  </a:lnTo>
                  <a:lnTo>
                    <a:pt x="4938" y="971"/>
                  </a:lnTo>
                  <a:cubicBezTo>
                    <a:pt x="4905" y="652"/>
                    <a:pt x="4871" y="317"/>
                    <a:pt x="48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7242151" y="3247290"/>
              <a:ext cx="643355" cy="1062785"/>
            </a:xfrm>
            <a:custGeom>
              <a:rect b="b" l="l" r="r" t="t"/>
              <a:pathLst>
                <a:path extrusionOk="0" h="25017" w="15144">
                  <a:moveTo>
                    <a:pt x="15144" y="0"/>
                  </a:moveTo>
                  <a:lnTo>
                    <a:pt x="368" y="301"/>
                  </a:lnTo>
                  <a:lnTo>
                    <a:pt x="0" y="25016"/>
                  </a:lnTo>
                  <a:lnTo>
                    <a:pt x="14776" y="25016"/>
                  </a:lnTo>
                  <a:lnTo>
                    <a:pt x="151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8117968" y="3079527"/>
              <a:ext cx="412335" cy="878666"/>
            </a:xfrm>
            <a:custGeom>
              <a:rect b="b" l="l" r="r" t="t"/>
              <a:pathLst>
                <a:path extrusionOk="0" h="20683" w="9706">
                  <a:moveTo>
                    <a:pt x="0" y="0"/>
                  </a:moveTo>
                  <a:lnTo>
                    <a:pt x="150" y="20683"/>
                  </a:lnTo>
                  <a:lnTo>
                    <a:pt x="9371" y="20683"/>
                  </a:lnTo>
                  <a:lnTo>
                    <a:pt x="9706" y="301"/>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8164146" y="3141339"/>
              <a:ext cx="286544" cy="727300"/>
            </a:xfrm>
            <a:custGeom>
              <a:rect b="b" l="l" r="r" t="t"/>
              <a:pathLst>
                <a:path extrusionOk="0" h="17120" w="6745">
                  <a:moveTo>
                    <a:pt x="0" y="0"/>
                  </a:moveTo>
                  <a:lnTo>
                    <a:pt x="101" y="17119"/>
                  </a:lnTo>
                  <a:lnTo>
                    <a:pt x="6526" y="17119"/>
                  </a:lnTo>
                  <a:lnTo>
                    <a:pt x="6745" y="23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8164146" y="3141339"/>
              <a:ext cx="286544" cy="359062"/>
            </a:xfrm>
            <a:custGeom>
              <a:rect b="b" l="l" r="r" t="t"/>
              <a:pathLst>
                <a:path extrusionOk="0" h="8452" w="6745">
                  <a:moveTo>
                    <a:pt x="0" y="0"/>
                  </a:moveTo>
                  <a:lnTo>
                    <a:pt x="51" y="8451"/>
                  </a:lnTo>
                  <a:lnTo>
                    <a:pt x="6660" y="8451"/>
                  </a:lnTo>
                  <a:lnTo>
                    <a:pt x="6745" y="11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8117968" y="3079527"/>
              <a:ext cx="378901" cy="841706"/>
            </a:xfrm>
            <a:custGeom>
              <a:rect b="b" l="l" r="r" t="t"/>
              <a:pathLst>
                <a:path extrusionOk="0" h="19813" w="8919">
                  <a:moveTo>
                    <a:pt x="585" y="819"/>
                  </a:moveTo>
                  <a:lnTo>
                    <a:pt x="4300" y="953"/>
                  </a:lnTo>
                  <a:lnTo>
                    <a:pt x="4300" y="9755"/>
                  </a:lnTo>
                  <a:lnTo>
                    <a:pt x="652" y="9755"/>
                  </a:lnTo>
                  <a:lnTo>
                    <a:pt x="585" y="819"/>
                  </a:lnTo>
                  <a:close/>
                  <a:moveTo>
                    <a:pt x="4953" y="971"/>
                  </a:moveTo>
                  <a:lnTo>
                    <a:pt x="8334" y="1087"/>
                  </a:lnTo>
                  <a:lnTo>
                    <a:pt x="8216" y="9755"/>
                  </a:lnTo>
                  <a:lnTo>
                    <a:pt x="4953" y="9755"/>
                  </a:lnTo>
                  <a:lnTo>
                    <a:pt x="4953" y="971"/>
                  </a:lnTo>
                  <a:close/>
                  <a:moveTo>
                    <a:pt x="4300" y="10408"/>
                  </a:moveTo>
                  <a:lnTo>
                    <a:pt x="4300" y="19210"/>
                  </a:lnTo>
                  <a:lnTo>
                    <a:pt x="703" y="19210"/>
                  </a:lnTo>
                  <a:lnTo>
                    <a:pt x="652" y="10408"/>
                  </a:lnTo>
                  <a:close/>
                  <a:moveTo>
                    <a:pt x="8200" y="10408"/>
                  </a:moveTo>
                  <a:lnTo>
                    <a:pt x="8082" y="19210"/>
                  </a:lnTo>
                  <a:lnTo>
                    <a:pt x="4953" y="19210"/>
                  </a:lnTo>
                  <a:lnTo>
                    <a:pt x="4953" y="10408"/>
                  </a:lnTo>
                  <a:close/>
                  <a:moveTo>
                    <a:pt x="0" y="0"/>
                  </a:moveTo>
                  <a:lnTo>
                    <a:pt x="134" y="19813"/>
                  </a:lnTo>
                  <a:lnTo>
                    <a:pt x="8617" y="19813"/>
                  </a:lnTo>
                  <a:lnTo>
                    <a:pt x="8919" y="28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6617236" y="3070988"/>
              <a:ext cx="398868" cy="892897"/>
            </a:xfrm>
            <a:custGeom>
              <a:rect b="b" l="l" r="r" t="t"/>
              <a:pathLst>
                <a:path extrusionOk="0" h="21018" w="9389">
                  <a:moveTo>
                    <a:pt x="9389" y="0"/>
                  </a:moveTo>
                  <a:lnTo>
                    <a:pt x="1" y="134"/>
                  </a:lnTo>
                  <a:lnTo>
                    <a:pt x="168" y="20565"/>
                  </a:lnTo>
                  <a:lnTo>
                    <a:pt x="8920" y="21018"/>
                  </a:lnTo>
                  <a:lnTo>
                    <a:pt x="93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6667025" y="3134966"/>
              <a:ext cx="268744" cy="730104"/>
            </a:xfrm>
            <a:custGeom>
              <a:rect b="b" l="l" r="r" t="t"/>
              <a:pathLst>
                <a:path extrusionOk="0" h="17186" w="6326">
                  <a:moveTo>
                    <a:pt x="6325" y="0"/>
                  </a:moveTo>
                  <a:lnTo>
                    <a:pt x="0" y="117"/>
                  </a:lnTo>
                  <a:lnTo>
                    <a:pt x="118" y="16801"/>
                  </a:lnTo>
                  <a:lnTo>
                    <a:pt x="6008" y="17185"/>
                  </a:lnTo>
                  <a:lnTo>
                    <a:pt x="63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6667025" y="3134966"/>
              <a:ext cx="268744" cy="363990"/>
            </a:xfrm>
            <a:custGeom>
              <a:rect b="b" l="l" r="r" t="t"/>
              <a:pathLst>
                <a:path extrusionOk="0" h="8568" w="6326">
                  <a:moveTo>
                    <a:pt x="6325" y="0"/>
                  </a:moveTo>
                  <a:lnTo>
                    <a:pt x="0" y="67"/>
                  </a:lnTo>
                  <a:lnTo>
                    <a:pt x="84" y="8450"/>
                  </a:lnTo>
                  <a:lnTo>
                    <a:pt x="6158" y="8568"/>
                  </a:lnTo>
                  <a:lnTo>
                    <a:pt x="6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6617236" y="3070988"/>
              <a:ext cx="368281" cy="858062"/>
            </a:xfrm>
            <a:custGeom>
              <a:rect b="b" l="l" r="r" t="t"/>
              <a:pathLst>
                <a:path extrusionOk="0" h="20198" w="8669">
                  <a:moveTo>
                    <a:pt x="3916" y="803"/>
                  </a:moveTo>
                  <a:lnTo>
                    <a:pt x="3867" y="9822"/>
                  </a:lnTo>
                  <a:lnTo>
                    <a:pt x="587" y="9822"/>
                  </a:lnTo>
                  <a:lnTo>
                    <a:pt x="520" y="853"/>
                  </a:lnTo>
                  <a:lnTo>
                    <a:pt x="3916" y="803"/>
                  </a:lnTo>
                  <a:close/>
                  <a:moveTo>
                    <a:pt x="8151" y="737"/>
                  </a:moveTo>
                  <a:lnTo>
                    <a:pt x="7966" y="9822"/>
                  </a:lnTo>
                  <a:lnTo>
                    <a:pt x="4519" y="9822"/>
                  </a:lnTo>
                  <a:lnTo>
                    <a:pt x="4570" y="786"/>
                  </a:lnTo>
                  <a:lnTo>
                    <a:pt x="8151" y="737"/>
                  </a:lnTo>
                  <a:close/>
                  <a:moveTo>
                    <a:pt x="3867" y="10476"/>
                  </a:moveTo>
                  <a:lnTo>
                    <a:pt x="3816" y="19244"/>
                  </a:lnTo>
                  <a:lnTo>
                    <a:pt x="654" y="19059"/>
                  </a:lnTo>
                  <a:lnTo>
                    <a:pt x="587" y="10476"/>
                  </a:lnTo>
                  <a:close/>
                  <a:moveTo>
                    <a:pt x="7950" y="10476"/>
                  </a:moveTo>
                  <a:lnTo>
                    <a:pt x="7765" y="19478"/>
                  </a:lnTo>
                  <a:lnTo>
                    <a:pt x="4469" y="19277"/>
                  </a:lnTo>
                  <a:lnTo>
                    <a:pt x="4519" y="10476"/>
                  </a:lnTo>
                  <a:close/>
                  <a:moveTo>
                    <a:pt x="8669" y="0"/>
                  </a:moveTo>
                  <a:lnTo>
                    <a:pt x="1" y="134"/>
                  </a:lnTo>
                  <a:lnTo>
                    <a:pt x="152" y="19746"/>
                  </a:lnTo>
                  <a:lnTo>
                    <a:pt x="8234" y="20197"/>
                  </a:lnTo>
                  <a:lnTo>
                    <a:pt x="86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8" name="Google Shape;1468;p35"/>
            <p:cNvGrpSpPr/>
            <p:nvPr/>
          </p:nvGrpSpPr>
          <p:grpSpPr>
            <a:xfrm>
              <a:off x="6439510" y="2901766"/>
              <a:ext cx="2445487" cy="1341461"/>
              <a:chOff x="6737128" y="2810071"/>
              <a:chExt cx="2520082" cy="1382379"/>
            </a:xfrm>
          </p:grpSpPr>
          <p:sp>
            <p:nvSpPr>
              <p:cNvPr id="1469" name="Google Shape;1469;p35"/>
              <p:cNvSpPr/>
              <p:nvPr/>
            </p:nvSpPr>
            <p:spPr>
              <a:xfrm>
                <a:off x="6795746" y="3996851"/>
                <a:ext cx="198575" cy="107693"/>
              </a:xfrm>
              <a:custGeom>
                <a:rect b="b" l="l" r="r" t="t"/>
                <a:pathLst>
                  <a:path extrusionOk="0" h="2460" w="4536">
                    <a:moveTo>
                      <a:pt x="0" y="0"/>
                    </a:moveTo>
                    <a:lnTo>
                      <a:pt x="0" y="2459"/>
                    </a:lnTo>
                    <a:lnTo>
                      <a:pt x="4469" y="2392"/>
                    </a:lnTo>
                    <a:lnTo>
                      <a:pt x="4536" y="134"/>
                    </a:lnTo>
                    <a:lnTo>
                      <a:pt x="0"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7675554" y="2900167"/>
                <a:ext cx="198531" cy="108437"/>
              </a:xfrm>
              <a:custGeom>
                <a:rect b="b" l="l" r="r" t="t"/>
                <a:pathLst>
                  <a:path extrusionOk="0" h="2477" w="4535">
                    <a:moveTo>
                      <a:pt x="1" y="0"/>
                    </a:moveTo>
                    <a:lnTo>
                      <a:pt x="1" y="2477"/>
                    </a:lnTo>
                    <a:lnTo>
                      <a:pt x="4468" y="2410"/>
                    </a:lnTo>
                    <a:lnTo>
                      <a:pt x="4535" y="134"/>
                    </a:lnTo>
                    <a:lnTo>
                      <a:pt x="1"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8334107" y="3933066"/>
                <a:ext cx="198619" cy="108481"/>
              </a:xfrm>
              <a:custGeom>
                <a:rect b="b" l="l" r="r" t="t"/>
                <a:pathLst>
                  <a:path extrusionOk="0" h="2478" w="4537">
                    <a:moveTo>
                      <a:pt x="1" y="1"/>
                    </a:moveTo>
                    <a:lnTo>
                      <a:pt x="1" y="2477"/>
                    </a:lnTo>
                    <a:lnTo>
                      <a:pt x="4469" y="2410"/>
                    </a:lnTo>
                    <a:lnTo>
                      <a:pt x="4536" y="152"/>
                    </a:lnTo>
                    <a:lnTo>
                      <a:pt x="1"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7028689" y="4101568"/>
                <a:ext cx="123102" cy="90882"/>
              </a:xfrm>
              <a:custGeom>
                <a:rect b="b" l="l" r="r" t="t"/>
                <a:pathLst>
                  <a:path extrusionOk="0" h="2076" w="2812">
                    <a:moveTo>
                      <a:pt x="67" y="0"/>
                    </a:moveTo>
                    <a:lnTo>
                      <a:pt x="0" y="1992"/>
                    </a:lnTo>
                    <a:lnTo>
                      <a:pt x="2678" y="2075"/>
                    </a:lnTo>
                    <a:lnTo>
                      <a:pt x="2812"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5"/>
              <p:cNvSpPr/>
              <p:nvPr/>
            </p:nvSpPr>
            <p:spPr>
              <a:xfrm>
                <a:off x="8955317" y="3853959"/>
                <a:ext cx="123146" cy="90182"/>
              </a:xfrm>
              <a:custGeom>
                <a:rect b="b" l="l" r="r" t="t"/>
                <a:pathLst>
                  <a:path extrusionOk="0" h="2060" w="2813">
                    <a:moveTo>
                      <a:pt x="68" y="0"/>
                    </a:moveTo>
                    <a:lnTo>
                      <a:pt x="1" y="1992"/>
                    </a:lnTo>
                    <a:lnTo>
                      <a:pt x="2678" y="2059"/>
                    </a:lnTo>
                    <a:lnTo>
                      <a:pt x="2812"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5"/>
              <p:cNvSpPr/>
              <p:nvPr/>
            </p:nvSpPr>
            <p:spPr>
              <a:xfrm>
                <a:off x="9134063" y="2884056"/>
                <a:ext cx="123146" cy="90138"/>
              </a:xfrm>
              <a:custGeom>
                <a:rect b="b" l="l" r="r" t="t"/>
                <a:pathLst>
                  <a:path extrusionOk="0" h="2059" w="2813">
                    <a:moveTo>
                      <a:pt x="68" y="0"/>
                    </a:moveTo>
                    <a:lnTo>
                      <a:pt x="1" y="1992"/>
                    </a:lnTo>
                    <a:lnTo>
                      <a:pt x="2678" y="2059"/>
                    </a:lnTo>
                    <a:lnTo>
                      <a:pt x="2812"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7365649" y="3599784"/>
                <a:ext cx="153177" cy="90138"/>
              </a:xfrm>
              <a:custGeom>
                <a:rect b="b" l="l" r="r" t="t"/>
                <a:pathLst>
                  <a:path extrusionOk="0" h="2059" w="3499">
                    <a:moveTo>
                      <a:pt x="3499" y="1"/>
                    </a:moveTo>
                    <a:lnTo>
                      <a:pt x="1" y="67"/>
                    </a:lnTo>
                    <a:lnTo>
                      <a:pt x="202" y="1991"/>
                    </a:lnTo>
                    <a:lnTo>
                      <a:pt x="3432" y="2058"/>
                    </a:lnTo>
                    <a:lnTo>
                      <a:pt x="3499"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244077" y="2810071"/>
                <a:ext cx="153177" cy="90138"/>
              </a:xfrm>
              <a:custGeom>
                <a:rect b="b" l="l" r="r" t="t"/>
                <a:pathLst>
                  <a:path extrusionOk="0" h="2059" w="3499">
                    <a:moveTo>
                      <a:pt x="3498" y="1"/>
                    </a:moveTo>
                    <a:lnTo>
                      <a:pt x="0" y="68"/>
                    </a:lnTo>
                    <a:lnTo>
                      <a:pt x="201" y="1991"/>
                    </a:lnTo>
                    <a:lnTo>
                      <a:pt x="3431" y="2058"/>
                    </a:lnTo>
                    <a:lnTo>
                      <a:pt x="3498"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5"/>
              <p:cNvSpPr/>
              <p:nvPr/>
            </p:nvSpPr>
            <p:spPr>
              <a:xfrm>
                <a:off x="8687221" y="2814493"/>
                <a:ext cx="153878" cy="90094"/>
              </a:xfrm>
              <a:custGeom>
                <a:rect b="b" l="l" r="r" t="t"/>
                <a:pathLst>
                  <a:path extrusionOk="0" h="2058" w="3515">
                    <a:moveTo>
                      <a:pt x="3514" y="0"/>
                    </a:moveTo>
                    <a:lnTo>
                      <a:pt x="0" y="67"/>
                    </a:lnTo>
                    <a:lnTo>
                      <a:pt x="219" y="1991"/>
                    </a:lnTo>
                    <a:lnTo>
                      <a:pt x="3448" y="2058"/>
                    </a:lnTo>
                    <a:lnTo>
                      <a:pt x="3514"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5"/>
              <p:cNvSpPr/>
              <p:nvPr/>
            </p:nvSpPr>
            <p:spPr>
              <a:xfrm>
                <a:off x="6737128" y="3268647"/>
                <a:ext cx="145823" cy="81339"/>
              </a:xfrm>
              <a:custGeom>
                <a:rect b="b" l="l" r="r" t="t"/>
                <a:pathLst>
                  <a:path extrusionOk="0" h="1858" w="3331">
                    <a:moveTo>
                      <a:pt x="0" y="1"/>
                    </a:moveTo>
                    <a:lnTo>
                      <a:pt x="0" y="1791"/>
                    </a:lnTo>
                    <a:lnTo>
                      <a:pt x="3331" y="1858"/>
                    </a:lnTo>
                    <a:lnTo>
                      <a:pt x="3331" y="135"/>
                    </a:lnTo>
                    <a:lnTo>
                      <a:pt x="0"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914407" y="3015916"/>
                <a:ext cx="165567" cy="81382"/>
              </a:xfrm>
              <a:custGeom>
                <a:rect b="b" l="l" r="r" t="t"/>
                <a:pathLst>
                  <a:path extrusionOk="0" h="1859" w="3782">
                    <a:moveTo>
                      <a:pt x="0" y="0"/>
                    </a:moveTo>
                    <a:lnTo>
                      <a:pt x="0" y="1791"/>
                    </a:lnTo>
                    <a:lnTo>
                      <a:pt x="3782" y="1858"/>
                    </a:lnTo>
                    <a:lnTo>
                      <a:pt x="3782" y="134"/>
                    </a:lnTo>
                    <a:lnTo>
                      <a:pt x="0"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5"/>
              <p:cNvSpPr/>
              <p:nvPr/>
            </p:nvSpPr>
            <p:spPr>
              <a:xfrm>
                <a:off x="6751750" y="2859891"/>
                <a:ext cx="168543" cy="84272"/>
              </a:xfrm>
              <a:custGeom>
                <a:rect b="b" l="l" r="r" t="t"/>
                <a:pathLst>
                  <a:path extrusionOk="0" h="1925" w="3850">
                    <a:moveTo>
                      <a:pt x="3850" y="1"/>
                    </a:moveTo>
                    <a:lnTo>
                      <a:pt x="1" y="67"/>
                    </a:lnTo>
                    <a:lnTo>
                      <a:pt x="1" y="1924"/>
                    </a:lnTo>
                    <a:lnTo>
                      <a:pt x="3850" y="1857"/>
                    </a:lnTo>
                    <a:lnTo>
                      <a:pt x="3850"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5"/>
              <p:cNvSpPr/>
              <p:nvPr/>
            </p:nvSpPr>
            <p:spPr>
              <a:xfrm>
                <a:off x="8737040" y="4086903"/>
                <a:ext cx="168543" cy="84315"/>
              </a:xfrm>
              <a:custGeom>
                <a:rect b="b" l="l" r="r" t="t"/>
                <a:pathLst>
                  <a:path extrusionOk="0" h="1926" w="3850">
                    <a:moveTo>
                      <a:pt x="3849" y="1"/>
                    </a:moveTo>
                    <a:lnTo>
                      <a:pt x="0" y="68"/>
                    </a:lnTo>
                    <a:lnTo>
                      <a:pt x="0" y="1926"/>
                    </a:lnTo>
                    <a:lnTo>
                      <a:pt x="3849" y="1859"/>
                    </a:lnTo>
                    <a:lnTo>
                      <a:pt x="3849"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6764270" y="3490601"/>
                <a:ext cx="107693" cy="66717"/>
              </a:xfrm>
              <a:custGeom>
                <a:rect b="b" l="l" r="r" t="t"/>
                <a:pathLst>
                  <a:path extrusionOk="0" h="1524" w="2460">
                    <a:moveTo>
                      <a:pt x="2459" y="1"/>
                    </a:moveTo>
                    <a:lnTo>
                      <a:pt x="0" y="85"/>
                    </a:lnTo>
                    <a:lnTo>
                      <a:pt x="67" y="1457"/>
                    </a:lnTo>
                    <a:lnTo>
                      <a:pt x="2392" y="1524"/>
                    </a:lnTo>
                    <a:lnTo>
                      <a:pt x="2459"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7477020" y="3062102"/>
                <a:ext cx="107736" cy="66673"/>
              </a:xfrm>
              <a:custGeom>
                <a:rect b="b" l="l" r="r" t="t"/>
                <a:pathLst>
                  <a:path extrusionOk="0" h="1523" w="2461">
                    <a:moveTo>
                      <a:pt x="2461" y="0"/>
                    </a:moveTo>
                    <a:lnTo>
                      <a:pt x="0" y="83"/>
                    </a:lnTo>
                    <a:lnTo>
                      <a:pt x="67" y="1455"/>
                    </a:lnTo>
                    <a:lnTo>
                      <a:pt x="2394" y="1522"/>
                    </a:lnTo>
                    <a:lnTo>
                      <a:pt x="2461"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8252855" y="2854725"/>
                <a:ext cx="107693" cy="65973"/>
              </a:xfrm>
              <a:custGeom>
                <a:rect b="b" l="l" r="r" t="t"/>
                <a:pathLst>
                  <a:path extrusionOk="0" h="1507" w="2460">
                    <a:moveTo>
                      <a:pt x="2459" y="1"/>
                    </a:moveTo>
                    <a:lnTo>
                      <a:pt x="0" y="85"/>
                    </a:lnTo>
                    <a:lnTo>
                      <a:pt x="67" y="1457"/>
                    </a:lnTo>
                    <a:lnTo>
                      <a:pt x="2392" y="1507"/>
                    </a:lnTo>
                    <a:lnTo>
                      <a:pt x="2459" y="1"/>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8261610" y="3774852"/>
                <a:ext cx="108481" cy="66717"/>
              </a:xfrm>
              <a:custGeom>
                <a:rect b="b" l="l" r="r" t="t"/>
                <a:pathLst>
                  <a:path extrusionOk="0" h="1524" w="2478">
                    <a:moveTo>
                      <a:pt x="2477" y="0"/>
                    </a:moveTo>
                    <a:lnTo>
                      <a:pt x="1" y="85"/>
                    </a:lnTo>
                    <a:lnTo>
                      <a:pt x="68" y="1457"/>
                    </a:lnTo>
                    <a:lnTo>
                      <a:pt x="2410" y="1524"/>
                    </a:lnTo>
                    <a:lnTo>
                      <a:pt x="2477"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8983948" y="3423227"/>
                <a:ext cx="107693" cy="65973"/>
              </a:xfrm>
              <a:custGeom>
                <a:rect b="b" l="l" r="r" t="t"/>
                <a:pathLst>
                  <a:path extrusionOk="0" h="1507" w="2460">
                    <a:moveTo>
                      <a:pt x="2459" y="0"/>
                    </a:moveTo>
                    <a:lnTo>
                      <a:pt x="0" y="84"/>
                    </a:lnTo>
                    <a:lnTo>
                      <a:pt x="67" y="1457"/>
                    </a:lnTo>
                    <a:lnTo>
                      <a:pt x="2392" y="1506"/>
                    </a:lnTo>
                    <a:lnTo>
                      <a:pt x="2459"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7" name="Google Shape;1487;p35"/>
            <p:cNvSpPr/>
            <p:nvPr/>
          </p:nvSpPr>
          <p:spPr>
            <a:xfrm>
              <a:off x="7242151" y="4253912"/>
              <a:ext cx="628444" cy="56162"/>
            </a:xfrm>
            <a:custGeom>
              <a:rect b="b" l="l" r="r" t="t"/>
              <a:pathLst>
                <a:path extrusionOk="0" h="1322" w="14793">
                  <a:moveTo>
                    <a:pt x="14793" y="0"/>
                  </a:moveTo>
                  <a:lnTo>
                    <a:pt x="16" y="34"/>
                  </a:lnTo>
                  <a:lnTo>
                    <a:pt x="0" y="1321"/>
                  </a:lnTo>
                  <a:lnTo>
                    <a:pt x="14776" y="1321"/>
                  </a:lnTo>
                  <a:lnTo>
                    <a:pt x="14793" y="0"/>
                  </a:lnTo>
                  <a:close/>
                </a:path>
              </a:pathLst>
            </a:custGeom>
            <a:solidFill>
              <a:srgbClr val="C8AE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7242151" y="3247290"/>
              <a:ext cx="604271" cy="1062785"/>
            </a:xfrm>
            <a:custGeom>
              <a:rect b="b" l="l" r="r" t="t"/>
              <a:pathLst>
                <a:path extrusionOk="0" h="25017" w="14224">
                  <a:moveTo>
                    <a:pt x="14224" y="0"/>
                  </a:moveTo>
                  <a:lnTo>
                    <a:pt x="335" y="301"/>
                  </a:lnTo>
                  <a:lnTo>
                    <a:pt x="0" y="25016"/>
                  </a:lnTo>
                  <a:lnTo>
                    <a:pt x="13872" y="25016"/>
                  </a:lnTo>
                  <a:lnTo>
                    <a:pt x="142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p:nvPr/>
          </p:nvSpPr>
          <p:spPr>
            <a:xfrm>
              <a:off x="7299035" y="3307658"/>
              <a:ext cx="490545" cy="955474"/>
            </a:xfrm>
            <a:custGeom>
              <a:rect b="b" l="l" r="r" t="t"/>
              <a:pathLst>
                <a:path extrusionOk="0" h="22491" w="11547">
                  <a:moveTo>
                    <a:pt x="11546" y="1"/>
                  </a:moveTo>
                  <a:lnTo>
                    <a:pt x="284" y="286"/>
                  </a:lnTo>
                  <a:lnTo>
                    <a:pt x="0" y="22491"/>
                  </a:lnTo>
                  <a:lnTo>
                    <a:pt x="11261" y="22491"/>
                  </a:lnTo>
                  <a:lnTo>
                    <a:pt x="115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7385020" y="3403668"/>
              <a:ext cx="335569" cy="331321"/>
            </a:xfrm>
            <a:custGeom>
              <a:rect b="b" l="l" r="r" t="t"/>
              <a:pathLst>
                <a:path extrusionOk="0" h="7799" w="7899">
                  <a:moveTo>
                    <a:pt x="7898" y="1"/>
                  </a:moveTo>
                  <a:lnTo>
                    <a:pt x="185" y="101"/>
                  </a:lnTo>
                  <a:lnTo>
                    <a:pt x="0" y="7799"/>
                  </a:lnTo>
                  <a:lnTo>
                    <a:pt x="7715" y="7799"/>
                  </a:lnTo>
                  <a:lnTo>
                    <a:pt x="78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7385020" y="3872122"/>
              <a:ext cx="335569" cy="328475"/>
            </a:xfrm>
            <a:custGeom>
              <a:rect b="b" l="l" r="r" t="t"/>
              <a:pathLst>
                <a:path extrusionOk="0" h="7732" w="7899">
                  <a:moveTo>
                    <a:pt x="7898" y="0"/>
                  </a:moveTo>
                  <a:lnTo>
                    <a:pt x="185" y="101"/>
                  </a:lnTo>
                  <a:lnTo>
                    <a:pt x="0" y="7731"/>
                  </a:lnTo>
                  <a:lnTo>
                    <a:pt x="7715" y="7731"/>
                  </a:lnTo>
                  <a:lnTo>
                    <a:pt x="78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7385020" y="3403668"/>
              <a:ext cx="317812" cy="307828"/>
            </a:xfrm>
            <a:custGeom>
              <a:rect b="b" l="l" r="r" t="t"/>
              <a:pathLst>
                <a:path extrusionOk="0" h="7246" w="7481">
                  <a:moveTo>
                    <a:pt x="7481" y="1"/>
                  </a:moveTo>
                  <a:lnTo>
                    <a:pt x="185" y="101"/>
                  </a:lnTo>
                  <a:lnTo>
                    <a:pt x="0" y="7246"/>
                  </a:lnTo>
                  <a:lnTo>
                    <a:pt x="7313" y="7246"/>
                  </a:lnTo>
                  <a:lnTo>
                    <a:pt x="74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7385020" y="3872122"/>
              <a:ext cx="317812" cy="307871"/>
            </a:xfrm>
            <a:custGeom>
              <a:rect b="b" l="l" r="r" t="t"/>
              <a:pathLst>
                <a:path extrusionOk="0" h="7247" w="7481">
                  <a:moveTo>
                    <a:pt x="7481" y="0"/>
                  </a:moveTo>
                  <a:lnTo>
                    <a:pt x="185" y="85"/>
                  </a:lnTo>
                  <a:lnTo>
                    <a:pt x="0" y="7247"/>
                  </a:lnTo>
                  <a:lnTo>
                    <a:pt x="7313" y="7247"/>
                  </a:lnTo>
                  <a:lnTo>
                    <a:pt x="7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7299715" y="3319043"/>
              <a:ext cx="25617" cy="944089"/>
            </a:xfrm>
            <a:custGeom>
              <a:rect b="b" l="l" r="r" t="t"/>
              <a:pathLst>
                <a:path extrusionOk="0" h="22223" w="603">
                  <a:moveTo>
                    <a:pt x="285" y="1"/>
                  </a:moveTo>
                  <a:lnTo>
                    <a:pt x="0" y="22223"/>
                  </a:lnTo>
                  <a:lnTo>
                    <a:pt x="301" y="22223"/>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7308976" y="3781847"/>
              <a:ext cx="70394" cy="104549"/>
            </a:xfrm>
            <a:custGeom>
              <a:rect b="b" l="l" r="r" t="t"/>
              <a:pathLst>
                <a:path extrusionOk="0" h="2461" w="1657">
                  <a:moveTo>
                    <a:pt x="837" y="1"/>
                  </a:moveTo>
                  <a:cubicBezTo>
                    <a:pt x="368" y="1"/>
                    <a:pt x="0" y="552"/>
                    <a:pt x="0" y="1239"/>
                  </a:cubicBezTo>
                  <a:cubicBezTo>
                    <a:pt x="0" y="1909"/>
                    <a:pt x="368" y="2460"/>
                    <a:pt x="837" y="2460"/>
                  </a:cubicBezTo>
                  <a:cubicBezTo>
                    <a:pt x="1288" y="2460"/>
                    <a:pt x="1656" y="1909"/>
                    <a:pt x="1656" y="1239"/>
                  </a:cubicBezTo>
                  <a:cubicBezTo>
                    <a:pt x="1656" y="552"/>
                    <a:pt x="1288" y="1"/>
                    <a:pt x="8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5"/>
            <p:cNvSpPr/>
            <p:nvPr/>
          </p:nvSpPr>
          <p:spPr>
            <a:xfrm>
              <a:off x="7303963" y="3782612"/>
              <a:ext cx="80419" cy="72305"/>
            </a:xfrm>
            <a:custGeom>
              <a:rect b="b" l="l" r="r" t="t"/>
              <a:pathLst>
                <a:path extrusionOk="0" h="1702" w="1893">
                  <a:moveTo>
                    <a:pt x="892" y="1"/>
                  </a:moveTo>
                  <a:cubicBezTo>
                    <a:pt x="705" y="1"/>
                    <a:pt x="520" y="61"/>
                    <a:pt x="369" y="184"/>
                  </a:cubicBezTo>
                  <a:cubicBezTo>
                    <a:pt x="34" y="485"/>
                    <a:pt x="0" y="1020"/>
                    <a:pt x="319" y="1389"/>
                  </a:cubicBezTo>
                  <a:cubicBezTo>
                    <a:pt x="497" y="1595"/>
                    <a:pt x="744" y="1702"/>
                    <a:pt x="989" y="1702"/>
                  </a:cubicBezTo>
                  <a:cubicBezTo>
                    <a:pt x="1180" y="1702"/>
                    <a:pt x="1370" y="1637"/>
                    <a:pt x="1524" y="1505"/>
                  </a:cubicBezTo>
                  <a:cubicBezTo>
                    <a:pt x="1859" y="1221"/>
                    <a:pt x="1892" y="668"/>
                    <a:pt x="1573" y="318"/>
                  </a:cubicBezTo>
                  <a:cubicBezTo>
                    <a:pt x="1392" y="108"/>
                    <a:pt x="1140" y="1"/>
                    <a:pt x="8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5"/>
            <p:cNvSpPr/>
            <p:nvPr/>
          </p:nvSpPr>
          <p:spPr>
            <a:xfrm>
              <a:off x="5765592" y="4276640"/>
              <a:ext cx="2773258" cy="68269"/>
            </a:xfrm>
            <a:custGeom>
              <a:rect b="b" l="l" r="r" t="t"/>
              <a:pathLst>
                <a:path extrusionOk="0" h="1607" w="65280">
                  <a:moveTo>
                    <a:pt x="1" y="1"/>
                  </a:moveTo>
                  <a:cubicBezTo>
                    <a:pt x="1022" y="586"/>
                    <a:pt x="2042" y="1121"/>
                    <a:pt x="3080" y="1607"/>
                  </a:cubicBezTo>
                  <a:lnTo>
                    <a:pt x="63472" y="1607"/>
                  </a:lnTo>
                  <a:cubicBezTo>
                    <a:pt x="64091" y="1105"/>
                    <a:pt x="64677" y="569"/>
                    <a:pt x="652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5"/>
            <p:cNvSpPr/>
            <p:nvPr/>
          </p:nvSpPr>
          <p:spPr>
            <a:xfrm>
              <a:off x="5863726" y="4329234"/>
              <a:ext cx="2616837" cy="59773"/>
            </a:xfrm>
            <a:custGeom>
              <a:rect b="b" l="l" r="r" t="t"/>
              <a:pathLst>
                <a:path extrusionOk="0" h="1407" w="61598">
                  <a:moveTo>
                    <a:pt x="0" y="1"/>
                  </a:moveTo>
                  <a:cubicBezTo>
                    <a:pt x="1038" y="503"/>
                    <a:pt x="2092" y="971"/>
                    <a:pt x="3130" y="1406"/>
                  </a:cubicBezTo>
                  <a:lnTo>
                    <a:pt x="59806" y="1406"/>
                  </a:lnTo>
                  <a:cubicBezTo>
                    <a:pt x="60409" y="971"/>
                    <a:pt x="61011" y="485"/>
                    <a:pt x="61597" y="1"/>
                  </a:cubicBezTo>
                  <a:close/>
                </a:path>
              </a:pathLst>
            </a:custGeom>
            <a:solidFill>
              <a:srgbClr val="1B3A4E">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5"/>
            <p:cNvSpPr/>
            <p:nvPr/>
          </p:nvSpPr>
          <p:spPr>
            <a:xfrm>
              <a:off x="4998262" y="3307656"/>
              <a:ext cx="3989122" cy="1091364"/>
            </a:xfrm>
            <a:custGeom>
              <a:rect b="b" l="l" r="r" t="t"/>
              <a:pathLst>
                <a:path extrusionOk="0" h="25720" w="94011">
                  <a:moveTo>
                    <a:pt x="94010" y="1"/>
                  </a:move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703" y="3883"/>
                    <a:pt x="1540" y="5557"/>
                    <a:pt x="2577" y="7279"/>
                  </a:cubicBezTo>
                  <a:cubicBezTo>
                    <a:pt x="8568" y="17186"/>
                    <a:pt x="16315" y="22591"/>
                    <a:pt x="24164" y="25720"/>
                  </a:cubicBezTo>
                  <a:lnTo>
                    <a:pt x="80204" y="25720"/>
                  </a:lnTo>
                  <a:cubicBezTo>
                    <a:pt x="82865" y="23846"/>
                    <a:pt x="85392" y="21403"/>
                    <a:pt x="87651" y="18241"/>
                  </a:cubicBezTo>
                  <a:cubicBezTo>
                    <a:pt x="91650" y="12685"/>
                    <a:pt x="93892" y="6594"/>
                    <a:pt x="94010" y="1"/>
                  </a:cubicBezTo>
                  <a:close/>
                </a:path>
              </a:pathLst>
            </a:custGeom>
            <a:solidFill>
              <a:srgbClr val="40AAB3">
                <a:alpha val="52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5"/>
            <p:cNvSpPr/>
            <p:nvPr/>
          </p:nvSpPr>
          <p:spPr>
            <a:xfrm>
              <a:off x="5193625" y="3654837"/>
              <a:ext cx="1418731" cy="557393"/>
            </a:xfrm>
            <a:custGeom>
              <a:rect b="b" l="l" r="r" t="t"/>
              <a:pathLst>
                <a:path extrusionOk="0" h="13136" w="33435">
                  <a:moveTo>
                    <a:pt x="21052" y="1"/>
                  </a:moveTo>
                  <a:cubicBezTo>
                    <a:pt x="13120" y="1891"/>
                    <a:pt x="7497" y="503"/>
                    <a:pt x="1" y="2426"/>
                  </a:cubicBezTo>
                  <a:cubicBezTo>
                    <a:pt x="3296" y="7029"/>
                    <a:pt x="7011" y="10509"/>
                    <a:pt x="10927" y="13136"/>
                  </a:cubicBezTo>
                  <a:cubicBezTo>
                    <a:pt x="18256" y="8919"/>
                    <a:pt x="30405" y="6543"/>
                    <a:pt x="33435" y="3849"/>
                  </a:cubicBezTo>
                  <a:cubicBezTo>
                    <a:pt x="29234" y="2694"/>
                    <a:pt x="24983" y="1306"/>
                    <a:pt x="21052"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6210207" y="3908353"/>
              <a:ext cx="1163117" cy="490647"/>
            </a:xfrm>
            <a:custGeom>
              <a:rect b="b" l="l" r="r" t="t"/>
              <a:pathLst>
                <a:path extrusionOk="0" h="11563" w="27411">
                  <a:moveTo>
                    <a:pt x="19312" y="1"/>
                  </a:moveTo>
                  <a:cubicBezTo>
                    <a:pt x="14225" y="3330"/>
                    <a:pt x="9539" y="7212"/>
                    <a:pt x="1" y="11563"/>
                  </a:cubicBezTo>
                  <a:lnTo>
                    <a:pt x="13187" y="11563"/>
                  </a:lnTo>
                  <a:cubicBezTo>
                    <a:pt x="19680" y="9956"/>
                    <a:pt x="25487" y="2460"/>
                    <a:pt x="27411" y="519"/>
                  </a:cubicBezTo>
                  <a:lnTo>
                    <a:pt x="27411" y="519"/>
                  </a:lnTo>
                  <a:cubicBezTo>
                    <a:pt x="27027" y="536"/>
                    <a:pt x="26658" y="552"/>
                    <a:pt x="26290" y="570"/>
                  </a:cubicBezTo>
                  <a:cubicBezTo>
                    <a:pt x="26091" y="574"/>
                    <a:pt x="25890" y="577"/>
                    <a:pt x="25687" y="577"/>
                  </a:cubicBezTo>
                  <a:cubicBezTo>
                    <a:pt x="23735" y="577"/>
                    <a:pt x="21585" y="364"/>
                    <a:pt x="19312"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7330629" y="3307656"/>
              <a:ext cx="1656650" cy="1091364"/>
            </a:xfrm>
            <a:custGeom>
              <a:rect b="b" l="l" r="r" t="t"/>
              <a:pathLst>
                <a:path extrusionOk="0" h="25720" w="39042">
                  <a:moveTo>
                    <a:pt x="39041" y="1"/>
                  </a:moveTo>
                  <a:lnTo>
                    <a:pt x="39041" y="1"/>
                  </a:lnTo>
                  <a:cubicBezTo>
                    <a:pt x="37234" y="117"/>
                    <a:pt x="34673" y="637"/>
                    <a:pt x="31377" y="1842"/>
                  </a:cubicBezTo>
                  <a:cubicBezTo>
                    <a:pt x="29619" y="2478"/>
                    <a:pt x="27528" y="3632"/>
                    <a:pt x="25168" y="4988"/>
                  </a:cubicBezTo>
                  <a:cubicBezTo>
                    <a:pt x="24650" y="5958"/>
                    <a:pt x="6678" y="15028"/>
                    <a:pt x="1" y="25720"/>
                  </a:cubicBezTo>
                  <a:lnTo>
                    <a:pt x="18994" y="25720"/>
                  </a:lnTo>
                  <a:cubicBezTo>
                    <a:pt x="25938" y="13823"/>
                    <a:pt x="34004" y="7313"/>
                    <a:pt x="38656" y="4267"/>
                  </a:cubicBezTo>
                  <a:cubicBezTo>
                    <a:pt x="38890" y="2879"/>
                    <a:pt x="39008" y="1456"/>
                    <a:pt x="39041" y="1"/>
                  </a:cubicBezTo>
                  <a:close/>
                </a:path>
              </a:pathLst>
            </a:custGeom>
            <a:solidFill>
              <a:srgbClr val="AAE4E9">
                <a:alpha val="28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4989906" y="3307656"/>
              <a:ext cx="3989122" cy="742951"/>
            </a:xfrm>
            <a:custGeom>
              <a:rect b="b" l="l" r="r" t="t"/>
              <a:pathLst>
                <a:path extrusionOk="0" h="17509" w="94011">
                  <a:moveTo>
                    <a:pt x="5505" y="5271"/>
                  </a:moveTo>
                  <a:cubicBezTo>
                    <a:pt x="7865" y="5271"/>
                    <a:pt x="10275" y="5423"/>
                    <a:pt x="12651" y="5840"/>
                  </a:cubicBezTo>
                  <a:cubicBezTo>
                    <a:pt x="23283" y="7670"/>
                    <a:pt x="37969" y="15524"/>
                    <a:pt x="52788" y="15524"/>
                  </a:cubicBezTo>
                  <a:cubicBezTo>
                    <a:pt x="53292" y="15524"/>
                    <a:pt x="53796" y="15515"/>
                    <a:pt x="54300" y="15496"/>
                  </a:cubicBezTo>
                  <a:lnTo>
                    <a:pt x="54300" y="15496"/>
                  </a:lnTo>
                  <a:cubicBezTo>
                    <a:pt x="52034" y="15725"/>
                    <a:pt x="49831" y="15834"/>
                    <a:pt x="47695" y="15834"/>
                  </a:cubicBezTo>
                  <a:cubicBezTo>
                    <a:pt x="38758" y="15834"/>
                    <a:pt x="30983" y="13938"/>
                    <a:pt x="24581" y="11061"/>
                  </a:cubicBezTo>
                  <a:cubicBezTo>
                    <a:pt x="15344" y="6929"/>
                    <a:pt x="9655" y="5606"/>
                    <a:pt x="5505" y="5271"/>
                  </a:cubicBezTo>
                  <a:close/>
                  <a:moveTo>
                    <a:pt x="94010" y="1"/>
                  </a:moveTo>
                  <a:lnTo>
                    <a:pt x="94010" y="1"/>
                  </a:ln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451" y="3297"/>
                    <a:pt x="953" y="4352"/>
                    <a:pt x="1522" y="5423"/>
                  </a:cubicBezTo>
                  <a:cubicBezTo>
                    <a:pt x="1623" y="5405"/>
                    <a:pt x="1741" y="5405"/>
                    <a:pt x="1841" y="5389"/>
                  </a:cubicBezTo>
                  <a:cubicBezTo>
                    <a:pt x="5824" y="5690"/>
                    <a:pt x="14675" y="6962"/>
                    <a:pt x="25469" y="12116"/>
                  </a:cubicBezTo>
                  <a:cubicBezTo>
                    <a:pt x="34062" y="16215"/>
                    <a:pt x="41623" y="17508"/>
                    <a:pt x="47744" y="17508"/>
                  </a:cubicBezTo>
                  <a:cubicBezTo>
                    <a:pt x="58216" y="17508"/>
                    <a:pt x="64474" y="13723"/>
                    <a:pt x="64474" y="13723"/>
                  </a:cubicBezTo>
                  <a:lnTo>
                    <a:pt x="64458" y="13723"/>
                  </a:lnTo>
                  <a:cubicBezTo>
                    <a:pt x="73662" y="10978"/>
                    <a:pt x="82647" y="5941"/>
                    <a:pt x="87149" y="4100"/>
                  </a:cubicBezTo>
                  <a:cubicBezTo>
                    <a:pt x="89684" y="3067"/>
                    <a:pt x="91142" y="2714"/>
                    <a:pt x="91983" y="2714"/>
                  </a:cubicBezTo>
                  <a:cubicBezTo>
                    <a:pt x="93609" y="2714"/>
                    <a:pt x="92937" y="4032"/>
                    <a:pt x="93290" y="4318"/>
                  </a:cubicBezTo>
                  <a:cubicBezTo>
                    <a:pt x="93328" y="4355"/>
                    <a:pt x="93403" y="4374"/>
                    <a:pt x="93501" y="4374"/>
                  </a:cubicBezTo>
                  <a:cubicBezTo>
                    <a:pt x="93534" y="4374"/>
                    <a:pt x="93570" y="4372"/>
                    <a:pt x="93609" y="4368"/>
                  </a:cubicBezTo>
                  <a:cubicBezTo>
                    <a:pt x="93859" y="2946"/>
                    <a:pt x="93977" y="1490"/>
                    <a:pt x="940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4" name="Google Shape;1504;p35"/>
            <p:cNvGrpSpPr/>
            <p:nvPr/>
          </p:nvGrpSpPr>
          <p:grpSpPr>
            <a:xfrm>
              <a:off x="4842421" y="3452852"/>
              <a:ext cx="4301584" cy="986105"/>
              <a:chOff x="5603738" y="3485650"/>
              <a:chExt cx="3012525" cy="690550"/>
            </a:xfrm>
          </p:grpSpPr>
          <p:sp>
            <p:nvSpPr>
              <p:cNvPr id="1505" name="Google Shape;1505;p35"/>
              <p:cNvSpPr/>
              <p:nvPr/>
            </p:nvSpPr>
            <p:spPr>
              <a:xfrm>
                <a:off x="5971863" y="4020950"/>
                <a:ext cx="20550" cy="19275"/>
              </a:xfrm>
              <a:custGeom>
                <a:rect b="b" l="l" r="r" t="t"/>
                <a:pathLst>
                  <a:path extrusionOk="0" h="771" w="822">
                    <a:moveTo>
                      <a:pt x="469" y="1"/>
                    </a:moveTo>
                    <a:cubicBezTo>
                      <a:pt x="252" y="1"/>
                      <a:pt x="68" y="168"/>
                      <a:pt x="34" y="387"/>
                    </a:cubicBezTo>
                    <a:cubicBezTo>
                      <a:pt x="1" y="603"/>
                      <a:pt x="135" y="771"/>
                      <a:pt x="335" y="771"/>
                    </a:cubicBezTo>
                    <a:cubicBezTo>
                      <a:pt x="554" y="771"/>
                      <a:pt x="754" y="603"/>
                      <a:pt x="788" y="387"/>
                    </a:cubicBezTo>
                    <a:cubicBezTo>
                      <a:pt x="821" y="168"/>
                      <a:pt x="670"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a:off x="6184388" y="4054875"/>
                <a:ext cx="23450" cy="19650"/>
              </a:xfrm>
              <a:custGeom>
                <a:rect b="b" l="l" r="r" t="t"/>
                <a:pathLst>
                  <a:path extrusionOk="0" h="786" w="938">
                    <a:moveTo>
                      <a:pt x="536" y="0"/>
                    </a:moveTo>
                    <a:cubicBezTo>
                      <a:pt x="302" y="0"/>
                      <a:pt x="85" y="183"/>
                      <a:pt x="34" y="402"/>
                    </a:cubicBezTo>
                    <a:cubicBezTo>
                      <a:pt x="1" y="619"/>
                      <a:pt x="168" y="786"/>
                      <a:pt x="420" y="786"/>
                    </a:cubicBezTo>
                    <a:cubicBezTo>
                      <a:pt x="654" y="786"/>
                      <a:pt x="871" y="619"/>
                      <a:pt x="904" y="402"/>
                    </a:cubicBezTo>
                    <a:cubicBezTo>
                      <a:pt x="938" y="183"/>
                      <a:pt x="770"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6306138" y="3979125"/>
                <a:ext cx="27650" cy="26400"/>
              </a:xfrm>
              <a:custGeom>
                <a:rect b="b" l="l" r="r" t="t"/>
                <a:pathLst>
                  <a:path extrusionOk="0" h="1056" w="1106">
                    <a:moveTo>
                      <a:pt x="637" y="1"/>
                    </a:moveTo>
                    <a:cubicBezTo>
                      <a:pt x="351" y="1"/>
                      <a:pt x="101" y="235"/>
                      <a:pt x="50" y="520"/>
                    </a:cubicBezTo>
                    <a:cubicBezTo>
                      <a:pt x="1" y="821"/>
                      <a:pt x="201" y="1056"/>
                      <a:pt x="469" y="1056"/>
                    </a:cubicBezTo>
                    <a:cubicBezTo>
                      <a:pt x="753" y="1056"/>
                      <a:pt x="1005" y="821"/>
                      <a:pt x="1054" y="520"/>
                    </a:cubicBezTo>
                    <a:cubicBezTo>
                      <a:pt x="1105" y="235"/>
                      <a:pt x="920"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6336263" y="4127225"/>
                <a:ext cx="17600" cy="14675"/>
              </a:xfrm>
              <a:custGeom>
                <a:rect b="b" l="l" r="r" t="t"/>
                <a:pathLst>
                  <a:path extrusionOk="0" h="587" w="704">
                    <a:moveTo>
                      <a:pt x="402" y="0"/>
                    </a:moveTo>
                    <a:cubicBezTo>
                      <a:pt x="217" y="0"/>
                      <a:pt x="50" y="134"/>
                      <a:pt x="34" y="302"/>
                    </a:cubicBezTo>
                    <a:cubicBezTo>
                      <a:pt x="1" y="469"/>
                      <a:pt x="117" y="587"/>
                      <a:pt x="302" y="587"/>
                    </a:cubicBezTo>
                    <a:cubicBezTo>
                      <a:pt x="485" y="587"/>
                      <a:pt x="652" y="469"/>
                      <a:pt x="670" y="302"/>
                    </a:cubicBezTo>
                    <a:cubicBezTo>
                      <a:pt x="703" y="134"/>
                      <a:pt x="569"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5735088" y="4146900"/>
                <a:ext cx="33100" cy="25950"/>
              </a:xfrm>
              <a:custGeom>
                <a:rect b="b" l="l" r="r" t="t"/>
                <a:pathLst>
                  <a:path extrusionOk="0" h="1038" w="1324">
                    <a:moveTo>
                      <a:pt x="737" y="0"/>
                    </a:moveTo>
                    <a:cubicBezTo>
                      <a:pt x="402" y="0"/>
                      <a:pt x="101" y="235"/>
                      <a:pt x="51" y="519"/>
                    </a:cubicBezTo>
                    <a:cubicBezTo>
                      <a:pt x="1" y="804"/>
                      <a:pt x="235" y="1038"/>
                      <a:pt x="587" y="1038"/>
                    </a:cubicBezTo>
                    <a:cubicBezTo>
                      <a:pt x="922" y="1038"/>
                      <a:pt x="1223" y="804"/>
                      <a:pt x="1272" y="519"/>
                    </a:cubicBezTo>
                    <a:cubicBezTo>
                      <a:pt x="1323" y="235"/>
                      <a:pt x="1089"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5739263" y="3841075"/>
                <a:ext cx="41025" cy="35600"/>
              </a:xfrm>
              <a:custGeom>
                <a:rect b="b" l="l" r="r" t="t"/>
                <a:pathLst>
                  <a:path extrusionOk="0" h="1424" w="1641">
                    <a:moveTo>
                      <a:pt x="938" y="1"/>
                    </a:moveTo>
                    <a:cubicBezTo>
                      <a:pt x="520" y="1"/>
                      <a:pt x="135" y="319"/>
                      <a:pt x="68" y="703"/>
                    </a:cubicBezTo>
                    <a:cubicBezTo>
                      <a:pt x="1" y="1105"/>
                      <a:pt x="302" y="1424"/>
                      <a:pt x="721" y="1424"/>
                    </a:cubicBezTo>
                    <a:cubicBezTo>
                      <a:pt x="1123" y="1424"/>
                      <a:pt x="1524" y="1105"/>
                      <a:pt x="1574" y="703"/>
                    </a:cubicBezTo>
                    <a:cubicBezTo>
                      <a:pt x="1641" y="319"/>
                      <a:pt x="1357" y="1"/>
                      <a:pt x="9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5902413" y="3801750"/>
                <a:ext cx="23075" cy="18025"/>
              </a:xfrm>
              <a:custGeom>
                <a:rect b="b" l="l" r="r" t="t"/>
                <a:pathLst>
                  <a:path extrusionOk="0" h="721" w="923">
                    <a:moveTo>
                      <a:pt x="520" y="1"/>
                    </a:moveTo>
                    <a:cubicBezTo>
                      <a:pt x="286" y="1"/>
                      <a:pt x="68" y="168"/>
                      <a:pt x="34" y="369"/>
                    </a:cubicBezTo>
                    <a:cubicBezTo>
                      <a:pt x="1" y="553"/>
                      <a:pt x="168" y="721"/>
                      <a:pt x="403" y="721"/>
                    </a:cubicBezTo>
                    <a:cubicBezTo>
                      <a:pt x="637" y="721"/>
                      <a:pt x="855" y="553"/>
                      <a:pt x="889" y="369"/>
                    </a:cubicBezTo>
                    <a:cubicBezTo>
                      <a:pt x="922" y="168"/>
                      <a:pt x="755" y="1"/>
                      <a:pt x="5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5994063" y="3743175"/>
                <a:ext cx="46050" cy="34325"/>
              </a:xfrm>
              <a:custGeom>
                <a:rect b="b" l="l" r="r" t="t"/>
                <a:pathLst>
                  <a:path extrusionOk="0" h="1373" w="1842">
                    <a:moveTo>
                      <a:pt x="1038" y="1"/>
                    </a:moveTo>
                    <a:cubicBezTo>
                      <a:pt x="552" y="1"/>
                      <a:pt x="117" y="302"/>
                      <a:pt x="67" y="688"/>
                    </a:cubicBezTo>
                    <a:cubicBezTo>
                      <a:pt x="0" y="1072"/>
                      <a:pt x="335" y="1373"/>
                      <a:pt x="820" y="1373"/>
                    </a:cubicBezTo>
                    <a:cubicBezTo>
                      <a:pt x="1288" y="1373"/>
                      <a:pt x="1723" y="1072"/>
                      <a:pt x="1790" y="688"/>
                    </a:cubicBezTo>
                    <a:cubicBezTo>
                      <a:pt x="1841" y="302"/>
                      <a:pt x="1506" y="1"/>
                      <a:pt x="1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a:off x="6457988" y="4054025"/>
                <a:ext cx="44800" cy="39350"/>
              </a:xfrm>
              <a:custGeom>
                <a:rect b="b" l="l" r="r" t="t"/>
                <a:pathLst>
                  <a:path extrusionOk="0" h="1574" w="1792">
                    <a:moveTo>
                      <a:pt x="1022" y="1"/>
                    </a:moveTo>
                    <a:cubicBezTo>
                      <a:pt x="569" y="1"/>
                      <a:pt x="134" y="351"/>
                      <a:pt x="67" y="786"/>
                    </a:cubicBezTo>
                    <a:cubicBezTo>
                      <a:pt x="0" y="1221"/>
                      <a:pt x="319" y="1574"/>
                      <a:pt x="770" y="1574"/>
                    </a:cubicBezTo>
                    <a:cubicBezTo>
                      <a:pt x="1239" y="1574"/>
                      <a:pt x="1658" y="1221"/>
                      <a:pt x="1725" y="786"/>
                    </a:cubicBezTo>
                    <a:cubicBezTo>
                      <a:pt x="1792" y="351"/>
                      <a:pt x="1473" y="1"/>
                      <a:pt x="10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6539588" y="4155275"/>
                <a:ext cx="26800" cy="20925"/>
              </a:xfrm>
              <a:custGeom>
                <a:rect b="b" l="l" r="r" t="t"/>
                <a:pathLst>
                  <a:path extrusionOk="0" h="837" w="1072">
                    <a:moveTo>
                      <a:pt x="603" y="0"/>
                    </a:moveTo>
                    <a:cubicBezTo>
                      <a:pt x="335" y="0"/>
                      <a:pt x="67" y="184"/>
                      <a:pt x="34" y="418"/>
                    </a:cubicBezTo>
                    <a:cubicBezTo>
                      <a:pt x="0" y="652"/>
                      <a:pt x="201" y="837"/>
                      <a:pt x="469" y="837"/>
                    </a:cubicBezTo>
                    <a:cubicBezTo>
                      <a:pt x="752" y="837"/>
                      <a:pt x="1004" y="652"/>
                      <a:pt x="1038" y="418"/>
                    </a:cubicBezTo>
                    <a:cubicBezTo>
                      <a:pt x="1071" y="184"/>
                      <a:pt x="886" y="0"/>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6607338" y="3997125"/>
                <a:ext cx="25550" cy="23025"/>
              </a:xfrm>
              <a:custGeom>
                <a:rect b="b" l="l" r="r" t="t"/>
                <a:pathLst>
                  <a:path extrusionOk="0" h="921" w="1022">
                    <a:moveTo>
                      <a:pt x="586" y="1"/>
                    </a:moveTo>
                    <a:cubicBezTo>
                      <a:pt x="336" y="1"/>
                      <a:pt x="84" y="202"/>
                      <a:pt x="50" y="452"/>
                    </a:cubicBezTo>
                    <a:cubicBezTo>
                      <a:pt x="1" y="704"/>
                      <a:pt x="184" y="921"/>
                      <a:pt x="436" y="921"/>
                    </a:cubicBezTo>
                    <a:cubicBezTo>
                      <a:pt x="704" y="921"/>
                      <a:pt x="938" y="704"/>
                      <a:pt x="988" y="452"/>
                    </a:cubicBezTo>
                    <a:cubicBezTo>
                      <a:pt x="1021" y="202"/>
                      <a:pt x="838" y="1"/>
                      <a:pt x="5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6970038" y="4016775"/>
                <a:ext cx="38500" cy="29300"/>
              </a:xfrm>
              <a:custGeom>
                <a:rect b="b" l="l" r="r" t="t"/>
                <a:pathLst>
                  <a:path extrusionOk="0" h="1172" w="1540">
                    <a:moveTo>
                      <a:pt x="871" y="1"/>
                    </a:moveTo>
                    <a:cubicBezTo>
                      <a:pt x="469" y="1"/>
                      <a:pt x="101" y="268"/>
                      <a:pt x="51" y="587"/>
                    </a:cubicBezTo>
                    <a:cubicBezTo>
                      <a:pt x="0" y="904"/>
                      <a:pt x="286" y="1172"/>
                      <a:pt x="687" y="1172"/>
                    </a:cubicBezTo>
                    <a:cubicBezTo>
                      <a:pt x="1089" y="1172"/>
                      <a:pt x="1439" y="904"/>
                      <a:pt x="1490" y="587"/>
                    </a:cubicBezTo>
                    <a:cubicBezTo>
                      <a:pt x="1540" y="268"/>
                      <a:pt x="1272" y="1"/>
                      <a:pt x="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7337763" y="3995450"/>
                <a:ext cx="40600" cy="34350"/>
              </a:xfrm>
              <a:custGeom>
                <a:rect b="b" l="l" r="r" t="t"/>
                <a:pathLst>
                  <a:path extrusionOk="0" h="1374" w="1624">
                    <a:moveTo>
                      <a:pt x="921" y="1"/>
                    </a:moveTo>
                    <a:cubicBezTo>
                      <a:pt x="503" y="1"/>
                      <a:pt x="117" y="318"/>
                      <a:pt x="51" y="686"/>
                    </a:cubicBezTo>
                    <a:cubicBezTo>
                      <a:pt x="1" y="1072"/>
                      <a:pt x="285" y="1373"/>
                      <a:pt x="704" y="1373"/>
                    </a:cubicBezTo>
                    <a:cubicBezTo>
                      <a:pt x="1121" y="1373"/>
                      <a:pt x="1507" y="1072"/>
                      <a:pt x="1574" y="686"/>
                    </a:cubicBezTo>
                    <a:cubicBezTo>
                      <a:pt x="1623" y="318"/>
                      <a:pt x="1340" y="1"/>
                      <a:pt x="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7365388" y="4081650"/>
                <a:ext cx="19675" cy="19650"/>
              </a:xfrm>
              <a:custGeom>
                <a:rect b="b" l="l" r="r" t="t"/>
                <a:pathLst>
                  <a:path extrusionOk="0" h="786" w="787">
                    <a:moveTo>
                      <a:pt x="452" y="0"/>
                    </a:moveTo>
                    <a:cubicBezTo>
                      <a:pt x="251" y="0"/>
                      <a:pt x="67" y="183"/>
                      <a:pt x="34" y="402"/>
                    </a:cubicBezTo>
                    <a:cubicBezTo>
                      <a:pt x="0" y="619"/>
                      <a:pt x="134" y="786"/>
                      <a:pt x="335" y="786"/>
                    </a:cubicBezTo>
                    <a:cubicBezTo>
                      <a:pt x="536" y="786"/>
                      <a:pt x="719" y="619"/>
                      <a:pt x="753" y="402"/>
                    </a:cubicBezTo>
                    <a:cubicBezTo>
                      <a:pt x="786" y="183"/>
                      <a:pt x="652" y="0"/>
                      <a:pt x="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7596713" y="4077025"/>
                <a:ext cx="17600" cy="13000"/>
              </a:xfrm>
              <a:custGeom>
                <a:rect b="b" l="l" r="r" t="t"/>
                <a:pathLst>
                  <a:path extrusionOk="0" h="520" w="704">
                    <a:moveTo>
                      <a:pt x="402" y="0"/>
                    </a:moveTo>
                    <a:cubicBezTo>
                      <a:pt x="219" y="0"/>
                      <a:pt x="51" y="118"/>
                      <a:pt x="34" y="252"/>
                    </a:cubicBezTo>
                    <a:cubicBezTo>
                      <a:pt x="0" y="402"/>
                      <a:pt x="134" y="520"/>
                      <a:pt x="319" y="520"/>
                    </a:cubicBezTo>
                    <a:cubicBezTo>
                      <a:pt x="486" y="520"/>
                      <a:pt x="654" y="402"/>
                      <a:pt x="687" y="252"/>
                    </a:cubicBezTo>
                    <a:cubicBezTo>
                      <a:pt x="703" y="118"/>
                      <a:pt x="569"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a:off x="7663638" y="3941900"/>
                <a:ext cx="23900" cy="25975"/>
              </a:xfrm>
              <a:custGeom>
                <a:rect b="b" l="l" r="r" t="t"/>
                <a:pathLst>
                  <a:path extrusionOk="0" h="1039" w="956">
                    <a:moveTo>
                      <a:pt x="554" y="1"/>
                    </a:moveTo>
                    <a:cubicBezTo>
                      <a:pt x="319" y="1"/>
                      <a:pt x="85" y="235"/>
                      <a:pt x="34" y="519"/>
                    </a:cubicBezTo>
                    <a:cubicBezTo>
                      <a:pt x="1" y="804"/>
                      <a:pt x="152" y="1038"/>
                      <a:pt x="386" y="1038"/>
                    </a:cubicBezTo>
                    <a:cubicBezTo>
                      <a:pt x="621" y="1038"/>
                      <a:pt x="855" y="804"/>
                      <a:pt x="904" y="519"/>
                    </a:cubicBezTo>
                    <a:cubicBezTo>
                      <a:pt x="955" y="235"/>
                      <a:pt x="788" y="1"/>
                      <a:pt x="5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5"/>
              <p:cNvSpPr/>
              <p:nvPr/>
            </p:nvSpPr>
            <p:spPr>
              <a:xfrm>
                <a:off x="7816763" y="3907600"/>
                <a:ext cx="32650" cy="23025"/>
              </a:xfrm>
              <a:custGeom>
                <a:rect b="b" l="l" r="r" t="t"/>
                <a:pathLst>
                  <a:path extrusionOk="0" h="921" w="1306">
                    <a:moveTo>
                      <a:pt x="721" y="1"/>
                    </a:moveTo>
                    <a:cubicBezTo>
                      <a:pt x="386" y="1"/>
                      <a:pt x="85" y="202"/>
                      <a:pt x="34" y="452"/>
                    </a:cubicBezTo>
                    <a:cubicBezTo>
                      <a:pt x="0" y="704"/>
                      <a:pt x="235" y="921"/>
                      <a:pt x="569" y="921"/>
                    </a:cubicBezTo>
                    <a:cubicBezTo>
                      <a:pt x="904" y="921"/>
                      <a:pt x="1223" y="704"/>
                      <a:pt x="1256" y="452"/>
                    </a:cubicBezTo>
                    <a:cubicBezTo>
                      <a:pt x="1306" y="202"/>
                      <a:pt x="1055" y="1"/>
                      <a:pt x="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7787488" y="4097925"/>
                <a:ext cx="19250" cy="14700"/>
              </a:xfrm>
              <a:custGeom>
                <a:rect b="b" l="l" r="r" t="t"/>
                <a:pathLst>
                  <a:path extrusionOk="0" h="588" w="770">
                    <a:moveTo>
                      <a:pt x="435" y="1"/>
                    </a:moveTo>
                    <a:cubicBezTo>
                      <a:pt x="234" y="1"/>
                      <a:pt x="51" y="135"/>
                      <a:pt x="17" y="302"/>
                    </a:cubicBezTo>
                    <a:cubicBezTo>
                      <a:pt x="0" y="470"/>
                      <a:pt x="134" y="587"/>
                      <a:pt x="335" y="587"/>
                    </a:cubicBezTo>
                    <a:cubicBezTo>
                      <a:pt x="536" y="587"/>
                      <a:pt x="720" y="470"/>
                      <a:pt x="736" y="302"/>
                    </a:cubicBezTo>
                    <a:cubicBezTo>
                      <a:pt x="770" y="135"/>
                      <a:pt x="636" y="1"/>
                      <a:pt x="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7807988" y="4137250"/>
                <a:ext cx="35175" cy="29325"/>
              </a:xfrm>
              <a:custGeom>
                <a:rect b="b" l="l" r="r" t="t"/>
                <a:pathLst>
                  <a:path extrusionOk="0" h="1173" w="1407">
                    <a:moveTo>
                      <a:pt x="804" y="1"/>
                    </a:moveTo>
                    <a:cubicBezTo>
                      <a:pt x="436" y="1"/>
                      <a:pt x="117" y="253"/>
                      <a:pt x="68" y="587"/>
                    </a:cubicBezTo>
                    <a:cubicBezTo>
                      <a:pt x="1" y="905"/>
                      <a:pt x="251" y="1172"/>
                      <a:pt x="619" y="1172"/>
                    </a:cubicBezTo>
                    <a:cubicBezTo>
                      <a:pt x="971" y="1172"/>
                      <a:pt x="1306" y="905"/>
                      <a:pt x="1355" y="587"/>
                    </a:cubicBezTo>
                    <a:cubicBezTo>
                      <a:pt x="1406" y="253"/>
                      <a:pt x="1155" y="1"/>
                      <a:pt x="8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8087438" y="4083300"/>
                <a:ext cx="23025" cy="21350"/>
              </a:xfrm>
              <a:custGeom>
                <a:rect b="b" l="l" r="r" t="t"/>
                <a:pathLst>
                  <a:path extrusionOk="0" h="854" w="921">
                    <a:moveTo>
                      <a:pt x="536" y="1"/>
                    </a:moveTo>
                    <a:cubicBezTo>
                      <a:pt x="285" y="1"/>
                      <a:pt x="68" y="202"/>
                      <a:pt x="34" y="436"/>
                    </a:cubicBezTo>
                    <a:cubicBezTo>
                      <a:pt x="1" y="670"/>
                      <a:pt x="151" y="854"/>
                      <a:pt x="385" y="854"/>
                    </a:cubicBezTo>
                    <a:cubicBezTo>
                      <a:pt x="637" y="854"/>
                      <a:pt x="854" y="670"/>
                      <a:pt x="887" y="436"/>
                    </a:cubicBezTo>
                    <a:cubicBezTo>
                      <a:pt x="920" y="202"/>
                      <a:pt x="771" y="1"/>
                      <a:pt x="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8118813" y="3777500"/>
                <a:ext cx="29300" cy="27625"/>
              </a:xfrm>
              <a:custGeom>
                <a:rect b="b" l="l" r="r" t="t"/>
                <a:pathLst>
                  <a:path extrusionOk="0" h="1105" w="1172">
                    <a:moveTo>
                      <a:pt x="669" y="0"/>
                    </a:moveTo>
                    <a:cubicBezTo>
                      <a:pt x="386" y="0"/>
                      <a:pt x="101" y="252"/>
                      <a:pt x="51" y="553"/>
                    </a:cubicBezTo>
                    <a:cubicBezTo>
                      <a:pt x="0" y="854"/>
                      <a:pt x="201" y="1104"/>
                      <a:pt x="502" y="1104"/>
                    </a:cubicBezTo>
                    <a:cubicBezTo>
                      <a:pt x="803" y="1104"/>
                      <a:pt x="1071" y="854"/>
                      <a:pt x="1122" y="553"/>
                    </a:cubicBezTo>
                    <a:cubicBezTo>
                      <a:pt x="1171" y="252"/>
                      <a:pt x="971"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8195788" y="3847375"/>
                <a:ext cx="11725" cy="12975"/>
              </a:xfrm>
              <a:custGeom>
                <a:rect b="b" l="l" r="r" t="t"/>
                <a:pathLst>
                  <a:path extrusionOk="0" h="519" w="469">
                    <a:moveTo>
                      <a:pt x="285" y="0"/>
                    </a:moveTo>
                    <a:cubicBezTo>
                      <a:pt x="167" y="0"/>
                      <a:pt x="51" y="117"/>
                      <a:pt x="18" y="268"/>
                    </a:cubicBezTo>
                    <a:cubicBezTo>
                      <a:pt x="0" y="402"/>
                      <a:pt x="84" y="518"/>
                      <a:pt x="201" y="518"/>
                    </a:cubicBezTo>
                    <a:cubicBezTo>
                      <a:pt x="319" y="518"/>
                      <a:pt x="435" y="402"/>
                      <a:pt x="453" y="268"/>
                    </a:cubicBezTo>
                    <a:cubicBezTo>
                      <a:pt x="469" y="117"/>
                      <a:pt x="402"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8386538" y="3712225"/>
                <a:ext cx="28900" cy="24725"/>
              </a:xfrm>
              <a:custGeom>
                <a:rect b="b" l="l" r="r" t="t"/>
                <a:pathLst>
                  <a:path extrusionOk="0" h="989" w="1156">
                    <a:moveTo>
                      <a:pt x="654" y="1"/>
                    </a:moveTo>
                    <a:cubicBezTo>
                      <a:pt x="369" y="1"/>
                      <a:pt x="85" y="219"/>
                      <a:pt x="34" y="486"/>
                    </a:cubicBezTo>
                    <a:cubicBezTo>
                      <a:pt x="1" y="770"/>
                      <a:pt x="202" y="989"/>
                      <a:pt x="503" y="989"/>
                    </a:cubicBezTo>
                    <a:cubicBezTo>
                      <a:pt x="804" y="989"/>
                      <a:pt x="1072" y="770"/>
                      <a:pt x="1123" y="486"/>
                    </a:cubicBezTo>
                    <a:cubicBezTo>
                      <a:pt x="1156" y="219"/>
                      <a:pt x="955" y="1"/>
                      <a:pt x="6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a:off x="8568938" y="3743175"/>
                <a:ext cx="21775" cy="19700"/>
              </a:xfrm>
              <a:custGeom>
                <a:rect b="b" l="l" r="r" t="t"/>
                <a:pathLst>
                  <a:path extrusionOk="0" h="788" w="871">
                    <a:moveTo>
                      <a:pt x="503" y="1"/>
                    </a:moveTo>
                    <a:cubicBezTo>
                      <a:pt x="286" y="1"/>
                      <a:pt x="68" y="186"/>
                      <a:pt x="34" y="402"/>
                    </a:cubicBezTo>
                    <a:cubicBezTo>
                      <a:pt x="1" y="603"/>
                      <a:pt x="152" y="788"/>
                      <a:pt x="369" y="788"/>
                    </a:cubicBezTo>
                    <a:cubicBezTo>
                      <a:pt x="587" y="788"/>
                      <a:pt x="804" y="603"/>
                      <a:pt x="837" y="402"/>
                    </a:cubicBezTo>
                    <a:cubicBezTo>
                      <a:pt x="871" y="186"/>
                      <a:pt x="721" y="1"/>
                      <a:pt x="5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5"/>
              <p:cNvSpPr/>
              <p:nvPr/>
            </p:nvSpPr>
            <p:spPr>
              <a:xfrm>
                <a:off x="8577313" y="3953200"/>
                <a:ext cx="38950" cy="32650"/>
              </a:xfrm>
              <a:custGeom>
                <a:rect b="b" l="l" r="r" t="t"/>
                <a:pathLst>
                  <a:path extrusionOk="0" h="1306" w="1558">
                    <a:moveTo>
                      <a:pt x="870" y="0"/>
                    </a:moveTo>
                    <a:cubicBezTo>
                      <a:pt x="486" y="0"/>
                      <a:pt x="118" y="301"/>
                      <a:pt x="51" y="653"/>
                    </a:cubicBezTo>
                    <a:cubicBezTo>
                      <a:pt x="0" y="1004"/>
                      <a:pt x="268" y="1305"/>
                      <a:pt x="670" y="1305"/>
                    </a:cubicBezTo>
                    <a:cubicBezTo>
                      <a:pt x="1071" y="1305"/>
                      <a:pt x="1439" y="1004"/>
                      <a:pt x="1490" y="653"/>
                    </a:cubicBezTo>
                    <a:cubicBezTo>
                      <a:pt x="1557" y="301"/>
                      <a:pt x="1272"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8591138" y="4044400"/>
                <a:ext cx="23450" cy="22600"/>
              </a:xfrm>
              <a:custGeom>
                <a:rect b="b" l="l" r="r" t="t"/>
                <a:pathLst>
                  <a:path extrusionOk="0" h="904" w="938">
                    <a:moveTo>
                      <a:pt x="536" y="0"/>
                    </a:moveTo>
                    <a:cubicBezTo>
                      <a:pt x="301" y="0"/>
                      <a:pt x="67" y="201"/>
                      <a:pt x="34" y="453"/>
                    </a:cubicBezTo>
                    <a:cubicBezTo>
                      <a:pt x="0" y="703"/>
                      <a:pt x="150" y="904"/>
                      <a:pt x="384" y="904"/>
                    </a:cubicBezTo>
                    <a:cubicBezTo>
                      <a:pt x="636" y="904"/>
                      <a:pt x="853" y="703"/>
                      <a:pt x="904" y="453"/>
                    </a:cubicBezTo>
                    <a:cubicBezTo>
                      <a:pt x="937" y="201"/>
                      <a:pt x="770"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5"/>
              <p:cNvSpPr/>
              <p:nvPr/>
            </p:nvSpPr>
            <p:spPr>
              <a:xfrm>
                <a:off x="8458488" y="4060725"/>
                <a:ext cx="17200" cy="12975"/>
              </a:xfrm>
              <a:custGeom>
                <a:rect b="b" l="l" r="r" t="t"/>
                <a:pathLst>
                  <a:path extrusionOk="0" h="519" w="688">
                    <a:moveTo>
                      <a:pt x="386" y="0"/>
                    </a:moveTo>
                    <a:cubicBezTo>
                      <a:pt x="202" y="0"/>
                      <a:pt x="52" y="117"/>
                      <a:pt x="18" y="251"/>
                    </a:cubicBezTo>
                    <a:cubicBezTo>
                      <a:pt x="1" y="402"/>
                      <a:pt x="119" y="518"/>
                      <a:pt x="302" y="518"/>
                    </a:cubicBezTo>
                    <a:cubicBezTo>
                      <a:pt x="487" y="518"/>
                      <a:pt x="637" y="402"/>
                      <a:pt x="670" y="251"/>
                    </a:cubicBezTo>
                    <a:cubicBezTo>
                      <a:pt x="688" y="117"/>
                      <a:pt x="570" y="0"/>
                      <a:pt x="3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5"/>
              <p:cNvSpPr/>
              <p:nvPr/>
            </p:nvSpPr>
            <p:spPr>
              <a:xfrm>
                <a:off x="8352663" y="4070325"/>
                <a:ext cx="31400" cy="25975"/>
              </a:xfrm>
              <a:custGeom>
                <a:rect b="b" l="l" r="r" t="t"/>
                <a:pathLst>
                  <a:path extrusionOk="0" h="1039" w="1256">
                    <a:moveTo>
                      <a:pt x="704" y="1"/>
                    </a:moveTo>
                    <a:cubicBezTo>
                      <a:pt x="385" y="1"/>
                      <a:pt x="101" y="235"/>
                      <a:pt x="50" y="520"/>
                    </a:cubicBezTo>
                    <a:cubicBezTo>
                      <a:pt x="1" y="821"/>
                      <a:pt x="235" y="1038"/>
                      <a:pt x="552" y="1038"/>
                    </a:cubicBezTo>
                    <a:cubicBezTo>
                      <a:pt x="871" y="1038"/>
                      <a:pt x="1155" y="821"/>
                      <a:pt x="1206" y="520"/>
                    </a:cubicBezTo>
                    <a:cubicBezTo>
                      <a:pt x="1255" y="235"/>
                      <a:pt x="1021" y="1"/>
                      <a:pt x="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8303313" y="4000475"/>
                <a:ext cx="41025" cy="37250"/>
              </a:xfrm>
              <a:custGeom>
                <a:rect b="b" l="l" r="r" t="t"/>
                <a:pathLst>
                  <a:path extrusionOk="0" h="1490" w="1641">
                    <a:moveTo>
                      <a:pt x="937" y="1"/>
                    </a:moveTo>
                    <a:cubicBezTo>
                      <a:pt x="518" y="1"/>
                      <a:pt x="134" y="335"/>
                      <a:pt x="67" y="753"/>
                    </a:cubicBezTo>
                    <a:cubicBezTo>
                      <a:pt x="0" y="1155"/>
                      <a:pt x="284" y="1489"/>
                      <a:pt x="703" y="1489"/>
                    </a:cubicBezTo>
                    <a:cubicBezTo>
                      <a:pt x="1121" y="1489"/>
                      <a:pt x="1506" y="1155"/>
                      <a:pt x="1573" y="753"/>
                    </a:cubicBezTo>
                    <a:cubicBezTo>
                      <a:pt x="1640" y="335"/>
                      <a:pt x="1355" y="1"/>
                      <a:pt x="9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5"/>
              <p:cNvSpPr/>
              <p:nvPr/>
            </p:nvSpPr>
            <p:spPr>
              <a:xfrm>
                <a:off x="8306663" y="4120950"/>
                <a:ext cx="15925" cy="14650"/>
              </a:xfrm>
              <a:custGeom>
                <a:rect b="b" l="l" r="r" t="t"/>
                <a:pathLst>
                  <a:path extrusionOk="0" h="586" w="637">
                    <a:moveTo>
                      <a:pt x="368" y="1"/>
                    </a:moveTo>
                    <a:cubicBezTo>
                      <a:pt x="201" y="1"/>
                      <a:pt x="50" y="135"/>
                      <a:pt x="34" y="285"/>
                    </a:cubicBezTo>
                    <a:cubicBezTo>
                      <a:pt x="0" y="452"/>
                      <a:pt x="117" y="586"/>
                      <a:pt x="268" y="586"/>
                    </a:cubicBezTo>
                    <a:cubicBezTo>
                      <a:pt x="435" y="586"/>
                      <a:pt x="569" y="452"/>
                      <a:pt x="603" y="285"/>
                    </a:cubicBezTo>
                    <a:cubicBezTo>
                      <a:pt x="636" y="135"/>
                      <a:pt x="518" y="1"/>
                      <a:pt x="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5"/>
              <p:cNvSpPr/>
              <p:nvPr/>
            </p:nvSpPr>
            <p:spPr>
              <a:xfrm>
                <a:off x="8171513" y="4153600"/>
                <a:ext cx="23450" cy="19250"/>
              </a:xfrm>
              <a:custGeom>
                <a:rect b="b" l="l" r="r" t="t"/>
                <a:pathLst>
                  <a:path extrusionOk="0" h="770" w="938">
                    <a:moveTo>
                      <a:pt x="536" y="0"/>
                    </a:moveTo>
                    <a:cubicBezTo>
                      <a:pt x="286" y="0"/>
                      <a:pt x="68" y="168"/>
                      <a:pt x="34" y="384"/>
                    </a:cubicBezTo>
                    <a:cubicBezTo>
                      <a:pt x="1" y="603"/>
                      <a:pt x="168" y="770"/>
                      <a:pt x="402" y="770"/>
                    </a:cubicBezTo>
                    <a:cubicBezTo>
                      <a:pt x="636" y="770"/>
                      <a:pt x="871" y="603"/>
                      <a:pt x="904" y="384"/>
                    </a:cubicBezTo>
                    <a:cubicBezTo>
                      <a:pt x="938" y="168"/>
                      <a:pt x="770"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5"/>
              <p:cNvSpPr/>
              <p:nvPr/>
            </p:nvSpPr>
            <p:spPr>
              <a:xfrm>
                <a:off x="8536313" y="4148575"/>
                <a:ext cx="27625" cy="25950"/>
              </a:xfrm>
              <a:custGeom>
                <a:rect b="b" l="l" r="r" t="t"/>
                <a:pathLst>
                  <a:path extrusionOk="0" h="1038" w="1105">
                    <a:moveTo>
                      <a:pt x="636" y="0"/>
                    </a:moveTo>
                    <a:cubicBezTo>
                      <a:pt x="352" y="0"/>
                      <a:pt x="85" y="235"/>
                      <a:pt x="51" y="518"/>
                    </a:cubicBezTo>
                    <a:cubicBezTo>
                      <a:pt x="0" y="804"/>
                      <a:pt x="185" y="1038"/>
                      <a:pt x="469" y="1038"/>
                    </a:cubicBezTo>
                    <a:cubicBezTo>
                      <a:pt x="737" y="1038"/>
                      <a:pt x="1004" y="804"/>
                      <a:pt x="1055" y="518"/>
                    </a:cubicBezTo>
                    <a:cubicBezTo>
                      <a:pt x="1105" y="235"/>
                      <a:pt x="904" y="0"/>
                      <a:pt x="6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5"/>
              <p:cNvSpPr/>
              <p:nvPr/>
            </p:nvSpPr>
            <p:spPr>
              <a:xfrm>
                <a:off x="8009188" y="3717250"/>
                <a:ext cx="19725" cy="18025"/>
              </a:xfrm>
              <a:custGeom>
                <a:rect b="b" l="l" r="r" t="t"/>
                <a:pathLst>
                  <a:path extrusionOk="0" h="721" w="789">
                    <a:moveTo>
                      <a:pt x="453" y="0"/>
                    </a:moveTo>
                    <a:cubicBezTo>
                      <a:pt x="253" y="0"/>
                      <a:pt x="68" y="152"/>
                      <a:pt x="34" y="352"/>
                    </a:cubicBezTo>
                    <a:cubicBezTo>
                      <a:pt x="1" y="553"/>
                      <a:pt x="135" y="721"/>
                      <a:pt x="336" y="721"/>
                    </a:cubicBezTo>
                    <a:cubicBezTo>
                      <a:pt x="536" y="721"/>
                      <a:pt x="721" y="553"/>
                      <a:pt x="755" y="352"/>
                    </a:cubicBezTo>
                    <a:cubicBezTo>
                      <a:pt x="788" y="152"/>
                      <a:pt x="654" y="0"/>
                      <a:pt x="4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5"/>
              <p:cNvSpPr/>
              <p:nvPr/>
            </p:nvSpPr>
            <p:spPr>
              <a:xfrm>
                <a:off x="8310013" y="3678350"/>
                <a:ext cx="19650" cy="17600"/>
              </a:xfrm>
              <a:custGeom>
                <a:rect b="b" l="l" r="r" t="t"/>
                <a:pathLst>
                  <a:path extrusionOk="0" h="704" w="786">
                    <a:moveTo>
                      <a:pt x="451" y="1"/>
                    </a:moveTo>
                    <a:cubicBezTo>
                      <a:pt x="250" y="1"/>
                      <a:pt x="67" y="151"/>
                      <a:pt x="34" y="352"/>
                    </a:cubicBezTo>
                    <a:cubicBezTo>
                      <a:pt x="0" y="552"/>
                      <a:pt x="134" y="704"/>
                      <a:pt x="335" y="704"/>
                    </a:cubicBezTo>
                    <a:cubicBezTo>
                      <a:pt x="536" y="704"/>
                      <a:pt x="719" y="552"/>
                      <a:pt x="752" y="352"/>
                    </a:cubicBezTo>
                    <a:cubicBezTo>
                      <a:pt x="786" y="151"/>
                      <a:pt x="652" y="1"/>
                      <a:pt x="4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5"/>
              <p:cNvSpPr/>
              <p:nvPr/>
            </p:nvSpPr>
            <p:spPr>
              <a:xfrm>
                <a:off x="7482088" y="3910950"/>
                <a:ext cx="25125" cy="21350"/>
              </a:xfrm>
              <a:custGeom>
                <a:rect b="b" l="l" r="r" t="t"/>
                <a:pathLst>
                  <a:path extrusionOk="0" h="854" w="1005">
                    <a:moveTo>
                      <a:pt x="569" y="1"/>
                    </a:moveTo>
                    <a:cubicBezTo>
                      <a:pt x="319" y="1"/>
                      <a:pt x="67" y="184"/>
                      <a:pt x="34" y="418"/>
                    </a:cubicBezTo>
                    <a:cubicBezTo>
                      <a:pt x="0" y="653"/>
                      <a:pt x="185" y="853"/>
                      <a:pt x="436" y="853"/>
                    </a:cubicBezTo>
                    <a:cubicBezTo>
                      <a:pt x="703" y="853"/>
                      <a:pt x="938" y="653"/>
                      <a:pt x="971" y="418"/>
                    </a:cubicBezTo>
                    <a:cubicBezTo>
                      <a:pt x="1004" y="184"/>
                      <a:pt x="837" y="1"/>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5"/>
              <p:cNvSpPr/>
              <p:nvPr/>
            </p:nvSpPr>
            <p:spPr>
              <a:xfrm>
                <a:off x="6734513" y="3889600"/>
                <a:ext cx="21350" cy="21375"/>
              </a:xfrm>
              <a:custGeom>
                <a:rect b="b" l="l" r="r" t="t"/>
                <a:pathLst>
                  <a:path extrusionOk="0" h="855" w="854">
                    <a:moveTo>
                      <a:pt x="503" y="1"/>
                    </a:moveTo>
                    <a:cubicBezTo>
                      <a:pt x="269" y="1"/>
                      <a:pt x="68" y="201"/>
                      <a:pt x="34" y="436"/>
                    </a:cubicBezTo>
                    <a:cubicBezTo>
                      <a:pt x="1" y="670"/>
                      <a:pt x="135" y="855"/>
                      <a:pt x="369" y="855"/>
                    </a:cubicBezTo>
                    <a:cubicBezTo>
                      <a:pt x="586" y="855"/>
                      <a:pt x="787" y="670"/>
                      <a:pt x="820" y="436"/>
                    </a:cubicBezTo>
                    <a:cubicBezTo>
                      <a:pt x="854" y="201"/>
                      <a:pt x="720" y="1"/>
                      <a:pt x="5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5"/>
              <p:cNvSpPr/>
              <p:nvPr/>
            </p:nvSpPr>
            <p:spPr>
              <a:xfrm>
                <a:off x="6354663" y="3805100"/>
                <a:ext cx="23025" cy="19700"/>
              </a:xfrm>
              <a:custGeom>
                <a:rect b="b" l="l" r="r" t="t"/>
                <a:pathLst>
                  <a:path extrusionOk="0" h="788" w="921">
                    <a:moveTo>
                      <a:pt x="519" y="0"/>
                    </a:moveTo>
                    <a:cubicBezTo>
                      <a:pt x="285" y="0"/>
                      <a:pt x="68" y="168"/>
                      <a:pt x="34" y="386"/>
                    </a:cubicBezTo>
                    <a:cubicBezTo>
                      <a:pt x="1" y="603"/>
                      <a:pt x="151" y="788"/>
                      <a:pt x="402" y="788"/>
                    </a:cubicBezTo>
                    <a:cubicBezTo>
                      <a:pt x="637" y="788"/>
                      <a:pt x="854" y="603"/>
                      <a:pt x="887" y="386"/>
                    </a:cubicBezTo>
                    <a:cubicBezTo>
                      <a:pt x="920" y="168"/>
                      <a:pt x="753" y="0"/>
                      <a:pt x="5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5"/>
              <p:cNvSpPr/>
              <p:nvPr/>
            </p:nvSpPr>
            <p:spPr>
              <a:xfrm>
                <a:off x="6139213" y="3819750"/>
                <a:ext cx="15525" cy="12975"/>
              </a:xfrm>
              <a:custGeom>
                <a:rect b="b" l="l" r="r" t="t"/>
                <a:pathLst>
                  <a:path extrusionOk="0" h="519" w="621">
                    <a:moveTo>
                      <a:pt x="352" y="1"/>
                    </a:moveTo>
                    <a:cubicBezTo>
                      <a:pt x="185" y="1"/>
                      <a:pt x="51" y="117"/>
                      <a:pt x="18" y="269"/>
                    </a:cubicBezTo>
                    <a:cubicBezTo>
                      <a:pt x="0" y="402"/>
                      <a:pt x="101" y="519"/>
                      <a:pt x="268" y="519"/>
                    </a:cubicBezTo>
                    <a:cubicBezTo>
                      <a:pt x="419" y="519"/>
                      <a:pt x="569" y="402"/>
                      <a:pt x="603" y="269"/>
                    </a:cubicBezTo>
                    <a:cubicBezTo>
                      <a:pt x="620" y="117"/>
                      <a:pt x="502" y="1"/>
                      <a:pt x="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5"/>
              <p:cNvSpPr/>
              <p:nvPr/>
            </p:nvSpPr>
            <p:spPr>
              <a:xfrm>
                <a:off x="5751813" y="3736925"/>
                <a:ext cx="31000" cy="25950"/>
              </a:xfrm>
              <a:custGeom>
                <a:rect b="b" l="l" r="r" t="t"/>
                <a:pathLst>
                  <a:path extrusionOk="0" h="1038" w="1240">
                    <a:moveTo>
                      <a:pt x="704" y="1"/>
                    </a:moveTo>
                    <a:cubicBezTo>
                      <a:pt x="386" y="1"/>
                      <a:pt x="85" y="235"/>
                      <a:pt x="52" y="519"/>
                    </a:cubicBezTo>
                    <a:cubicBezTo>
                      <a:pt x="1" y="804"/>
                      <a:pt x="219" y="1038"/>
                      <a:pt x="536" y="1038"/>
                    </a:cubicBezTo>
                    <a:cubicBezTo>
                      <a:pt x="855" y="1038"/>
                      <a:pt x="1156" y="804"/>
                      <a:pt x="1190" y="519"/>
                    </a:cubicBezTo>
                    <a:cubicBezTo>
                      <a:pt x="1239" y="235"/>
                      <a:pt x="1022" y="1"/>
                      <a:pt x="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5"/>
              <p:cNvSpPr/>
              <p:nvPr/>
            </p:nvSpPr>
            <p:spPr>
              <a:xfrm>
                <a:off x="5603738" y="3918875"/>
                <a:ext cx="17575" cy="16375"/>
              </a:xfrm>
              <a:custGeom>
                <a:rect b="b" l="l" r="r" t="t"/>
                <a:pathLst>
                  <a:path extrusionOk="0" h="655" w="703">
                    <a:moveTo>
                      <a:pt x="402" y="1"/>
                    </a:moveTo>
                    <a:cubicBezTo>
                      <a:pt x="218" y="1"/>
                      <a:pt x="51" y="152"/>
                      <a:pt x="34" y="336"/>
                    </a:cubicBezTo>
                    <a:cubicBezTo>
                      <a:pt x="0" y="520"/>
                      <a:pt x="118" y="654"/>
                      <a:pt x="301" y="654"/>
                    </a:cubicBezTo>
                    <a:cubicBezTo>
                      <a:pt x="486" y="654"/>
                      <a:pt x="653" y="520"/>
                      <a:pt x="669" y="336"/>
                    </a:cubicBezTo>
                    <a:cubicBezTo>
                      <a:pt x="703" y="152"/>
                      <a:pt x="586"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5"/>
              <p:cNvSpPr/>
              <p:nvPr/>
            </p:nvSpPr>
            <p:spPr>
              <a:xfrm>
                <a:off x="7361513" y="3871225"/>
                <a:ext cx="48050" cy="31925"/>
              </a:xfrm>
              <a:custGeom>
                <a:rect b="b" l="l" r="r" t="t"/>
                <a:pathLst>
                  <a:path extrusionOk="0" h="1277" w="1922">
                    <a:moveTo>
                      <a:pt x="1084" y="1"/>
                    </a:moveTo>
                    <a:cubicBezTo>
                      <a:pt x="496" y="1"/>
                      <a:pt x="1" y="879"/>
                      <a:pt x="323" y="1188"/>
                    </a:cubicBezTo>
                    <a:cubicBezTo>
                      <a:pt x="387" y="1249"/>
                      <a:pt x="473" y="1276"/>
                      <a:pt x="571" y="1276"/>
                    </a:cubicBezTo>
                    <a:cubicBezTo>
                      <a:pt x="1086" y="1276"/>
                      <a:pt x="1921" y="535"/>
                      <a:pt x="1528" y="184"/>
                    </a:cubicBezTo>
                    <a:cubicBezTo>
                      <a:pt x="1381" y="54"/>
                      <a:pt x="1230" y="1"/>
                      <a:pt x="1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5"/>
              <p:cNvSpPr/>
              <p:nvPr/>
            </p:nvSpPr>
            <p:spPr>
              <a:xfrm>
                <a:off x="7672388" y="3698500"/>
                <a:ext cx="45550" cy="34750"/>
              </a:xfrm>
              <a:custGeom>
                <a:rect b="b" l="l" r="r" t="t"/>
                <a:pathLst>
                  <a:path extrusionOk="0" h="1390" w="1822">
                    <a:moveTo>
                      <a:pt x="976" y="0"/>
                    </a:moveTo>
                    <a:cubicBezTo>
                      <a:pt x="312" y="0"/>
                      <a:pt x="1" y="1135"/>
                      <a:pt x="438" y="1353"/>
                    </a:cubicBezTo>
                    <a:cubicBezTo>
                      <a:pt x="484" y="1378"/>
                      <a:pt x="535" y="1390"/>
                      <a:pt x="588" y="1390"/>
                    </a:cubicBezTo>
                    <a:cubicBezTo>
                      <a:pt x="1091" y="1390"/>
                      <a:pt x="1821" y="339"/>
                      <a:pt x="1291" y="81"/>
                    </a:cubicBezTo>
                    <a:cubicBezTo>
                      <a:pt x="1179" y="25"/>
                      <a:pt x="1073" y="0"/>
                      <a:pt x="9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5"/>
              <p:cNvSpPr/>
              <p:nvPr/>
            </p:nvSpPr>
            <p:spPr>
              <a:xfrm>
                <a:off x="8074163" y="3535625"/>
                <a:ext cx="46775" cy="33700"/>
              </a:xfrm>
              <a:custGeom>
                <a:rect b="b" l="l" r="r" t="t"/>
                <a:pathLst>
                  <a:path extrusionOk="0" h="1348" w="1871">
                    <a:moveTo>
                      <a:pt x="1015" y="0"/>
                    </a:moveTo>
                    <a:cubicBezTo>
                      <a:pt x="392" y="0"/>
                      <a:pt x="0" y="1038"/>
                      <a:pt x="381" y="1292"/>
                    </a:cubicBezTo>
                    <a:cubicBezTo>
                      <a:pt x="435" y="1330"/>
                      <a:pt x="499" y="1347"/>
                      <a:pt x="568" y="1347"/>
                    </a:cubicBezTo>
                    <a:cubicBezTo>
                      <a:pt x="1074" y="1347"/>
                      <a:pt x="1871" y="429"/>
                      <a:pt x="1385" y="121"/>
                    </a:cubicBezTo>
                    <a:cubicBezTo>
                      <a:pt x="1256" y="37"/>
                      <a:pt x="1131" y="0"/>
                      <a:pt x="10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8373338" y="3558825"/>
                <a:ext cx="45150" cy="26325"/>
              </a:xfrm>
              <a:custGeom>
                <a:rect b="b" l="l" r="r" t="t"/>
                <a:pathLst>
                  <a:path extrusionOk="0" h="1053" w="1806">
                    <a:moveTo>
                      <a:pt x="1075" y="0"/>
                    </a:moveTo>
                    <a:cubicBezTo>
                      <a:pt x="579" y="0"/>
                      <a:pt x="0" y="439"/>
                      <a:pt x="111" y="782"/>
                    </a:cubicBezTo>
                    <a:cubicBezTo>
                      <a:pt x="172" y="970"/>
                      <a:pt x="422" y="1053"/>
                      <a:pt x="705" y="1053"/>
                    </a:cubicBezTo>
                    <a:cubicBezTo>
                      <a:pt x="1203" y="1053"/>
                      <a:pt x="1806" y="798"/>
                      <a:pt x="1667" y="414"/>
                    </a:cubicBezTo>
                    <a:cubicBezTo>
                      <a:pt x="1559" y="114"/>
                      <a:pt x="1328" y="0"/>
                      <a:pt x="10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7611563" y="3765700"/>
                <a:ext cx="38700" cy="28700"/>
              </a:xfrm>
              <a:custGeom>
                <a:rect b="b" l="l" r="r" t="t"/>
                <a:pathLst>
                  <a:path extrusionOk="0" h="1148" w="1548">
                    <a:moveTo>
                      <a:pt x="833" y="0"/>
                    </a:moveTo>
                    <a:cubicBezTo>
                      <a:pt x="292" y="0"/>
                      <a:pt x="1" y="908"/>
                      <a:pt x="344" y="1108"/>
                    </a:cubicBezTo>
                    <a:cubicBezTo>
                      <a:pt x="386" y="1136"/>
                      <a:pt x="434" y="1148"/>
                      <a:pt x="486" y="1148"/>
                    </a:cubicBezTo>
                    <a:cubicBezTo>
                      <a:pt x="904" y="1148"/>
                      <a:pt x="1548" y="326"/>
                      <a:pt x="1131" y="88"/>
                    </a:cubicBezTo>
                    <a:cubicBezTo>
                      <a:pt x="1026" y="27"/>
                      <a:pt x="926" y="0"/>
                      <a:pt x="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p:nvPr/>
            </p:nvSpPr>
            <p:spPr>
              <a:xfrm>
                <a:off x="7911488" y="3604350"/>
                <a:ext cx="39175" cy="28900"/>
              </a:xfrm>
              <a:custGeom>
                <a:rect b="b" l="l" r="r" t="t"/>
                <a:pathLst>
                  <a:path extrusionOk="0" h="1156" w="1567">
                    <a:moveTo>
                      <a:pt x="846" y="0"/>
                    </a:moveTo>
                    <a:cubicBezTo>
                      <a:pt x="308" y="0"/>
                      <a:pt x="1" y="904"/>
                      <a:pt x="345" y="1120"/>
                    </a:cubicBezTo>
                    <a:cubicBezTo>
                      <a:pt x="387" y="1144"/>
                      <a:pt x="433" y="1155"/>
                      <a:pt x="482" y="1155"/>
                    </a:cubicBezTo>
                    <a:cubicBezTo>
                      <a:pt x="912" y="1155"/>
                      <a:pt x="1567" y="323"/>
                      <a:pt x="1131" y="83"/>
                    </a:cubicBezTo>
                    <a:cubicBezTo>
                      <a:pt x="1031" y="25"/>
                      <a:pt x="935"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5"/>
              <p:cNvSpPr/>
              <p:nvPr/>
            </p:nvSpPr>
            <p:spPr>
              <a:xfrm>
                <a:off x="8277063" y="3536050"/>
                <a:ext cx="38350" cy="22300"/>
              </a:xfrm>
              <a:custGeom>
                <a:rect b="b" l="l" r="r" t="t"/>
                <a:pathLst>
                  <a:path extrusionOk="0" h="892" w="1534">
                    <a:moveTo>
                      <a:pt x="907" y="1"/>
                    </a:moveTo>
                    <a:cubicBezTo>
                      <a:pt x="484" y="1"/>
                      <a:pt x="0" y="406"/>
                      <a:pt x="113" y="689"/>
                    </a:cubicBezTo>
                    <a:cubicBezTo>
                      <a:pt x="164" y="831"/>
                      <a:pt x="351" y="892"/>
                      <a:pt x="569" y="892"/>
                    </a:cubicBezTo>
                    <a:cubicBezTo>
                      <a:pt x="993" y="892"/>
                      <a:pt x="1534" y="659"/>
                      <a:pt x="1401" y="338"/>
                    </a:cubicBezTo>
                    <a:cubicBezTo>
                      <a:pt x="1298" y="94"/>
                      <a:pt x="1110" y="1"/>
                      <a:pt x="9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7464838" y="3857550"/>
                <a:ext cx="26000" cy="17950"/>
              </a:xfrm>
              <a:custGeom>
                <a:rect b="b" l="l" r="r" t="t"/>
                <a:pathLst>
                  <a:path extrusionOk="0" h="718" w="1040">
                    <a:moveTo>
                      <a:pt x="548" y="1"/>
                    </a:moveTo>
                    <a:cubicBezTo>
                      <a:pt x="260" y="1"/>
                      <a:pt x="1" y="353"/>
                      <a:pt x="155" y="597"/>
                    </a:cubicBezTo>
                    <a:cubicBezTo>
                      <a:pt x="213" y="682"/>
                      <a:pt x="296" y="717"/>
                      <a:pt x="384" y="717"/>
                    </a:cubicBezTo>
                    <a:cubicBezTo>
                      <a:pt x="678" y="717"/>
                      <a:pt x="1040" y="330"/>
                      <a:pt x="808" y="111"/>
                    </a:cubicBezTo>
                    <a:cubicBezTo>
                      <a:pt x="726" y="33"/>
                      <a:pt x="636" y="1"/>
                      <a:pt x="5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7627163" y="3656250"/>
                <a:ext cx="25975" cy="18325"/>
              </a:xfrm>
              <a:custGeom>
                <a:rect b="b" l="l" r="r" t="t"/>
                <a:pathLst>
                  <a:path extrusionOk="0" h="733" w="1039">
                    <a:moveTo>
                      <a:pt x="546" y="0"/>
                    </a:moveTo>
                    <a:cubicBezTo>
                      <a:pt x="252" y="0"/>
                      <a:pt x="1" y="381"/>
                      <a:pt x="172" y="617"/>
                    </a:cubicBezTo>
                    <a:cubicBezTo>
                      <a:pt x="232" y="699"/>
                      <a:pt x="311" y="733"/>
                      <a:pt x="395" y="733"/>
                    </a:cubicBezTo>
                    <a:cubicBezTo>
                      <a:pt x="689" y="733"/>
                      <a:pt x="1038" y="319"/>
                      <a:pt x="791" y="98"/>
                    </a:cubicBezTo>
                    <a:cubicBezTo>
                      <a:pt x="711" y="29"/>
                      <a:pt x="627" y="0"/>
                      <a:pt x="5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7335013" y="3849850"/>
                <a:ext cx="22825" cy="16550"/>
              </a:xfrm>
              <a:custGeom>
                <a:rect b="b" l="l" r="r" t="t"/>
                <a:pathLst>
                  <a:path extrusionOk="0" h="662" w="913">
                    <a:moveTo>
                      <a:pt x="473" y="0"/>
                    </a:moveTo>
                    <a:cubicBezTo>
                      <a:pt x="190" y="0"/>
                      <a:pt x="1" y="408"/>
                      <a:pt x="211" y="604"/>
                    </a:cubicBezTo>
                    <a:cubicBezTo>
                      <a:pt x="257" y="644"/>
                      <a:pt x="308" y="662"/>
                      <a:pt x="359" y="662"/>
                    </a:cubicBezTo>
                    <a:cubicBezTo>
                      <a:pt x="626" y="662"/>
                      <a:pt x="913" y="192"/>
                      <a:pt x="646" y="51"/>
                    </a:cubicBezTo>
                    <a:cubicBezTo>
                      <a:pt x="587" y="16"/>
                      <a:pt x="528" y="0"/>
                      <a:pt x="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7717913" y="3638750"/>
                <a:ext cx="22950" cy="15900"/>
              </a:xfrm>
              <a:custGeom>
                <a:rect b="b" l="l" r="r" t="t"/>
                <a:pathLst>
                  <a:path extrusionOk="0" h="636" w="918">
                    <a:moveTo>
                      <a:pt x="483" y="0"/>
                    </a:moveTo>
                    <a:cubicBezTo>
                      <a:pt x="218" y="0"/>
                      <a:pt x="0" y="347"/>
                      <a:pt x="173" y="547"/>
                    </a:cubicBezTo>
                    <a:cubicBezTo>
                      <a:pt x="221" y="609"/>
                      <a:pt x="283" y="635"/>
                      <a:pt x="349" y="635"/>
                    </a:cubicBezTo>
                    <a:cubicBezTo>
                      <a:pt x="605" y="635"/>
                      <a:pt x="917" y="251"/>
                      <a:pt x="692" y="79"/>
                    </a:cubicBezTo>
                    <a:cubicBezTo>
                      <a:pt x="623" y="24"/>
                      <a:pt x="552" y="0"/>
                      <a:pt x="4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8080938" y="3485650"/>
                <a:ext cx="22625" cy="16275"/>
              </a:xfrm>
              <a:custGeom>
                <a:rect b="b" l="l" r="r" t="t"/>
                <a:pathLst>
                  <a:path extrusionOk="0" h="651" w="905">
                    <a:moveTo>
                      <a:pt x="472" y="0"/>
                    </a:moveTo>
                    <a:cubicBezTo>
                      <a:pt x="211" y="0"/>
                      <a:pt x="1" y="350"/>
                      <a:pt x="160" y="563"/>
                    </a:cubicBezTo>
                    <a:cubicBezTo>
                      <a:pt x="209" y="625"/>
                      <a:pt x="271" y="651"/>
                      <a:pt x="337" y="651"/>
                    </a:cubicBezTo>
                    <a:cubicBezTo>
                      <a:pt x="593" y="651"/>
                      <a:pt x="905" y="264"/>
                      <a:pt x="678" y="78"/>
                    </a:cubicBezTo>
                    <a:cubicBezTo>
                      <a:pt x="610" y="23"/>
                      <a:pt x="539"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a:off x="8434038" y="3516600"/>
                <a:ext cx="22600" cy="16050"/>
              </a:xfrm>
              <a:custGeom>
                <a:rect b="b" l="l" r="r" t="t"/>
                <a:pathLst>
                  <a:path extrusionOk="0" h="642" w="904">
                    <a:moveTo>
                      <a:pt x="470" y="0"/>
                    </a:moveTo>
                    <a:cubicBezTo>
                      <a:pt x="210" y="0"/>
                      <a:pt x="0" y="347"/>
                      <a:pt x="160" y="547"/>
                    </a:cubicBezTo>
                    <a:cubicBezTo>
                      <a:pt x="209" y="614"/>
                      <a:pt x="273" y="641"/>
                      <a:pt x="340" y="641"/>
                    </a:cubicBezTo>
                    <a:cubicBezTo>
                      <a:pt x="595" y="641"/>
                      <a:pt x="903" y="250"/>
                      <a:pt x="678" y="79"/>
                    </a:cubicBezTo>
                    <a:cubicBezTo>
                      <a:pt x="609" y="23"/>
                      <a:pt x="538" y="0"/>
                      <a:pt x="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7682063" y="3766425"/>
                <a:ext cx="17275" cy="12000"/>
              </a:xfrm>
              <a:custGeom>
                <a:rect b="b" l="l" r="r" t="t"/>
                <a:pathLst>
                  <a:path extrusionOk="0" h="480" w="691">
                    <a:moveTo>
                      <a:pt x="364" y="1"/>
                    </a:moveTo>
                    <a:cubicBezTo>
                      <a:pt x="164" y="1"/>
                      <a:pt x="1" y="264"/>
                      <a:pt x="134" y="410"/>
                    </a:cubicBezTo>
                    <a:cubicBezTo>
                      <a:pt x="169" y="459"/>
                      <a:pt x="216" y="479"/>
                      <a:pt x="267" y="479"/>
                    </a:cubicBezTo>
                    <a:cubicBezTo>
                      <a:pt x="455" y="479"/>
                      <a:pt x="691" y="191"/>
                      <a:pt x="520" y="59"/>
                    </a:cubicBezTo>
                    <a:cubicBezTo>
                      <a:pt x="468" y="18"/>
                      <a:pt x="415" y="1"/>
                      <a:pt x="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a:off x="7856438" y="3666850"/>
                <a:ext cx="17375" cy="12000"/>
              </a:xfrm>
              <a:custGeom>
                <a:rect b="b" l="l" r="r" t="t"/>
                <a:pathLst>
                  <a:path extrusionOk="0" h="480" w="695">
                    <a:moveTo>
                      <a:pt x="367" y="1"/>
                    </a:moveTo>
                    <a:cubicBezTo>
                      <a:pt x="167" y="1"/>
                      <a:pt x="1" y="264"/>
                      <a:pt x="120" y="410"/>
                    </a:cubicBezTo>
                    <a:cubicBezTo>
                      <a:pt x="159" y="459"/>
                      <a:pt x="209" y="480"/>
                      <a:pt x="262" y="480"/>
                    </a:cubicBezTo>
                    <a:cubicBezTo>
                      <a:pt x="459" y="480"/>
                      <a:pt x="694" y="191"/>
                      <a:pt x="522" y="59"/>
                    </a:cubicBezTo>
                    <a:cubicBezTo>
                      <a:pt x="471" y="18"/>
                      <a:pt x="418"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8040638" y="3582300"/>
                <a:ext cx="17225" cy="12050"/>
              </a:xfrm>
              <a:custGeom>
                <a:rect b="b" l="l" r="r" t="t"/>
                <a:pathLst>
                  <a:path extrusionOk="0" h="482" w="689">
                    <a:moveTo>
                      <a:pt x="357" y="1"/>
                    </a:moveTo>
                    <a:cubicBezTo>
                      <a:pt x="160" y="1"/>
                      <a:pt x="0" y="253"/>
                      <a:pt x="132" y="412"/>
                    </a:cubicBezTo>
                    <a:cubicBezTo>
                      <a:pt x="168" y="461"/>
                      <a:pt x="215" y="481"/>
                      <a:pt x="265" y="481"/>
                    </a:cubicBezTo>
                    <a:cubicBezTo>
                      <a:pt x="454" y="481"/>
                      <a:pt x="689" y="193"/>
                      <a:pt x="517" y="61"/>
                    </a:cubicBezTo>
                    <a:cubicBezTo>
                      <a:pt x="464" y="19"/>
                      <a:pt x="409" y="1"/>
                      <a:pt x="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a:off x="8442113" y="3590300"/>
                <a:ext cx="17425" cy="12200"/>
              </a:xfrm>
              <a:custGeom>
                <a:rect b="b" l="l" r="r" t="t"/>
                <a:pathLst>
                  <a:path extrusionOk="0" h="488" w="697">
                    <a:moveTo>
                      <a:pt x="367" y="0"/>
                    </a:moveTo>
                    <a:cubicBezTo>
                      <a:pt x="168" y="0"/>
                      <a:pt x="1" y="266"/>
                      <a:pt x="120" y="426"/>
                    </a:cubicBezTo>
                    <a:cubicBezTo>
                      <a:pt x="157" y="470"/>
                      <a:pt x="204" y="488"/>
                      <a:pt x="253" y="488"/>
                    </a:cubicBezTo>
                    <a:cubicBezTo>
                      <a:pt x="452" y="488"/>
                      <a:pt x="697" y="192"/>
                      <a:pt x="522" y="58"/>
                    </a:cubicBezTo>
                    <a:cubicBezTo>
                      <a:pt x="471" y="17"/>
                      <a:pt x="418" y="0"/>
                      <a:pt x="3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2" name="Google Shape;1562;p35"/>
          <p:cNvSpPr/>
          <p:nvPr/>
        </p:nvSpPr>
        <p:spPr>
          <a:xfrm>
            <a:off x="5452025" y="1644575"/>
            <a:ext cx="412320" cy="42569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rot="4269655">
            <a:off x="8367849" y="801111"/>
            <a:ext cx="558047" cy="641151"/>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rot="-5244311">
            <a:off x="4918032" y="524181"/>
            <a:ext cx="755032" cy="779488"/>
          </a:xfrm>
          <a:custGeom>
            <a:rect b="b" l="l" r="r" t="t"/>
            <a:pathLst>
              <a:path extrusionOk="0" h="15720" w="15226">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5" name="Google Shape;1565;p35"/>
          <p:cNvGrpSpPr/>
          <p:nvPr/>
        </p:nvGrpSpPr>
        <p:grpSpPr>
          <a:xfrm>
            <a:off x="5113344" y="926823"/>
            <a:ext cx="4476324" cy="2119650"/>
            <a:chOff x="238125" y="1166025"/>
            <a:chExt cx="7141550" cy="3381700"/>
          </a:xfrm>
        </p:grpSpPr>
        <p:sp>
          <p:nvSpPr>
            <p:cNvPr id="1566" name="Google Shape;1566;p35"/>
            <p:cNvSpPr/>
            <p:nvPr/>
          </p:nvSpPr>
          <p:spPr>
            <a:xfrm>
              <a:off x="238125" y="2949400"/>
              <a:ext cx="11300" cy="404375"/>
            </a:xfrm>
            <a:custGeom>
              <a:rect b="b" l="l" r="r" t="t"/>
              <a:pathLst>
                <a:path extrusionOk="0" h="16175" w="452">
                  <a:moveTo>
                    <a:pt x="204" y="1"/>
                  </a:moveTo>
                  <a:cubicBezTo>
                    <a:pt x="181" y="1"/>
                    <a:pt x="181" y="1"/>
                    <a:pt x="181" y="24"/>
                  </a:cubicBezTo>
                  <a:cubicBezTo>
                    <a:pt x="181" y="24"/>
                    <a:pt x="114" y="4043"/>
                    <a:pt x="45" y="8083"/>
                  </a:cubicBezTo>
                  <a:cubicBezTo>
                    <a:pt x="23" y="9099"/>
                    <a:pt x="0" y="10114"/>
                    <a:pt x="0" y="11041"/>
                  </a:cubicBezTo>
                  <a:cubicBezTo>
                    <a:pt x="0" y="11989"/>
                    <a:pt x="23" y="12869"/>
                    <a:pt x="69" y="13636"/>
                  </a:cubicBezTo>
                  <a:cubicBezTo>
                    <a:pt x="114" y="15149"/>
                    <a:pt x="226" y="16164"/>
                    <a:pt x="226" y="16164"/>
                  </a:cubicBezTo>
                  <a:lnTo>
                    <a:pt x="249" y="16164"/>
                  </a:lnTo>
                  <a:cubicBezTo>
                    <a:pt x="249" y="16172"/>
                    <a:pt x="252" y="16175"/>
                    <a:pt x="255" y="16175"/>
                  </a:cubicBezTo>
                  <a:cubicBezTo>
                    <a:pt x="261" y="16175"/>
                    <a:pt x="271" y="16164"/>
                    <a:pt x="271" y="16164"/>
                  </a:cubicBezTo>
                  <a:cubicBezTo>
                    <a:pt x="271" y="16164"/>
                    <a:pt x="361" y="15149"/>
                    <a:pt x="406" y="13636"/>
                  </a:cubicBezTo>
                  <a:cubicBezTo>
                    <a:pt x="430" y="12869"/>
                    <a:pt x="451" y="11989"/>
                    <a:pt x="451" y="11041"/>
                  </a:cubicBezTo>
                  <a:cubicBezTo>
                    <a:pt x="430" y="10114"/>
                    <a:pt x="406" y="9099"/>
                    <a:pt x="385" y="8083"/>
                  </a:cubicBezTo>
                  <a:cubicBezTo>
                    <a:pt x="316" y="4043"/>
                    <a:pt x="226" y="24"/>
                    <a:pt x="226" y="24"/>
                  </a:cubicBezTo>
                  <a:lnTo>
                    <a:pt x="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5"/>
            <p:cNvSpPr/>
            <p:nvPr/>
          </p:nvSpPr>
          <p:spPr>
            <a:xfrm>
              <a:off x="704875" y="2216325"/>
              <a:ext cx="11850" cy="267525"/>
            </a:xfrm>
            <a:custGeom>
              <a:rect b="b" l="l" r="r" t="t"/>
              <a:pathLst>
                <a:path extrusionOk="0" h="10701" w="474">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26" y="10677"/>
                    <a:pt x="248" y="10677"/>
                    <a:pt x="248" y="10701"/>
                  </a:cubicBezTo>
                  <a:cubicBezTo>
                    <a:pt x="271" y="10701"/>
                    <a:pt x="271" y="10677"/>
                    <a:pt x="271" y="10677"/>
                  </a:cubicBezTo>
                  <a:cubicBezTo>
                    <a:pt x="271" y="10677"/>
                    <a:pt x="361"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640525" y="1512525"/>
              <a:ext cx="11325" cy="267550"/>
            </a:xfrm>
            <a:custGeom>
              <a:rect b="b" l="l" r="r" t="t"/>
              <a:pathLst>
                <a:path extrusionOk="0" h="10702" w="453">
                  <a:moveTo>
                    <a:pt x="181" y="1"/>
                  </a:moveTo>
                  <a:lnTo>
                    <a:pt x="158" y="24"/>
                  </a:lnTo>
                  <a:cubicBezTo>
                    <a:pt x="158" y="24"/>
                    <a:pt x="91" y="2688"/>
                    <a:pt x="46" y="5352"/>
                  </a:cubicBezTo>
                  <a:cubicBezTo>
                    <a:pt x="22" y="6029"/>
                    <a:pt x="1" y="6683"/>
                    <a:pt x="1" y="7315"/>
                  </a:cubicBezTo>
                  <a:cubicBezTo>
                    <a:pt x="1" y="7947"/>
                    <a:pt x="22" y="8512"/>
                    <a:pt x="46" y="9031"/>
                  </a:cubicBezTo>
                  <a:cubicBezTo>
                    <a:pt x="113" y="10024"/>
                    <a:pt x="226" y="10680"/>
                    <a:pt x="226" y="10680"/>
                  </a:cubicBezTo>
                  <a:lnTo>
                    <a:pt x="226" y="10701"/>
                  </a:lnTo>
                  <a:cubicBezTo>
                    <a:pt x="248" y="10701"/>
                    <a:pt x="248" y="10701"/>
                    <a:pt x="272" y="10680"/>
                  </a:cubicBezTo>
                  <a:cubicBezTo>
                    <a:pt x="272" y="10680"/>
                    <a:pt x="362" y="10024"/>
                    <a:pt x="407" y="9009"/>
                  </a:cubicBezTo>
                  <a:cubicBezTo>
                    <a:pt x="429" y="8512"/>
                    <a:pt x="452" y="7925"/>
                    <a:pt x="452" y="7315"/>
                  </a:cubicBezTo>
                  <a:cubicBezTo>
                    <a:pt x="429" y="6683"/>
                    <a:pt x="407" y="6029"/>
                    <a:pt x="384" y="5352"/>
                  </a:cubicBezTo>
                  <a:lnTo>
                    <a:pt x="203" y="24"/>
                  </a:lnTo>
                  <a:cubicBezTo>
                    <a:pt x="203" y="24"/>
                    <a:pt x="203"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5"/>
            <p:cNvSpPr/>
            <p:nvPr/>
          </p:nvSpPr>
          <p:spPr>
            <a:xfrm>
              <a:off x="297925" y="1166025"/>
              <a:ext cx="11900" cy="267525"/>
            </a:xfrm>
            <a:custGeom>
              <a:rect b="b" l="l" r="r" t="t"/>
              <a:pathLst>
                <a:path extrusionOk="0" h="10701" w="476">
                  <a:moveTo>
                    <a:pt x="205" y="0"/>
                  </a:moveTo>
                  <a:cubicBezTo>
                    <a:pt x="182" y="0"/>
                    <a:pt x="182" y="0"/>
                    <a:pt x="182" y="23"/>
                  </a:cubicBezTo>
                  <a:lnTo>
                    <a:pt x="46" y="5351"/>
                  </a:lnTo>
                  <a:cubicBezTo>
                    <a:pt x="24" y="6005"/>
                    <a:pt x="24" y="6682"/>
                    <a:pt x="1" y="7314"/>
                  </a:cubicBezTo>
                  <a:cubicBezTo>
                    <a:pt x="1" y="7925"/>
                    <a:pt x="46" y="8512"/>
                    <a:pt x="70" y="9008"/>
                  </a:cubicBezTo>
                  <a:cubicBezTo>
                    <a:pt x="115" y="10001"/>
                    <a:pt x="227" y="10679"/>
                    <a:pt x="227" y="10679"/>
                  </a:cubicBezTo>
                  <a:cubicBezTo>
                    <a:pt x="227" y="10679"/>
                    <a:pt x="227" y="10700"/>
                    <a:pt x="250" y="10700"/>
                  </a:cubicBezTo>
                  <a:lnTo>
                    <a:pt x="272" y="10679"/>
                  </a:lnTo>
                  <a:cubicBezTo>
                    <a:pt x="272" y="10679"/>
                    <a:pt x="362" y="10001"/>
                    <a:pt x="407" y="9008"/>
                  </a:cubicBezTo>
                  <a:cubicBezTo>
                    <a:pt x="431" y="8512"/>
                    <a:pt x="476" y="7925"/>
                    <a:pt x="452" y="7293"/>
                  </a:cubicBezTo>
                  <a:cubicBezTo>
                    <a:pt x="452" y="6682"/>
                    <a:pt x="431" y="6005"/>
                    <a:pt x="407" y="5351"/>
                  </a:cubicBezTo>
                  <a:lnTo>
                    <a:pt x="227" y="23"/>
                  </a:lnTo>
                  <a:cubicBezTo>
                    <a:pt x="227" y="0"/>
                    <a:pt x="227"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5"/>
            <p:cNvSpPr/>
            <p:nvPr/>
          </p:nvSpPr>
          <p:spPr>
            <a:xfrm>
              <a:off x="249975" y="1997350"/>
              <a:ext cx="11875" cy="138275"/>
            </a:xfrm>
            <a:custGeom>
              <a:rect b="b" l="l" r="r" t="t"/>
              <a:pathLst>
                <a:path extrusionOk="0" h="5531" w="475">
                  <a:moveTo>
                    <a:pt x="227" y="0"/>
                  </a:moveTo>
                  <a:cubicBezTo>
                    <a:pt x="203" y="0"/>
                    <a:pt x="203" y="0"/>
                    <a:pt x="203" y="22"/>
                  </a:cubicBezTo>
                  <a:cubicBezTo>
                    <a:pt x="203" y="22"/>
                    <a:pt x="113" y="1400"/>
                    <a:pt x="68" y="2755"/>
                  </a:cubicBezTo>
                  <a:cubicBezTo>
                    <a:pt x="46" y="3116"/>
                    <a:pt x="23" y="3453"/>
                    <a:pt x="1" y="3769"/>
                  </a:cubicBezTo>
                  <a:cubicBezTo>
                    <a:pt x="23" y="4086"/>
                    <a:pt x="46" y="4402"/>
                    <a:pt x="68" y="4651"/>
                  </a:cubicBezTo>
                  <a:cubicBezTo>
                    <a:pt x="136" y="5169"/>
                    <a:pt x="227" y="5509"/>
                    <a:pt x="227" y="5509"/>
                  </a:cubicBezTo>
                  <a:lnTo>
                    <a:pt x="248" y="5530"/>
                  </a:lnTo>
                  <a:cubicBezTo>
                    <a:pt x="248" y="5530"/>
                    <a:pt x="272" y="5530"/>
                    <a:pt x="272" y="5509"/>
                  </a:cubicBezTo>
                  <a:cubicBezTo>
                    <a:pt x="272" y="5509"/>
                    <a:pt x="362" y="5169"/>
                    <a:pt x="429" y="4651"/>
                  </a:cubicBezTo>
                  <a:cubicBezTo>
                    <a:pt x="452" y="4402"/>
                    <a:pt x="474" y="4086"/>
                    <a:pt x="474" y="3769"/>
                  </a:cubicBezTo>
                  <a:cubicBezTo>
                    <a:pt x="474" y="3453"/>
                    <a:pt x="429" y="3116"/>
                    <a:pt x="407" y="2755"/>
                  </a:cubicBezTo>
                  <a:cubicBezTo>
                    <a:pt x="339" y="1400"/>
                    <a:pt x="248" y="22"/>
                    <a:pt x="248" y="22"/>
                  </a:cubicBezTo>
                  <a:cubicBezTo>
                    <a:pt x="248" y="0"/>
                    <a:pt x="227" y="0"/>
                    <a:pt x="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a:off x="545125" y="2728500"/>
              <a:ext cx="11900" cy="138250"/>
            </a:xfrm>
            <a:custGeom>
              <a:rect b="b" l="l" r="r" t="t"/>
              <a:pathLst>
                <a:path extrusionOk="0" h="5530" w="476">
                  <a:moveTo>
                    <a:pt x="221" y="1"/>
                  </a:moveTo>
                  <a:cubicBezTo>
                    <a:pt x="214" y="1"/>
                    <a:pt x="205" y="11"/>
                    <a:pt x="205" y="11"/>
                  </a:cubicBezTo>
                  <a:cubicBezTo>
                    <a:pt x="205" y="11"/>
                    <a:pt x="114" y="1387"/>
                    <a:pt x="69" y="2765"/>
                  </a:cubicBezTo>
                  <a:cubicBezTo>
                    <a:pt x="46" y="3103"/>
                    <a:pt x="24" y="3464"/>
                    <a:pt x="1" y="3780"/>
                  </a:cubicBezTo>
                  <a:cubicBezTo>
                    <a:pt x="24" y="4096"/>
                    <a:pt x="46" y="4391"/>
                    <a:pt x="69" y="4662"/>
                  </a:cubicBezTo>
                  <a:cubicBezTo>
                    <a:pt x="136" y="5180"/>
                    <a:pt x="226" y="5519"/>
                    <a:pt x="226" y="5519"/>
                  </a:cubicBezTo>
                  <a:lnTo>
                    <a:pt x="250" y="5519"/>
                  </a:lnTo>
                  <a:cubicBezTo>
                    <a:pt x="250" y="5527"/>
                    <a:pt x="252" y="5529"/>
                    <a:pt x="256" y="5529"/>
                  </a:cubicBezTo>
                  <a:cubicBezTo>
                    <a:pt x="262" y="5529"/>
                    <a:pt x="272" y="5519"/>
                    <a:pt x="272" y="5519"/>
                  </a:cubicBezTo>
                  <a:cubicBezTo>
                    <a:pt x="272" y="5519"/>
                    <a:pt x="362" y="5158"/>
                    <a:pt x="431" y="4662"/>
                  </a:cubicBezTo>
                  <a:cubicBezTo>
                    <a:pt x="452" y="4391"/>
                    <a:pt x="476" y="4096"/>
                    <a:pt x="476" y="3780"/>
                  </a:cubicBezTo>
                  <a:cubicBezTo>
                    <a:pt x="476" y="3443"/>
                    <a:pt x="431" y="3103"/>
                    <a:pt x="407" y="2765"/>
                  </a:cubicBezTo>
                  <a:cubicBezTo>
                    <a:pt x="362" y="1387"/>
                    <a:pt x="250" y="11"/>
                    <a:pt x="250" y="11"/>
                  </a:cubicBezTo>
                  <a:lnTo>
                    <a:pt x="226" y="11"/>
                  </a:lnTo>
                  <a:cubicBezTo>
                    <a:pt x="226" y="3"/>
                    <a:pt x="224"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537225" y="3561775"/>
              <a:ext cx="11900" cy="138275"/>
            </a:xfrm>
            <a:custGeom>
              <a:rect b="b" l="l" r="r" t="t"/>
              <a:pathLst>
                <a:path extrusionOk="0" h="5531" w="476">
                  <a:moveTo>
                    <a:pt x="226" y="0"/>
                  </a:moveTo>
                  <a:cubicBezTo>
                    <a:pt x="205" y="0"/>
                    <a:pt x="205" y="22"/>
                    <a:pt x="205" y="22"/>
                  </a:cubicBezTo>
                  <a:cubicBezTo>
                    <a:pt x="205" y="22"/>
                    <a:pt x="114" y="1400"/>
                    <a:pt x="46" y="2776"/>
                  </a:cubicBezTo>
                  <a:cubicBezTo>
                    <a:pt x="24" y="3116"/>
                    <a:pt x="1" y="3453"/>
                    <a:pt x="1" y="3793"/>
                  </a:cubicBezTo>
                  <a:cubicBezTo>
                    <a:pt x="1" y="4109"/>
                    <a:pt x="46" y="4402"/>
                    <a:pt x="69" y="4672"/>
                  </a:cubicBezTo>
                  <a:cubicBezTo>
                    <a:pt x="114" y="5169"/>
                    <a:pt x="226" y="5530"/>
                    <a:pt x="226" y="5530"/>
                  </a:cubicBezTo>
                  <a:lnTo>
                    <a:pt x="272" y="5530"/>
                  </a:lnTo>
                  <a:cubicBezTo>
                    <a:pt x="272" y="5530"/>
                    <a:pt x="362" y="5169"/>
                    <a:pt x="407" y="4651"/>
                  </a:cubicBezTo>
                  <a:cubicBezTo>
                    <a:pt x="430" y="4402"/>
                    <a:pt x="476" y="4109"/>
                    <a:pt x="476" y="3793"/>
                  </a:cubicBezTo>
                  <a:lnTo>
                    <a:pt x="407" y="2776"/>
                  </a:lnTo>
                  <a:cubicBezTo>
                    <a:pt x="340" y="1400"/>
                    <a:pt x="250" y="22"/>
                    <a:pt x="250" y="22"/>
                  </a:cubicBezTo>
                  <a:lnTo>
                    <a:pt x="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a:off x="1098800" y="3097275"/>
              <a:ext cx="11850" cy="404700"/>
            </a:xfrm>
            <a:custGeom>
              <a:rect b="b" l="l" r="r" t="t"/>
              <a:pathLst>
                <a:path extrusionOk="0" h="16188" w="474">
                  <a:moveTo>
                    <a:pt x="203" y="1"/>
                  </a:moveTo>
                  <a:cubicBezTo>
                    <a:pt x="181" y="1"/>
                    <a:pt x="181" y="24"/>
                    <a:pt x="181" y="24"/>
                  </a:cubicBezTo>
                  <a:lnTo>
                    <a:pt x="46" y="8106"/>
                  </a:lnTo>
                  <a:cubicBezTo>
                    <a:pt x="22" y="9099"/>
                    <a:pt x="22" y="10114"/>
                    <a:pt x="0" y="11062"/>
                  </a:cubicBezTo>
                  <a:cubicBezTo>
                    <a:pt x="0" y="12010"/>
                    <a:pt x="46" y="12892"/>
                    <a:pt x="67" y="13636"/>
                  </a:cubicBezTo>
                  <a:cubicBezTo>
                    <a:pt x="136" y="15149"/>
                    <a:pt x="226" y="16164"/>
                    <a:pt x="226" y="16164"/>
                  </a:cubicBezTo>
                  <a:cubicBezTo>
                    <a:pt x="226" y="16164"/>
                    <a:pt x="226" y="16187"/>
                    <a:pt x="248" y="16187"/>
                  </a:cubicBezTo>
                  <a:cubicBezTo>
                    <a:pt x="248" y="16187"/>
                    <a:pt x="271" y="16187"/>
                    <a:pt x="271" y="16164"/>
                  </a:cubicBezTo>
                  <a:cubicBezTo>
                    <a:pt x="271" y="16164"/>
                    <a:pt x="362" y="15149"/>
                    <a:pt x="407" y="13636"/>
                  </a:cubicBezTo>
                  <a:cubicBezTo>
                    <a:pt x="428" y="12892"/>
                    <a:pt x="474" y="12010"/>
                    <a:pt x="474" y="11062"/>
                  </a:cubicBezTo>
                  <a:cubicBezTo>
                    <a:pt x="452" y="10114"/>
                    <a:pt x="428" y="9099"/>
                    <a:pt x="407" y="8106"/>
                  </a:cubicBezTo>
                  <a:lnTo>
                    <a:pt x="226" y="24"/>
                  </a:lnTo>
                  <a:lnTo>
                    <a:pt x="2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a:off x="1602750" y="3234450"/>
              <a:ext cx="11900" cy="267525"/>
            </a:xfrm>
            <a:custGeom>
              <a:rect b="b" l="l" r="r" t="t"/>
              <a:pathLst>
                <a:path extrusionOk="0" h="10701" w="476">
                  <a:moveTo>
                    <a:pt x="205" y="0"/>
                  </a:moveTo>
                  <a:cubicBezTo>
                    <a:pt x="181" y="0"/>
                    <a:pt x="181" y="0"/>
                    <a:pt x="181" y="22"/>
                  </a:cubicBezTo>
                  <a:lnTo>
                    <a:pt x="46" y="5349"/>
                  </a:lnTo>
                  <a:cubicBezTo>
                    <a:pt x="46" y="6005"/>
                    <a:pt x="24" y="6682"/>
                    <a:pt x="1" y="7291"/>
                  </a:cubicBezTo>
                  <a:cubicBezTo>
                    <a:pt x="1" y="7923"/>
                    <a:pt x="46" y="8510"/>
                    <a:pt x="69" y="9006"/>
                  </a:cubicBezTo>
                  <a:cubicBezTo>
                    <a:pt x="136" y="10000"/>
                    <a:pt x="227" y="10677"/>
                    <a:pt x="227" y="10677"/>
                  </a:cubicBezTo>
                  <a:lnTo>
                    <a:pt x="250" y="10700"/>
                  </a:lnTo>
                  <a:cubicBezTo>
                    <a:pt x="272" y="10700"/>
                    <a:pt x="272" y="10677"/>
                    <a:pt x="272" y="10677"/>
                  </a:cubicBezTo>
                  <a:cubicBezTo>
                    <a:pt x="272" y="10677"/>
                    <a:pt x="362" y="10000"/>
                    <a:pt x="431" y="9006"/>
                  </a:cubicBezTo>
                  <a:cubicBezTo>
                    <a:pt x="452" y="8510"/>
                    <a:pt x="476" y="7923"/>
                    <a:pt x="476" y="7291"/>
                  </a:cubicBezTo>
                  <a:cubicBezTo>
                    <a:pt x="452" y="6682"/>
                    <a:pt x="431" y="6005"/>
                    <a:pt x="407" y="5349"/>
                  </a:cubicBezTo>
                  <a:lnTo>
                    <a:pt x="227" y="22"/>
                  </a:lnTo>
                  <a:cubicBezTo>
                    <a:pt x="227" y="0"/>
                    <a:pt x="205"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
            <p:cNvSpPr/>
            <p:nvPr/>
          </p:nvSpPr>
          <p:spPr>
            <a:xfrm>
              <a:off x="1723000" y="2170050"/>
              <a:ext cx="11850" cy="267525"/>
            </a:xfrm>
            <a:custGeom>
              <a:rect b="b" l="l" r="r" t="t"/>
              <a:pathLst>
                <a:path extrusionOk="0" h="10701" w="474">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48" y="10677"/>
                    <a:pt x="248" y="10677"/>
                    <a:pt x="248" y="10701"/>
                  </a:cubicBezTo>
                  <a:cubicBezTo>
                    <a:pt x="271" y="10701"/>
                    <a:pt x="271" y="10677"/>
                    <a:pt x="271" y="10677"/>
                  </a:cubicBezTo>
                  <a:cubicBezTo>
                    <a:pt x="271" y="10677"/>
                    <a:pt x="383"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5"/>
            <p:cNvSpPr/>
            <p:nvPr/>
          </p:nvSpPr>
          <p:spPr>
            <a:xfrm>
              <a:off x="1158625" y="1313875"/>
              <a:ext cx="11850" cy="267525"/>
            </a:xfrm>
            <a:custGeom>
              <a:rect b="b" l="l" r="r" t="t"/>
              <a:pathLst>
                <a:path extrusionOk="0" h="10701" w="474">
                  <a:moveTo>
                    <a:pt x="203" y="1"/>
                  </a:moveTo>
                  <a:lnTo>
                    <a:pt x="181" y="24"/>
                  </a:lnTo>
                  <a:lnTo>
                    <a:pt x="46" y="5352"/>
                  </a:lnTo>
                  <a:cubicBezTo>
                    <a:pt x="46" y="6029"/>
                    <a:pt x="22" y="6683"/>
                    <a:pt x="0" y="7315"/>
                  </a:cubicBezTo>
                  <a:cubicBezTo>
                    <a:pt x="0" y="7947"/>
                    <a:pt x="46" y="8512"/>
                    <a:pt x="67" y="9030"/>
                  </a:cubicBezTo>
                  <a:cubicBezTo>
                    <a:pt x="136" y="10024"/>
                    <a:pt x="226" y="10679"/>
                    <a:pt x="226" y="10679"/>
                  </a:cubicBezTo>
                  <a:cubicBezTo>
                    <a:pt x="226" y="10701"/>
                    <a:pt x="226" y="10701"/>
                    <a:pt x="248" y="10701"/>
                  </a:cubicBezTo>
                  <a:cubicBezTo>
                    <a:pt x="248" y="10701"/>
                    <a:pt x="271" y="10701"/>
                    <a:pt x="271" y="10679"/>
                  </a:cubicBezTo>
                  <a:cubicBezTo>
                    <a:pt x="271" y="10679"/>
                    <a:pt x="362" y="10024"/>
                    <a:pt x="428" y="9030"/>
                  </a:cubicBezTo>
                  <a:cubicBezTo>
                    <a:pt x="428" y="8512"/>
                    <a:pt x="474" y="7947"/>
                    <a:pt x="474" y="7315"/>
                  </a:cubicBezTo>
                  <a:cubicBezTo>
                    <a:pt x="452" y="6683"/>
                    <a:pt x="428" y="6029"/>
                    <a:pt x="407" y="5352"/>
                  </a:cubicBezTo>
                  <a:lnTo>
                    <a:pt x="226" y="24"/>
                  </a:lnTo>
                  <a:cubicBezTo>
                    <a:pt x="226" y="24"/>
                    <a:pt x="226" y="1"/>
                    <a:pt x="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5"/>
            <p:cNvSpPr/>
            <p:nvPr/>
          </p:nvSpPr>
          <p:spPr>
            <a:xfrm>
              <a:off x="1862375" y="3711300"/>
              <a:ext cx="11300" cy="267550"/>
            </a:xfrm>
            <a:custGeom>
              <a:rect b="b" l="l" r="r" t="t"/>
              <a:pathLst>
                <a:path extrusionOk="0" h="10702" w="452">
                  <a:moveTo>
                    <a:pt x="204" y="1"/>
                  </a:moveTo>
                  <a:cubicBezTo>
                    <a:pt x="181" y="1"/>
                    <a:pt x="181" y="1"/>
                    <a:pt x="181" y="24"/>
                  </a:cubicBezTo>
                  <a:lnTo>
                    <a:pt x="45" y="5352"/>
                  </a:lnTo>
                  <a:cubicBezTo>
                    <a:pt x="24" y="6029"/>
                    <a:pt x="0" y="6683"/>
                    <a:pt x="0" y="7315"/>
                  </a:cubicBezTo>
                  <a:cubicBezTo>
                    <a:pt x="0" y="7925"/>
                    <a:pt x="24" y="8512"/>
                    <a:pt x="45" y="9009"/>
                  </a:cubicBezTo>
                  <a:cubicBezTo>
                    <a:pt x="114" y="10024"/>
                    <a:pt x="204" y="10679"/>
                    <a:pt x="204" y="10679"/>
                  </a:cubicBezTo>
                  <a:cubicBezTo>
                    <a:pt x="226" y="10679"/>
                    <a:pt x="226" y="10701"/>
                    <a:pt x="226" y="10701"/>
                  </a:cubicBezTo>
                  <a:cubicBezTo>
                    <a:pt x="250" y="10701"/>
                    <a:pt x="250" y="10701"/>
                    <a:pt x="250" y="10679"/>
                  </a:cubicBezTo>
                  <a:cubicBezTo>
                    <a:pt x="250" y="10679"/>
                    <a:pt x="361" y="10024"/>
                    <a:pt x="407" y="9009"/>
                  </a:cubicBezTo>
                  <a:cubicBezTo>
                    <a:pt x="430" y="8512"/>
                    <a:pt x="452" y="7925"/>
                    <a:pt x="452" y="7315"/>
                  </a:cubicBezTo>
                  <a:cubicBezTo>
                    <a:pt x="430" y="6683"/>
                    <a:pt x="407" y="6006"/>
                    <a:pt x="385" y="5352"/>
                  </a:cubicBezTo>
                  <a:cubicBezTo>
                    <a:pt x="316" y="2688"/>
                    <a:pt x="226" y="24"/>
                    <a:pt x="226" y="24"/>
                  </a:cubicBezTo>
                  <a:cubicBezTo>
                    <a:pt x="226" y="1"/>
                    <a:pt x="204"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5"/>
            <p:cNvSpPr/>
            <p:nvPr/>
          </p:nvSpPr>
          <p:spPr>
            <a:xfrm>
              <a:off x="1111225" y="2145200"/>
              <a:ext cx="11300" cy="138275"/>
            </a:xfrm>
            <a:custGeom>
              <a:rect b="b" l="l" r="r" t="t"/>
              <a:pathLst>
                <a:path extrusionOk="0" h="5531" w="452">
                  <a:moveTo>
                    <a:pt x="202" y="1"/>
                  </a:moveTo>
                  <a:cubicBezTo>
                    <a:pt x="181" y="1"/>
                    <a:pt x="181" y="23"/>
                    <a:pt x="181" y="23"/>
                  </a:cubicBezTo>
                  <a:cubicBezTo>
                    <a:pt x="181" y="23"/>
                    <a:pt x="90" y="1401"/>
                    <a:pt x="45" y="2777"/>
                  </a:cubicBezTo>
                  <a:cubicBezTo>
                    <a:pt x="22" y="3116"/>
                    <a:pt x="0" y="3454"/>
                    <a:pt x="0" y="3794"/>
                  </a:cubicBezTo>
                  <a:cubicBezTo>
                    <a:pt x="0" y="4110"/>
                    <a:pt x="22" y="4402"/>
                    <a:pt x="45" y="4673"/>
                  </a:cubicBezTo>
                  <a:cubicBezTo>
                    <a:pt x="112" y="5170"/>
                    <a:pt x="202" y="5509"/>
                    <a:pt x="202" y="5509"/>
                  </a:cubicBezTo>
                  <a:lnTo>
                    <a:pt x="226" y="5531"/>
                  </a:lnTo>
                  <a:cubicBezTo>
                    <a:pt x="248" y="5531"/>
                    <a:pt x="248" y="5531"/>
                    <a:pt x="248" y="5509"/>
                  </a:cubicBezTo>
                  <a:cubicBezTo>
                    <a:pt x="248" y="5509"/>
                    <a:pt x="361" y="5170"/>
                    <a:pt x="406" y="4651"/>
                  </a:cubicBezTo>
                  <a:cubicBezTo>
                    <a:pt x="428" y="4402"/>
                    <a:pt x="452" y="4110"/>
                    <a:pt x="452" y="3770"/>
                  </a:cubicBezTo>
                  <a:cubicBezTo>
                    <a:pt x="452" y="3454"/>
                    <a:pt x="428" y="3116"/>
                    <a:pt x="406" y="2777"/>
                  </a:cubicBezTo>
                  <a:cubicBezTo>
                    <a:pt x="338" y="1401"/>
                    <a:pt x="226" y="23"/>
                    <a:pt x="226" y="23"/>
                  </a:cubicBezTo>
                  <a:cubicBezTo>
                    <a:pt x="226" y="23"/>
                    <a:pt x="226"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5"/>
            <p:cNvSpPr/>
            <p:nvPr/>
          </p:nvSpPr>
          <p:spPr>
            <a:xfrm>
              <a:off x="2796975" y="1827450"/>
              <a:ext cx="11900" cy="267525"/>
            </a:xfrm>
            <a:custGeom>
              <a:rect b="b" l="l" r="r" t="t"/>
              <a:pathLst>
                <a:path extrusionOk="0" h="10701" w="476">
                  <a:moveTo>
                    <a:pt x="204" y="1"/>
                  </a:moveTo>
                  <a:cubicBezTo>
                    <a:pt x="181" y="1"/>
                    <a:pt x="181" y="1"/>
                    <a:pt x="181" y="24"/>
                  </a:cubicBezTo>
                  <a:lnTo>
                    <a:pt x="45" y="5352"/>
                  </a:lnTo>
                  <a:cubicBezTo>
                    <a:pt x="24" y="6005"/>
                    <a:pt x="24" y="6683"/>
                    <a:pt x="0" y="7315"/>
                  </a:cubicBezTo>
                  <a:cubicBezTo>
                    <a:pt x="0" y="7925"/>
                    <a:pt x="45" y="8512"/>
                    <a:pt x="69" y="9009"/>
                  </a:cubicBezTo>
                  <a:cubicBezTo>
                    <a:pt x="114" y="10002"/>
                    <a:pt x="226" y="10679"/>
                    <a:pt x="226" y="10679"/>
                  </a:cubicBezTo>
                  <a:cubicBezTo>
                    <a:pt x="226" y="10679"/>
                    <a:pt x="226" y="10701"/>
                    <a:pt x="249" y="10701"/>
                  </a:cubicBezTo>
                  <a:lnTo>
                    <a:pt x="271" y="10679"/>
                  </a:lnTo>
                  <a:cubicBezTo>
                    <a:pt x="271" y="10679"/>
                    <a:pt x="361" y="10002"/>
                    <a:pt x="406" y="9009"/>
                  </a:cubicBezTo>
                  <a:cubicBezTo>
                    <a:pt x="430" y="8512"/>
                    <a:pt x="475" y="7925"/>
                    <a:pt x="452" y="7293"/>
                  </a:cubicBezTo>
                  <a:cubicBezTo>
                    <a:pt x="452" y="6683"/>
                    <a:pt x="430" y="6005"/>
                    <a:pt x="406" y="5352"/>
                  </a:cubicBezTo>
                  <a:lnTo>
                    <a:pt x="226" y="24"/>
                  </a:lnTo>
                  <a:cubicBezTo>
                    <a:pt x="226" y="1"/>
                    <a:pt x="204"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5"/>
            <p:cNvSpPr/>
            <p:nvPr/>
          </p:nvSpPr>
          <p:spPr>
            <a:xfrm>
              <a:off x="2000675" y="1336450"/>
              <a:ext cx="11850" cy="267800"/>
            </a:xfrm>
            <a:custGeom>
              <a:rect b="b" l="l" r="r" t="t"/>
              <a:pathLst>
                <a:path extrusionOk="0" h="10712" w="474">
                  <a:moveTo>
                    <a:pt x="202" y="1"/>
                  </a:moveTo>
                  <a:lnTo>
                    <a:pt x="181" y="24"/>
                  </a:lnTo>
                  <a:cubicBezTo>
                    <a:pt x="181" y="24"/>
                    <a:pt x="112" y="2710"/>
                    <a:pt x="45" y="5373"/>
                  </a:cubicBezTo>
                  <a:cubicBezTo>
                    <a:pt x="45" y="6029"/>
                    <a:pt x="22" y="6706"/>
                    <a:pt x="0" y="7315"/>
                  </a:cubicBezTo>
                  <a:cubicBezTo>
                    <a:pt x="22" y="7947"/>
                    <a:pt x="45" y="8534"/>
                    <a:pt x="67" y="9030"/>
                  </a:cubicBezTo>
                  <a:cubicBezTo>
                    <a:pt x="135" y="10024"/>
                    <a:pt x="226" y="10701"/>
                    <a:pt x="226" y="10701"/>
                  </a:cubicBezTo>
                  <a:lnTo>
                    <a:pt x="247" y="10701"/>
                  </a:lnTo>
                  <a:cubicBezTo>
                    <a:pt x="255" y="10709"/>
                    <a:pt x="260" y="10711"/>
                    <a:pt x="264" y="10711"/>
                  </a:cubicBezTo>
                  <a:cubicBezTo>
                    <a:pt x="271" y="10711"/>
                    <a:pt x="271" y="10701"/>
                    <a:pt x="271" y="10701"/>
                  </a:cubicBezTo>
                  <a:cubicBezTo>
                    <a:pt x="271" y="10701"/>
                    <a:pt x="383" y="10024"/>
                    <a:pt x="428" y="9030"/>
                  </a:cubicBezTo>
                  <a:cubicBezTo>
                    <a:pt x="452" y="8534"/>
                    <a:pt x="473" y="7947"/>
                    <a:pt x="473" y="7315"/>
                  </a:cubicBezTo>
                  <a:cubicBezTo>
                    <a:pt x="452" y="6706"/>
                    <a:pt x="428" y="6029"/>
                    <a:pt x="406" y="5373"/>
                  </a:cubicBezTo>
                  <a:cubicBezTo>
                    <a:pt x="316" y="2688"/>
                    <a:pt x="226" y="24"/>
                    <a:pt x="226" y="24"/>
                  </a:cubicBez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5"/>
            <p:cNvSpPr/>
            <p:nvPr/>
          </p:nvSpPr>
          <p:spPr>
            <a:xfrm>
              <a:off x="2285650" y="4024550"/>
              <a:ext cx="11300" cy="137975"/>
            </a:xfrm>
            <a:custGeom>
              <a:rect b="b" l="l" r="r" t="t"/>
              <a:pathLst>
                <a:path extrusionOk="0" h="5519" w="452">
                  <a:moveTo>
                    <a:pt x="181" y="1"/>
                  </a:moveTo>
                  <a:cubicBezTo>
                    <a:pt x="181" y="1"/>
                    <a:pt x="91" y="1377"/>
                    <a:pt x="46" y="2755"/>
                  </a:cubicBezTo>
                  <a:cubicBezTo>
                    <a:pt x="24" y="3092"/>
                    <a:pt x="0" y="3454"/>
                    <a:pt x="0" y="3770"/>
                  </a:cubicBezTo>
                  <a:cubicBezTo>
                    <a:pt x="0" y="4086"/>
                    <a:pt x="24" y="4380"/>
                    <a:pt x="46" y="4651"/>
                  </a:cubicBezTo>
                  <a:cubicBezTo>
                    <a:pt x="114" y="5169"/>
                    <a:pt x="204" y="5509"/>
                    <a:pt x="204" y="5509"/>
                  </a:cubicBezTo>
                  <a:lnTo>
                    <a:pt x="226" y="5509"/>
                  </a:lnTo>
                  <a:cubicBezTo>
                    <a:pt x="234" y="5516"/>
                    <a:pt x="239" y="5518"/>
                    <a:pt x="243" y="5518"/>
                  </a:cubicBezTo>
                  <a:cubicBezTo>
                    <a:pt x="250" y="5518"/>
                    <a:pt x="250" y="5509"/>
                    <a:pt x="250" y="5509"/>
                  </a:cubicBezTo>
                  <a:cubicBezTo>
                    <a:pt x="250" y="5509"/>
                    <a:pt x="362" y="5169"/>
                    <a:pt x="407" y="4651"/>
                  </a:cubicBezTo>
                  <a:cubicBezTo>
                    <a:pt x="430" y="4380"/>
                    <a:pt x="452" y="4086"/>
                    <a:pt x="452" y="3770"/>
                  </a:cubicBezTo>
                  <a:cubicBezTo>
                    <a:pt x="452" y="3432"/>
                    <a:pt x="430" y="3092"/>
                    <a:pt x="407" y="2755"/>
                  </a:cubicBezTo>
                  <a:cubicBezTo>
                    <a:pt x="340" y="1377"/>
                    <a:pt x="226" y="1"/>
                    <a:pt x="2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5"/>
            <p:cNvSpPr/>
            <p:nvPr/>
          </p:nvSpPr>
          <p:spPr>
            <a:xfrm>
              <a:off x="2385575" y="3124950"/>
              <a:ext cx="11300" cy="404650"/>
            </a:xfrm>
            <a:custGeom>
              <a:rect b="b" l="l" r="r" t="t"/>
              <a:pathLst>
                <a:path extrusionOk="0" h="16186" w="452">
                  <a:moveTo>
                    <a:pt x="181" y="1"/>
                  </a:moveTo>
                  <a:lnTo>
                    <a:pt x="157" y="22"/>
                  </a:lnTo>
                  <a:cubicBezTo>
                    <a:pt x="157" y="22"/>
                    <a:pt x="112" y="4064"/>
                    <a:pt x="45" y="8104"/>
                  </a:cubicBezTo>
                  <a:cubicBezTo>
                    <a:pt x="22" y="9097"/>
                    <a:pt x="0" y="10114"/>
                    <a:pt x="0" y="11062"/>
                  </a:cubicBezTo>
                  <a:cubicBezTo>
                    <a:pt x="0" y="12010"/>
                    <a:pt x="22" y="12890"/>
                    <a:pt x="45" y="13657"/>
                  </a:cubicBezTo>
                  <a:cubicBezTo>
                    <a:pt x="112" y="15171"/>
                    <a:pt x="226" y="16164"/>
                    <a:pt x="226" y="16164"/>
                  </a:cubicBezTo>
                  <a:cubicBezTo>
                    <a:pt x="226" y="16186"/>
                    <a:pt x="226" y="16186"/>
                    <a:pt x="247" y="16186"/>
                  </a:cubicBezTo>
                  <a:cubicBezTo>
                    <a:pt x="247" y="16186"/>
                    <a:pt x="271" y="16186"/>
                    <a:pt x="271" y="16164"/>
                  </a:cubicBezTo>
                  <a:cubicBezTo>
                    <a:pt x="271" y="16164"/>
                    <a:pt x="361" y="15171"/>
                    <a:pt x="406" y="13636"/>
                  </a:cubicBezTo>
                  <a:cubicBezTo>
                    <a:pt x="428" y="12890"/>
                    <a:pt x="452" y="12010"/>
                    <a:pt x="452" y="11062"/>
                  </a:cubicBezTo>
                  <a:cubicBezTo>
                    <a:pt x="428" y="10114"/>
                    <a:pt x="406" y="9097"/>
                    <a:pt x="383" y="8104"/>
                  </a:cubicBezTo>
                  <a:lnTo>
                    <a:pt x="202" y="22"/>
                  </a:lnTo>
                  <a:cubicBezTo>
                    <a:pt x="202" y="22"/>
                    <a:pt x="202"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5"/>
            <p:cNvSpPr/>
            <p:nvPr/>
          </p:nvSpPr>
          <p:spPr>
            <a:xfrm>
              <a:off x="2445375" y="1341550"/>
              <a:ext cx="11325" cy="267550"/>
            </a:xfrm>
            <a:custGeom>
              <a:rect b="b" l="l" r="r" t="t"/>
              <a:pathLst>
                <a:path extrusionOk="0" h="10702" w="453">
                  <a:moveTo>
                    <a:pt x="203" y="1"/>
                  </a:moveTo>
                  <a:cubicBezTo>
                    <a:pt x="182" y="1"/>
                    <a:pt x="182" y="22"/>
                    <a:pt x="182" y="22"/>
                  </a:cubicBezTo>
                  <a:lnTo>
                    <a:pt x="46" y="5350"/>
                  </a:lnTo>
                  <a:cubicBezTo>
                    <a:pt x="23" y="6027"/>
                    <a:pt x="23" y="6704"/>
                    <a:pt x="1" y="7315"/>
                  </a:cubicBezTo>
                  <a:cubicBezTo>
                    <a:pt x="1" y="7947"/>
                    <a:pt x="23" y="8534"/>
                    <a:pt x="68" y="9030"/>
                  </a:cubicBezTo>
                  <a:cubicBezTo>
                    <a:pt x="113" y="10024"/>
                    <a:pt x="227" y="10701"/>
                    <a:pt x="227" y="10701"/>
                  </a:cubicBezTo>
                  <a:lnTo>
                    <a:pt x="272" y="10701"/>
                  </a:lnTo>
                  <a:cubicBezTo>
                    <a:pt x="272" y="10701"/>
                    <a:pt x="362" y="10024"/>
                    <a:pt x="407" y="9030"/>
                  </a:cubicBezTo>
                  <a:cubicBezTo>
                    <a:pt x="429" y="8534"/>
                    <a:pt x="452" y="7947"/>
                    <a:pt x="452" y="7315"/>
                  </a:cubicBezTo>
                  <a:cubicBezTo>
                    <a:pt x="429" y="6683"/>
                    <a:pt x="429" y="6027"/>
                    <a:pt x="407" y="5350"/>
                  </a:cubicBezTo>
                  <a:lnTo>
                    <a:pt x="227" y="22"/>
                  </a:lnTo>
                  <a:lnTo>
                    <a:pt x="2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5"/>
            <p:cNvSpPr/>
            <p:nvPr/>
          </p:nvSpPr>
          <p:spPr>
            <a:xfrm>
              <a:off x="2564450" y="2367575"/>
              <a:ext cx="11300" cy="138275"/>
            </a:xfrm>
            <a:custGeom>
              <a:rect b="b" l="l" r="r" t="t"/>
              <a:pathLst>
                <a:path extrusionOk="0" h="5531" w="452">
                  <a:moveTo>
                    <a:pt x="204" y="0"/>
                  </a:moveTo>
                  <a:cubicBezTo>
                    <a:pt x="181" y="0"/>
                    <a:pt x="181" y="0"/>
                    <a:pt x="181" y="22"/>
                  </a:cubicBezTo>
                  <a:cubicBezTo>
                    <a:pt x="181" y="22"/>
                    <a:pt x="91" y="1400"/>
                    <a:pt x="45" y="2754"/>
                  </a:cubicBezTo>
                  <a:cubicBezTo>
                    <a:pt x="24" y="3116"/>
                    <a:pt x="0" y="3453"/>
                    <a:pt x="0" y="3769"/>
                  </a:cubicBezTo>
                  <a:cubicBezTo>
                    <a:pt x="0" y="4085"/>
                    <a:pt x="24" y="4402"/>
                    <a:pt x="45" y="4651"/>
                  </a:cubicBezTo>
                  <a:cubicBezTo>
                    <a:pt x="114" y="5169"/>
                    <a:pt x="204" y="5509"/>
                    <a:pt x="204" y="5509"/>
                  </a:cubicBezTo>
                  <a:lnTo>
                    <a:pt x="226" y="5530"/>
                  </a:lnTo>
                  <a:cubicBezTo>
                    <a:pt x="250" y="5530"/>
                    <a:pt x="250" y="5530"/>
                    <a:pt x="250" y="5509"/>
                  </a:cubicBezTo>
                  <a:cubicBezTo>
                    <a:pt x="250" y="5509"/>
                    <a:pt x="340" y="5169"/>
                    <a:pt x="407" y="4651"/>
                  </a:cubicBezTo>
                  <a:cubicBezTo>
                    <a:pt x="430" y="4402"/>
                    <a:pt x="452" y="4085"/>
                    <a:pt x="452" y="3769"/>
                  </a:cubicBezTo>
                  <a:cubicBezTo>
                    <a:pt x="452" y="3453"/>
                    <a:pt x="407" y="3116"/>
                    <a:pt x="385" y="2754"/>
                  </a:cubicBezTo>
                  <a:cubicBezTo>
                    <a:pt x="316" y="1400"/>
                    <a:pt x="226" y="22"/>
                    <a:pt x="226" y="22"/>
                  </a:cubicBezTo>
                  <a:cubicBezTo>
                    <a:pt x="226" y="0"/>
                    <a:pt x="204"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5"/>
            <p:cNvSpPr/>
            <p:nvPr/>
          </p:nvSpPr>
          <p:spPr>
            <a:xfrm>
              <a:off x="1332450" y="2561725"/>
              <a:ext cx="11300" cy="138250"/>
            </a:xfrm>
            <a:custGeom>
              <a:rect b="b" l="l" r="r" t="t"/>
              <a:pathLst>
                <a:path extrusionOk="0" h="5530" w="452">
                  <a:moveTo>
                    <a:pt x="203" y="0"/>
                  </a:moveTo>
                  <a:lnTo>
                    <a:pt x="181" y="22"/>
                  </a:lnTo>
                  <a:cubicBezTo>
                    <a:pt x="181" y="22"/>
                    <a:pt x="91" y="1400"/>
                    <a:pt x="46" y="2776"/>
                  </a:cubicBezTo>
                  <a:cubicBezTo>
                    <a:pt x="22" y="3115"/>
                    <a:pt x="0" y="3453"/>
                    <a:pt x="0" y="3793"/>
                  </a:cubicBezTo>
                  <a:cubicBezTo>
                    <a:pt x="0" y="4109"/>
                    <a:pt x="22" y="4401"/>
                    <a:pt x="46" y="4672"/>
                  </a:cubicBezTo>
                  <a:cubicBezTo>
                    <a:pt x="112" y="5169"/>
                    <a:pt x="203" y="5508"/>
                    <a:pt x="203" y="5508"/>
                  </a:cubicBezTo>
                  <a:cubicBezTo>
                    <a:pt x="203" y="5530"/>
                    <a:pt x="203" y="5530"/>
                    <a:pt x="226" y="5530"/>
                  </a:cubicBezTo>
                  <a:cubicBezTo>
                    <a:pt x="226" y="5530"/>
                    <a:pt x="248" y="5530"/>
                    <a:pt x="248" y="5508"/>
                  </a:cubicBezTo>
                  <a:cubicBezTo>
                    <a:pt x="248" y="5508"/>
                    <a:pt x="338" y="5169"/>
                    <a:pt x="407" y="4650"/>
                  </a:cubicBezTo>
                  <a:cubicBezTo>
                    <a:pt x="428" y="4401"/>
                    <a:pt x="452" y="4109"/>
                    <a:pt x="452" y="3769"/>
                  </a:cubicBezTo>
                  <a:cubicBezTo>
                    <a:pt x="452" y="3453"/>
                    <a:pt x="407" y="3115"/>
                    <a:pt x="383" y="2776"/>
                  </a:cubicBezTo>
                  <a:cubicBezTo>
                    <a:pt x="338" y="1400"/>
                    <a:pt x="226" y="22"/>
                    <a:pt x="226" y="22"/>
                  </a:cubicBezTo>
                  <a:cubicBezTo>
                    <a:pt x="226" y="22"/>
                    <a:pt x="226"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5"/>
            <p:cNvSpPr/>
            <p:nvPr/>
          </p:nvSpPr>
          <p:spPr>
            <a:xfrm>
              <a:off x="3352300" y="3262075"/>
              <a:ext cx="11900" cy="267525"/>
            </a:xfrm>
            <a:custGeom>
              <a:rect b="b" l="l" r="r" t="t"/>
              <a:pathLst>
                <a:path extrusionOk="0" h="10701" w="476">
                  <a:moveTo>
                    <a:pt x="205" y="0"/>
                  </a:moveTo>
                  <a:cubicBezTo>
                    <a:pt x="181" y="0"/>
                    <a:pt x="181" y="0"/>
                    <a:pt x="181" y="24"/>
                  </a:cubicBezTo>
                  <a:lnTo>
                    <a:pt x="46" y="5351"/>
                  </a:lnTo>
                  <a:cubicBezTo>
                    <a:pt x="24" y="6005"/>
                    <a:pt x="24" y="6682"/>
                    <a:pt x="1" y="7315"/>
                  </a:cubicBezTo>
                  <a:cubicBezTo>
                    <a:pt x="1" y="7925"/>
                    <a:pt x="46" y="8512"/>
                    <a:pt x="69" y="9009"/>
                  </a:cubicBezTo>
                  <a:cubicBezTo>
                    <a:pt x="136" y="10002"/>
                    <a:pt x="226" y="10679"/>
                    <a:pt x="226" y="10679"/>
                  </a:cubicBezTo>
                  <a:cubicBezTo>
                    <a:pt x="226" y="10679"/>
                    <a:pt x="226" y="10701"/>
                    <a:pt x="250" y="10701"/>
                  </a:cubicBezTo>
                  <a:lnTo>
                    <a:pt x="272" y="10679"/>
                  </a:lnTo>
                  <a:cubicBezTo>
                    <a:pt x="272" y="10679"/>
                    <a:pt x="362" y="10002"/>
                    <a:pt x="407" y="9009"/>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5"/>
            <p:cNvSpPr/>
            <p:nvPr/>
          </p:nvSpPr>
          <p:spPr>
            <a:xfrm>
              <a:off x="2954450" y="3752525"/>
              <a:ext cx="11300" cy="267550"/>
            </a:xfrm>
            <a:custGeom>
              <a:rect b="b" l="l" r="r" t="t"/>
              <a:pathLst>
                <a:path extrusionOk="0" h="10702" w="452">
                  <a:moveTo>
                    <a:pt x="181" y="1"/>
                  </a:moveTo>
                  <a:cubicBezTo>
                    <a:pt x="181" y="1"/>
                    <a:pt x="158" y="1"/>
                    <a:pt x="158" y="22"/>
                  </a:cubicBezTo>
                  <a:cubicBezTo>
                    <a:pt x="158" y="22"/>
                    <a:pt x="112" y="2686"/>
                    <a:pt x="46" y="5350"/>
                  </a:cubicBezTo>
                  <a:cubicBezTo>
                    <a:pt x="22" y="6027"/>
                    <a:pt x="0" y="6683"/>
                    <a:pt x="0" y="7315"/>
                  </a:cubicBezTo>
                  <a:cubicBezTo>
                    <a:pt x="0" y="7923"/>
                    <a:pt x="22" y="8510"/>
                    <a:pt x="67" y="9007"/>
                  </a:cubicBezTo>
                  <a:cubicBezTo>
                    <a:pt x="112" y="10024"/>
                    <a:pt x="226" y="10678"/>
                    <a:pt x="226" y="10678"/>
                  </a:cubicBezTo>
                  <a:cubicBezTo>
                    <a:pt x="226" y="10701"/>
                    <a:pt x="226" y="10701"/>
                    <a:pt x="248" y="10701"/>
                  </a:cubicBezTo>
                  <a:cubicBezTo>
                    <a:pt x="248" y="10701"/>
                    <a:pt x="271" y="10701"/>
                    <a:pt x="271" y="10678"/>
                  </a:cubicBezTo>
                  <a:cubicBezTo>
                    <a:pt x="271" y="10678"/>
                    <a:pt x="362" y="10024"/>
                    <a:pt x="407" y="9007"/>
                  </a:cubicBezTo>
                  <a:cubicBezTo>
                    <a:pt x="428" y="8510"/>
                    <a:pt x="452" y="7923"/>
                    <a:pt x="452" y="7315"/>
                  </a:cubicBezTo>
                  <a:cubicBezTo>
                    <a:pt x="428" y="6683"/>
                    <a:pt x="407" y="6027"/>
                    <a:pt x="383" y="5350"/>
                  </a:cubicBezTo>
                  <a:lnTo>
                    <a:pt x="203" y="22"/>
                  </a:lnTo>
                  <a:cubicBezTo>
                    <a:pt x="203" y="1"/>
                    <a:pt x="203"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5"/>
            <p:cNvSpPr/>
            <p:nvPr/>
          </p:nvSpPr>
          <p:spPr>
            <a:xfrm>
              <a:off x="3746225" y="4143075"/>
              <a:ext cx="11325" cy="404650"/>
            </a:xfrm>
            <a:custGeom>
              <a:rect b="b" l="l" r="r" t="t"/>
              <a:pathLst>
                <a:path extrusionOk="0" h="16186" w="453">
                  <a:moveTo>
                    <a:pt x="182" y="0"/>
                  </a:moveTo>
                  <a:lnTo>
                    <a:pt x="160" y="22"/>
                  </a:lnTo>
                  <a:cubicBezTo>
                    <a:pt x="160" y="22"/>
                    <a:pt x="91" y="4064"/>
                    <a:pt x="46" y="8104"/>
                  </a:cubicBezTo>
                  <a:cubicBezTo>
                    <a:pt x="24" y="9120"/>
                    <a:pt x="1" y="10114"/>
                    <a:pt x="1" y="11062"/>
                  </a:cubicBezTo>
                  <a:cubicBezTo>
                    <a:pt x="1" y="12010"/>
                    <a:pt x="24" y="12890"/>
                    <a:pt x="46" y="13657"/>
                  </a:cubicBezTo>
                  <a:cubicBezTo>
                    <a:pt x="115" y="15170"/>
                    <a:pt x="227" y="16164"/>
                    <a:pt x="227" y="16164"/>
                  </a:cubicBezTo>
                  <a:lnTo>
                    <a:pt x="227" y="16185"/>
                  </a:lnTo>
                  <a:cubicBezTo>
                    <a:pt x="250" y="16185"/>
                    <a:pt x="250" y="16185"/>
                    <a:pt x="250" y="16164"/>
                  </a:cubicBezTo>
                  <a:cubicBezTo>
                    <a:pt x="250" y="16164"/>
                    <a:pt x="362" y="15170"/>
                    <a:pt x="407" y="13657"/>
                  </a:cubicBezTo>
                  <a:cubicBezTo>
                    <a:pt x="431" y="12890"/>
                    <a:pt x="452" y="12010"/>
                    <a:pt x="452" y="11062"/>
                  </a:cubicBezTo>
                  <a:cubicBezTo>
                    <a:pt x="431" y="10114"/>
                    <a:pt x="407" y="9097"/>
                    <a:pt x="386" y="8104"/>
                  </a:cubicBezTo>
                  <a:lnTo>
                    <a:pt x="205" y="22"/>
                  </a:lnTo>
                  <a:cubicBezTo>
                    <a:pt x="205" y="22"/>
                    <a:pt x="205" y="0"/>
                    <a:pt x="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5"/>
            <p:cNvSpPr/>
            <p:nvPr/>
          </p:nvSpPr>
          <p:spPr>
            <a:xfrm>
              <a:off x="4351825" y="3956250"/>
              <a:ext cx="11850" cy="267525"/>
            </a:xfrm>
            <a:custGeom>
              <a:rect b="b" l="l" r="r" t="t"/>
              <a:pathLst>
                <a:path extrusionOk="0" h="10701" w="474">
                  <a:moveTo>
                    <a:pt x="203" y="0"/>
                  </a:moveTo>
                  <a:cubicBezTo>
                    <a:pt x="181" y="0"/>
                    <a:pt x="181" y="0"/>
                    <a:pt x="181" y="24"/>
                  </a:cubicBezTo>
                  <a:lnTo>
                    <a:pt x="46" y="5351"/>
                  </a:lnTo>
                  <a:cubicBezTo>
                    <a:pt x="22" y="6005"/>
                    <a:pt x="22" y="6682"/>
                    <a:pt x="1" y="7314"/>
                  </a:cubicBezTo>
                  <a:cubicBezTo>
                    <a:pt x="1" y="7925"/>
                    <a:pt x="46" y="8512"/>
                    <a:pt x="67" y="9008"/>
                  </a:cubicBezTo>
                  <a:cubicBezTo>
                    <a:pt x="136" y="10002"/>
                    <a:pt x="226" y="10679"/>
                    <a:pt x="226" y="10679"/>
                  </a:cubicBezTo>
                  <a:lnTo>
                    <a:pt x="248" y="10701"/>
                  </a:lnTo>
                  <a:cubicBezTo>
                    <a:pt x="272" y="10701"/>
                    <a:pt x="272" y="10701"/>
                    <a:pt x="272" y="10679"/>
                  </a:cubicBezTo>
                  <a:cubicBezTo>
                    <a:pt x="272" y="10679"/>
                    <a:pt x="362" y="10002"/>
                    <a:pt x="429" y="9008"/>
                  </a:cubicBezTo>
                  <a:cubicBezTo>
                    <a:pt x="452" y="8512"/>
                    <a:pt x="474" y="7925"/>
                    <a:pt x="474" y="7314"/>
                  </a:cubicBezTo>
                  <a:cubicBezTo>
                    <a:pt x="452" y="6682"/>
                    <a:pt x="429" y="6005"/>
                    <a:pt x="407" y="5351"/>
                  </a:cubicBezTo>
                  <a:lnTo>
                    <a:pt x="226" y="24"/>
                  </a:lnTo>
                  <a:cubicBezTo>
                    <a:pt x="226" y="0"/>
                    <a:pt x="203"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5"/>
            <p:cNvSpPr/>
            <p:nvPr/>
          </p:nvSpPr>
          <p:spPr>
            <a:xfrm>
              <a:off x="4370425" y="3215800"/>
              <a:ext cx="11900" cy="267525"/>
            </a:xfrm>
            <a:custGeom>
              <a:rect b="b" l="l" r="r" t="t"/>
              <a:pathLst>
                <a:path extrusionOk="0" h="10701" w="476">
                  <a:moveTo>
                    <a:pt x="205" y="0"/>
                  </a:moveTo>
                  <a:cubicBezTo>
                    <a:pt x="181" y="0"/>
                    <a:pt x="181" y="0"/>
                    <a:pt x="181" y="24"/>
                  </a:cubicBezTo>
                  <a:lnTo>
                    <a:pt x="46" y="5351"/>
                  </a:lnTo>
                  <a:cubicBezTo>
                    <a:pt x="24" y="6005"/>
                    <a:pt x="24" y="6682"/>
                    <a:pt x="1" y="7314"/>
                  </a:cubicBezTo>
                  <a:cubicBezTo>
                    <a:pt x="1" y="7925"/>
                    <a:pt x="46" y="8512"/>
                    <a:pt x="69" y="9008"/>
                  </a:cubicBezTo>
                  <a:cubicBezTo>
                    <a:pt x="136" y="10002"/>
                    <a:pt x="226" y="10679"/>
                    <a:pt x="226" y="10679"/>
                  </a:cubicBezTo>
                  <a:cubicBezTo>
                    <a:pt x="226" y="10679"/>
                    <a:pt x="226" y="10701"/>
                    <a:pt x="250" y="10701"/>
                  </a:cubicBezTo>
                  <a:lnTo>
                    <a:pt x="272" y="10679"/>
                  </a:lnTo>
                  <a:cubicBezTo>
                    <a:pt x="272" y="10679"/>
                    <a:pt x="362" y="10002"/>
                    <a:pt x="407" y="9008"/>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5"/>
            <p:cNvSpPr/>
            <p:nvPr/>
          </p:nvSpPr>
          <p:spPr>
            <a:xfrm>
              <a:off x="3730425" y="2737800"/>
              <a:ext cx="11900" cy="138275"/>
            </a:xfrm>
            <a:custGeom>
              <a:rect b="b" l="l" r="r" t="t"/>
              <a:pathLst>
                <a:path extrusionOk="0" h="5531" w="476">
                  <a:moveTo>
                    <a:pt x="205" y="0"/>
                  </a:moveTo>
                  <a:cubicBezTo>
                    <a:pt x="205" y="0"/>
                    <a:pt x="181" y="0"/>
                    <a:pt x="181" y="22"/>
                  </a:cubicBezTo>
                  <a:cubicBezTo>
                    <a:pt x="181" y="22"/>
                    <a:pt x="91" y="1400"/>
                    <a:pt x="46" y="2776"/>
                  </a:cubicBezTo>
                  <a:cubicBezTo>
                    <a:pt x="24" y="3116"/>
                    <a:pt x="1" y="3453"/>
                    <a:pt x="1" y="3769"/>
                  </a:cubicBezTo>
                  <a:cubicBezTo>
                    <a:pt x="1" y="4085"/>
                    <a:pt x="46" y="4402"/>
                    <a:pt x="69" y="4651"/>
                  </a:cubicBezTo>
                  <a:cubicBezTo>
                    <a:pt x="115" y="5169"/>
                    <a:pt x="227" y="5509"/>
                    <a:pt x="227" y="5509"/>
                  </a:cubicBezTo>
                  <a:lnTo>
                    <a:pt x="227" y="5530"/>
                  </a:lnTo>
                  <a:cubicBezTo>
                    <a:pt x="250" y="5530"/>
                    <a:pt x="272" y="5530"/>
                    <a:pt x="272" y="5509"/>
                  </a:cubicBezTo>
                  <a:cubicBezTo>
                    <a:pt x="272" y="5509"/>
                    <a:pt x="362" y="5169"/>
                    <a:pt x="407" y="4651"/>
                  </a:cubicBezTo>
                  <a:cubicBezTo>
                    <a:pt x="431" y="4402"/>
                    <a:pt x="476" y="4085"/>
                    <a:pt x="476" y="3769"/>
                  </a:cubicBezTo>
                  <a:cubicBezTo>
                    <a:pt x="452" y="3453"/>
                    <a:pt x="431" y="3116"/>
                    <a:pt x="407" y="2754"/>
                  </a:cubicBezTo>
                  <a:cubicBezTo>
                    <a:pt x="340" y="1400"/>
                    <a:pt x="227" y="22"/>
                    <a:pt x="227" y="22"/>
                  </a:cubicBezTo>
                  <a:cubicBezTo>
                    <a:pt x="227" y="0"/>
                    <a:pt x="227"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5"/>
            <p:cNvSpPr/>
            <p:nvPr/>
          </p:nvSpPr>
          <p:spPr>
            <a:xfrm>
              <a:off x="3979350" y="3608050"/>
              <a:ext cx="11850" cy="137975"/>
            </a:xfrm>
            <a:custGeom>
              <a:rect b="b" l="l" r="r" t="t"/>
              <a:pathLst>
                <a:path extrusionOk="0" h="5519" w="474">
                  <a:moveTo>
                    <a:pt x="203" y="1"/>
                  </a:moveTo>
                  <a:cubicBezTo>
                    <a:pt x="203" y="1"/>
                    <a:pt x="112" y="1377"/>
                    <a:pt x="45" y="2755"/>
                  </a:cubicBezTo>
                  <a:cubicBezTo>
                    <a:pt x="22" y="3092"/>
                    <a:pt x="0" y="3454"/>
                    <a:pt x="0" y="3770"/>
                  </a:cubicBezTo>
                  <a:cubicBezTo>
                    <a:pt x="0" y="4086"/>
                    <a:pt x="45" y="4380"/>
                    <a:pt x="67" y="4651"/>
                  </a:cubicBezTo>
                  <a:cubicBezTo>
                    <a:pt x="112" y="5169"/>
                    <a:pt x="226" y="5509"/>
                    <a:pt x="226" y="5509"/>
                  </a:cubicBezTo>
                  <a:cubicBezTo>
                    <a:pt x="233" y="5516"/>
                    <a:pt x="238" y="5518"/>
                    <a:pt x="242" y="5518"/>
                  </a:cubicBezTo>
                  <a:cubicBezTo>
                    <a:pt x="250" y="5518"/>
                    <a:pt x="255" y="5509"/>
                    <a:pt x="271" y="5509"/>
                  </a:cubicBezTo>
                  <a:cubicBezTo>
                    <a:pt x="271" y="5509"/>
                    <a:pt x="361" y="5169"/>
                    <a:pt x="407" y="4651"/>
                  </a:cubicBezTo>
                  <a:cubicBezTo>
                    <a:pt x="428" y="4380"/>
                    <a:pt x="473" y="4086"/>
                    <a:pt x="473" y="3770"/>
                  </a:cubicBezTo>
                  <a:lnTo>
                    <a:pt x="407" y="2755"/>
                  </a:lnTo>
                  <a:cubicBezTo>
                    <a:pt x="338" y="1377"/>
                    <a:pt x="248" y="1"/>
                    <a:pt x="2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5"/>
            <p:cNvSpPr/>
            <p:nvPr/>
          </p:nvSpPr>
          <p:spPr>
            <a:xfrm>
              <a:off x="3088775" y="2394075"/>
              <a:ext cx="11850" cy="404375"/>
            </a:xfrm>
            <a:custGeom>
              <a:rect b="b" l="l" r="r" t="t"/>
              <a:pathLst>
                <a:path extrusionOk="0" h="16175" w="474">
                  <a:moveTo>
                    <a:pt x="202" y="0"/>
                  </a:moveTo>
                  <a:cubicBezTo>
                    <a:pt x="181" y="0"/>
                    <a:pt x="181" y="0"/>
                    <a:pt x="181" y="24"/>
                  </a:cubicBezTo>
                  <a:cubicBezTo>
                    <a:pt x="181" y="24"/>
                    <a:pt x="112" y="4042"/>
                    <a:pt x="45" y="8082"/>
                  </a:cubicBezTo>
                  <a:cubicBezTo>
                    <a:pt x="22" y="9099"/>
                    <a:pt x="22" y="10114"/>
                    <a:pt x="0" y="11040"/>
                  </a:cubicBezTo>
                  <a:cubicBezTo>
                    <a:pt x="0" y="11989"/>
                    <a:pt x="45" y="12868"/>
                    <a:pt x="67" y="13636"/>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6"/>
                  </a:cubicBezTo>
                  <a:cubicBezTo>
                    <a:pt x="428" y="12868"/>
                    <a:pt x="473" y="11989"/>
                    <a:pt x="473" y="11040"/>
                  </a:cubicBezTo>
                  <a:cubicBezTo>
                    <a:pt x="452" y="10092"/>
                    <a:pt x="428" y="9099"/>
                    <a:pt x="407" y="8082"/>
                  </a:cubicBezTo>
                  <a:cubicBezTo>
                    <a:pt x="316" y="4042"/>
                    <a:pt x="226" y="24"/>
                    <a:pt x="226" y="24"/>
                  </a:cubicBezTo>
                  <a:cubicBezTo>
                    <a:pt x="226" y="0"/>
                    <a:pt x="202"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5"/>
            <p:cNvSpPr/>
            <p:nvPr/>
          </p:nvSpPr>
          <p:spPr>
            <a:xfrm>
              <a:off x="3713500" y="1466250"/>
              <a:ext cx="11325" cy="267550"/>
            </a:xfrm>
            <a:custGeom>
              <a:rect b="b" l="l" r="r" t="t"/>
              <a:pathLst>
                <a:path extrusionOk="0" h="10702" w="453">
                  <a:moveTo>
                    <a:pt x="181" y="1"/>
                  </a:moveTo>
                  <a:lnTo>
                    <a:pt x="160" y="24"/>
                  </a:lnTo>
                  <a:cubicBezTo>
                    <a:pt x="160" y="24"/>
                    <a:pt x="91" y="2688"/>
                    <a:pt x="46" y="5352"/>
                  </a:cubicBezTo>
                  <a:cubicBezTo>
                    <a:pt x="24" y="6029"/>
                    <a:pt x="1" y="6683"/>
                    <a:pt x="1" y="7315"/>
                  </a:cubicBezTo>
                  <a:cubicBezTo>
                    <a:pt x="1" y="7947"/>
                    <a:pt x="24" y="8512"/>
                    <a:pt x="46" y="9031"/>
                  </a:cubicBezTo>
                  <a:cubicBezTo>
                    <a:pt x="114" y="10024"/>
                    <a:pt x="226" y="10679"/>
                    <a:pt x="226" y="10679"/>
                  </a:cubicBezTo>
                  <a:lnTo>
                    <a:pt x="226" y="10701"/>
                  </a:lnTo>
                  <a:cubicBezTo>
                    <a:pt x="250" y="10701"/>
                    <a:pt x="250" y="10701"/>
                    <a:pt x="272" y="10679"/>
                  </a:cubicBezTo>
                  <a:cubicBezTo>
                    <a:pt x="272" y="10679"/>
                    <a:pt x="362" y="10024"/>
                    <a:pt x="407" y="9009"/>
                  </a:cubicBezTo>
                  <a:cubicBezTo>
                    <a:pt x="430" y="8512"/>
                    <a:pt x="452" y="7925"/>
                    <a:pt x="452" y="7315"/>
                  </a:cubicBezTo>
                  <a:cubicBezTo>
                    <a:pt x="430" y="6683"/>
                    <a:pt x="407" y="6029"/>
                    <a:pt x="385" y="5352"/>
                  </a:cubicBezTo>
                  <a:lnTo>
                    <a:pt x="205" y="24"/>
                  </a:lnTo>
                  <a:cubicBezTo>
                    <a:pt x="205" y="24"/>
                    <a:pt x="205"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5"/>
            <p:cNvSpPr/>
            <p:nvPr/>
          </p:nvSpPr>
          <p:spPr>
            <a:xfrm>
              <a:off x="3101175" y="1442000"/>
              <a:ext cx="11325" cy="138275"/>
            </a:xfrm>
            <a:custGeom>
              <a:rect b="b" l="l" r="r" t="t"/>
              <a:pathLst>
                <a:path extrusionOk="0" h="5531" w="453">
                  <a:moveTo>
                    <a:pt x="203" y="1"/>
                  </a:moveTo>
                  <a:cubicBezTo>
                    <a:pt x="203" y="1"/>
                    <a:pt x="181" y="1"/>
                    <a:pt x="181" y="23"/>
                  </a:cubicBezTo>
                  <a:cubicBezTo>
                    <a:pt x="181" y="23"/>
                    <a:pt x="91" y="1401"/>
                    <a:pt x="46" y="2755"/>
                  </a:cubicBezTo>
                  <a:cubicBezTo>
                    <a:pt x="23" y="3116"/>
                    <a:pt x="1" y="3454"/>
                    <a:pt x="1" y="3770"/>
                  </a:cubicBezTo>
                  <a:cubicBezTo>
                    <a:pt x="1" y="4086"/>
                    <a:pt x="23" y="4402"/>
                    <a:pt x="46" y="4651"/>
                  </a:cubicBezTo>
                  <a:cubicBezTo>
                    <a:pt x="113" y="5170"/>
                    <a:pt x="203" y="5509"/>
                    <a:pt x="203" y="5509"/>
                  </a:cubicBezTo>
                  <a:cubicBezTo>
                    <a:pt x="227" y="5509"/>
                    <a:pt x="227" y="5531"/>
                    <a:pt x="227" y="5531"/>
                  </a:cubicBezTo>
                  <a:cubicBezTo>
                    <a:pt x="248" y="5531"/>
                    <a:pt x="248" y="5531"/>
                    <a:pt x="248" y="5509"/>
                  </a:cubicBezTo>
                  <a:cubicBezTo>
                    <a:pt x="248" y="5509"/>
                    <a:pt x="362" y="5170"/>
                    <a:pt x="407" y="4651"/>
                  </a:cubicBezTo>
                  <a:cubicBezTo>
                    <a:pt x="429" y="4402"/>
                    <a:pt x="452" y="4086"/>
                    <a:pt x="452" y="3770"/>
                  </a:cubicBezTo>
                  <a:cubicBezTo>
                    <a:pt x="452" y="3454"/>
                    <a:pt x="429" y="3116"/>
                    <a:pt x="407" y="2755"/>
                  </a:cubicBezTo>
                  <a:cubicBezTo>
                    <a:pt x="339" y="1401"/>
                    <a:pt x="227" y="23"/>
                    <a:pt x="227" y="23"/>
                  </a:cubicBezTo>
                  <a:cubicBezTo>
                    <a:pt x="227" y="1"/>
                    <a:pt x="227" y="1"/>
                    <a:pt x="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5"/>
            <p:cNvSpPr/>
            <p:nvPr/>
          </p:nvSpPr>
          <p:spPr>
            <a:xfrm>
              <a:off x="4786925" y="1355100"/>
              <a:ext cx="11900" cy="267525"/>
            </a:xfrm>
            <a:custGeom>
              <a:rect b="b" l="l" r="r" t="t"/>
              <a:pathLst>
                <a:path extrusionOk="0" h="10701" w="476">
                  <a:moveTo>
                    <a:pt x="205" y="0"/>
                  </a:moveTo>
                  <a:cubicBezTo>
                    <a:pt x="181" y="0"/>
                    <a:pt x="181" y="22"/>
                    <a:pt x="181" y="22"/>
                  </a:cubicBezTo>
                  <a:lnTo>
                    <a:pt x="46" y="5350"/>
                  </a:lnTo>
                  <a:cubicBezTo>
                    <a:pt x="24" y="6027"/>
                    <a:pt x="24" y="6683"/>
                    <a:pt x="1" y="7315"/>
                  </a:cubicBezTo>
                  <a:cubicBezTo>
                    <a:pt x="1" y="7947"/>
                    <a:pt x="46" y="8534"/>
                    <a:pt x="70" y="9030"/>
                  </a:cubicBezTo>
                  <a:cubicBezTo>
                    <a:pt x="136" y="10024"/>
                    <a:pt x="227" y="10677"/>
                    <a:pt x="227" y="10677"/>
                  </a:cubicBezTo>
                  <a:cubicBezTo>
                    <a:pt x="227" y="10701"/>
                    <a:pt x="227" y="10701"/>
                    <a:pt x="250" y="10701"/>
                  </a:cubicBezTo>
                  <a:cubicBezTo>
                    <a:pt x="250" y="10701"/>
                    <a:pt x="272" y="10701"/>
                    <a:pt x="272" y="10677"/>
                  </a:cubicBezTo>
                  <a:cubicBezTo>
                    <a:pt x="272" y="10677"/>
                    <a:pt x="362" y="10024"/>
                    <a:pt x="407" y="9030"/>
                  </a:cubicBezTo>
                  <a:cubicBezTo>
                    <a:pt x="431" y="8510"/>
                    <a:pt x="476" y="7947"/>
                    <a:pt x="452" y="7315"/>
                  </a:cubicBezTo>
                  <a:cubicBezTo>
                    <a:pt x="452" y="6683"/>
                    <a:pt x="431" y="6027"/>
                    <a:pt x="407" y="5350"/>
                  </a:cubicBezTo>
                  <a:lnTo>
                    <a:pt x="227" y="22"/>
                  </a:lnTo>
                  <a:lnTo>
                    <a:pt x="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5"/>
            <p:cNvSpPr/>
            <p:nvPr/>
          </p:nvSpPr>
          <p:spPr>
            <a:xfrm>
              <a:off x="4106900" y="1857375"/>
              <a:ext cx="11850" cy="404125"/>
            </a:xfrm>
            <a:custGeom>
              <a:rect b="b" l="l" r="r" t="t"/>
              <a:pathLst>
                <a:path extrusionOk="0" h="16165" w="474">
                  <a:moveTo>
                    <a:pt x="202" y="1"/>
                  </a:moveTo>
                  <a:cubicBezTo>
                    <a:pt x="181" y="1"/>
                    <a:pt x="181" y="1"/>
                    <a:pt x="181" y="23"/>
                  </a:cubicBezTo>
                  <a:cubicBezTo>
                    <a:pt x="181" y="23"/>
                    <a:pt x="112" y="4041"/>
                    <a:pt x="45" y="8083"/>
                  </a:cubicBezTo>
                  <a:cubicBezTo>
                    <a:pt x="22" y="9098"/>
                    <a:pt x="22" y="10091"/>
                    <a:pt x="0" y="11039"/>
                  </a:cubicBezTo>
                  <a:cubicBezTo>
                    <a:pt x="0" y="11987"/>
                    <a:pt x="45" y="12868"/>
                    <a:pt x="67" y="13636"/>
                  </a:cubicBezTo>
                  <a:cubicBezTo>
                    <a:pt x="136" y="15148"/>
                    <a:pt x="226" y="16141"/>
                    <a:pt x="226" y="16141"/>
                  </a:cubicBezTo>
                  <a:cubicBezTo>
                    <a:pt x="226" y="16164"/>
                    <a:pt x="248" y="16164"/>
                    <a:pt x="248" y="16164"/>
                  </a:cubicBezTo>
                  <a:cubicBezTo>
                    <a:pt x="271" y="16164"/>
                    <a:pt x="271" y="16164"/>
                    <a:pt x="271" y="16141"/>
                  </a:cubicBezTo>
                  <a:cubicBezTo>
                    <a:pt x="271" y="16141"/>
                    <a:pt x="361" y="15148"/>
                    <a:pt x="428" y="13636"/>
                  </a:cubicBezTo>
                  <a:cubicBezTo>
                    <a:pt x="452" y="12868"/>
                    <a:pt x="473" y="11987"/>
                    <a:pt x="473" y="11039"/>
                  </a:cubicBezTo>
                  <a:cubicBezTo>
                    <a:pt x="452" y="10091"/>
                    <a:pt x="428" y="9098"/>
                    <a:pt x="407" y="8083"/>
                  </a:cubicBezTo>
                  <a:cubicBezTo>
                    <a:pt x="316" y="4041"/>
                    <a:pt x="226" y="23"/>
                    <a:pt x="226" y="23"/>
                  </a:cubicBezTo>
                  <a:cubicBezTo>
                    <a:pt x="226" y="1"/>
                    <a:pt x="202"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5"/>
            <p:cNvSpPr/>
            <p:nvPr/>
          </p:nvSpPr>
          <p:spPr>
            <a:xfrm>
              <a:off x="5647625" y="1493925"/>
              <a:ext cx="11850" cy="267550"/>
            </a:xfrm>
            <a:custGeom>
              <a:rect b="b" l="l" r="r" t="t"/>
              <a:pathLst>
                <a:path extrusionOk="0" h="10702" w="474">
                  <a:moveTo>
                    <a:pt x="203" y="1"/>
                  </a:moveTo>
                  <a:cubicBezTo>
                    <a:pt x="181" y="1"/>
                    <a:pt x="181" y="22"/>
                    <a:pt x="181" y="22"/>
                  </a:cubicBezTo>
                  <a:lnTo>
                    <a:pt x="46" y="5350"/>
                  </a:lnTo>
                  <a:cubicBezTo>
                    <a:pt x="46" y="6027"/>
                    <a:pt x="22" y="6683"/>
                    <a:pt x="0" y="7315"/>
                  </a:cubicBezTo>
                  <a:cubicBezTo>
                    <a:pt x="0" y="7947"/>
                    <a:pt x="46" y="8534"/>
                    <a:pt x="67" y="9031"/>
                  </a:cubicBezTo>
                  <a:cubicBezTo>
                    <a:pt x="136" y="10024"/>
                    <a:pt x="226" y="10678"/>
                    <a:pt x="226" y="10678"/>
                  </a:cubicBezTo>
                  <a:cubicBezTo>
                    <a:pt x="226" y="10701"/>
                    <a:pt x="248" y="10701"/>
                    <a:pt x="248" y="10701"/>
                  </a:cubicBezTo>
                  <a:cubicBezTo>
                    <a:pt x="271" y="10701"/>
                    <a:pt x="271" y="10701"/>
                    <a:pt x="271" y="10678"/>
                  </a:cubicBezTo>
                  <a:cubicBezTo>
                    <a:pt x="271" y="10678"/>
                    <a:pt x="362" y="10024"/>
                    <a:pt x="428" y="9031"/>
                  </a:cubicBezTo>
                  <a:cubicBezTo>
                    <a:pt x="452" y="8511"/>
                    <a:pt x="474" y="7947"/>
                    <a:pt x="474" y="7315"/>
                  </a:cubicBezTo>
                  <a:cubicBezTo>
                    <a:pt x="452" y="6683"/>
                    <a:pt x="428" y="6027"/>
                    <a:pt x="407" y="5350"/>
                  </a:cubicBezTo>
                  <a:lnTo>
                    <a:pt x="226" y="22"/>
                  </a:lnTo>
                  <a:lnTo>
                    <a:pt x="2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5"/>
            <p:cNvSpPr/>
            <p:nvPr/>
          </p:nvSpPr>
          <p:spPr>
            <a:xfrm>
              <a:off x="6041550" y="1885025"/>
              <a:ext cx="11325" cy="404100"/>
            </a:xfrm>
            <a:custGeom>
              <a:rect b="b" l="l" r="r" t="t"/>
              <a:pathLst>
                <a:path extrusionOk="0" h="16164" w="453">
                  <a:moveTo>
                    <a:pt x="203" y="0"/>
                  </a:moveTo>
                  <a:cubicBezTo>
                    <a:pt x="181" y="0"/>
                    <a:pt x="181" y="0"/>
                    <a:pt x="181" y="24"/>
                  </a:cubicBezTo>
                  <a:cubicBezTo>
                    <a:pt x="181" y="24"/>
                    <a:pt x="113" y="4042"/>
                    <a:pt x="46" y="8082"/>
                  </a:cubicBezTo>
                  <a:cubicBezTo>
                    <a:pt x="22" y="9099"/>
                    <a:pt x="1" y="10114"/>
                    <a:pt x="1" y="11040"/>
                  </a:cubicBezTo>
                  <a:cubicBezTo>
                    <a:pt x="1" y="11988"/>
                    <a:pt x="46" y="12868"/>
                    <a:pt x="67" y="13635"/>
                  </a:cubicBezTo>
                  <a:cubicBezTo>
                    <a:pt x="113" y="15149"/>
                    <a:pt x="226" y="16164"/>
                    <a:pt x="226" y="16164"/>
                  </a:cubicBezTo>
                  <a:lnTo>
                    <a:pt x="271" y="16164"/>
                  </a:lnTo>
                  <a:cubicBezTo>
                    <a:pt x="271" y="16164"/>
                    <a:pt x="362" y="15149"/>
                    <a:pt x="407" y="13635"/>
                  </a:cubicBezTo>
                  <a:cubicBezTo>
                    <a:pt x="429" y="12868"/>
                    <a:pt x="452" y="11988"/>
                    <a:pt x="452" y="11040"/>
                  </a:cubicBezTo>
                  <a:cubicBezTo>
                    <a:pt x="429" y="10092"/>
                    <a:pt x="429" y="9099"/>
                    <a:pt x="407" y="8082"/>
                  </a:cubicBezTo>
                  <a:cubicBezTo>
                    <a:pt x="317" y="4042"/>
                    <a:pt x="226" y="24"/>
                    <a:pt x="226" y="24"/>
                  </a:cubicBezTo>
                  <a:cubicBezTo>
                    <a:pt x="226" y="0"/>
                    <a:pt x="203"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5"/>
            <p:cNvSpPr/>
            <p:nvPr/>
          </p:nvSpPr>
          <p:spPr>
            <a:xfrm>
              <a:off x="4276750" y="1182950"/>
              <a:ext cx="11300" cy="138300"/>
            </a:xfrm>
            <a:custGeom>
              <a:rect b="b" l="l" r="r" t="t"/>
              <a:pathLst>
                <a:path extrusionOk="0" h="5532" w="452">
                  <a:moveTo>
                    <a:pt x="204" y="0"/>
                  </a:moveTo>
                  <a:cubicBezTo>
                    <a:pt x="181" y="0"/>
                    <a:pt x="181" y="0"/>
                    <a:pt x="181" y="24"/>
                  </a:cubicBezTo>
                  <a:cubicBezTo>
                    <a:pt x="181" y="24"/>
                    <a:pt x="91" y="1378"/>
                    <a:pt x="45" y="2754"/>
                  </a:cubicBezTo>
                  <a:cubicBezTo>
                    <a:pt x="24" y="3094"/>
                    <a:pt x="0" y="3455"/>
                    <a:pt x="0" y="3771"/>
                  </a:cubicBezTo>
                  <a:cubicBezTo>
                    <a:pt x="0" y="4087"/>
                    <a:pt x="24" y="4380"/>
                    <a:pt x="45" y="4651"/>
                  </a:cubicBezTo>
                  <a:cubicBezTo>
                    <a:pt x="114" y="5171"/>
                    <a:pt x="204" y="5508"/>
                    <a:pt x="204" y="5508"/>
                  </a:cubicBezTo>
                  <a:cubicBezTo>
                    <a:pt x="204" y="5508"/>
                    <a:pt x="226" y="5508"/>
                    <a:pt x="226" y="5532"/>
                  </a:cubicBezTo>
                  <a:cubicBezTo>
                    <a:pt x="249" y="5532"/>
                    <a:pt x="249" y="5508"/>
                    <a:pt x="249" y="5508"/>
                  </a:cubicBezTo>
                  <a:cubicBezTo>
                    <a:pt x="249" y="5508"/>
                    <a:pt x="340" y="5171"/>
                    <a:pt x="407" y="4651"/>
                  </a:cubicBezTo>
                  <a:cubicBezTo>
                    <a:pt x="430" y="4380"/>
                    <a:pt x="452" y="4087"/>
                    <a:pt x="452" y="3771"/>
                  </a:cubicBezTo>
                  <a:cubicBezTo>
                    <a:pt x="452" y="3455"/>
                    <a:pt x="407" y="3094"/>
                    <a:pt x="385" y="2754"/>
                  </a:cubicBezTo>
                  <a:cubicBezTo>
                    <a:pt x="340" y="1378"/>
                    <a:pt x="226" y="24"/>
                    <a:pt x="226" y="24"/>
                  </a:cubicBezTo>
                  <a:cubicBezTo>
                    <a:pt x="226" y="0"/>
                    <a:pt x="204"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5"/>
            <p:cNvSpPr/>
            <p:nvPr/>
          </p:nvSpPr>
          <p:spPr>
            <a:xfrm>
              <a:off x="3322425" y="1858525"/>
              <a:ext cx="11300" cy="138250"/>
            </a:xfrm>
            <a:custGeom>
              <a:rect b="b" l="l" r="r" t="t"/>
              <a:pathLst>
                <a:path extrusionOk="0" h="5530" w="452">
                  <a:moveTo>
                    <a:pt x="202" y="0"/>
                  </a:moveTo>
                  <a:cubicBezTo>
                    <a:pt x="202" y="0"/>
                    <a:pt x="181" y="0"/>
                    <a:pt x="181" y="22"/>
                  </a:cubicBezTo>
                  <a:cubicBezTo>
                    <a:pt x="181" y="22"/>
                    <a:pt x="90" y="1400"/>
                    <a:pt x="45" y="2754"/>
                  </a:cubicBezTo>
                  <a:cubicBezTo>
                    <a:pt x="22" y="3115"/>
                    <a:pt x="0" y="3453"/>
                    <a:pt x="0" y="3769"/>
                  </a:cubicBezTo>
                  <a:cubicBezTo>
                    <a:pt x="0" y="4085"/>
                    <a:pt x="22" y="4401"/>
                    <a:pt x="45" y="4650"/>
                  </a:cubicBezTo>
                  <a:cubicBezTo>
                    <a:pt x="112" y="5169"/>
                    <a:pt x="202" y="5508"/>
                    <a:pt x="202" y="5508"/>
                  </a:cubicBezTo>
                  <a:lnTo>
                    <a:pt x="226" y="5530"/>
                  </a:lnTo>
                  <a:cubicBezTo>
                    <a:pt x="226" y="5530"/>
                    <a:pt x="248" y="5530"/>
                    <a:pt x="248" y="5508"/>
                  </a:cubicBezTo>
                  <a:cubicBezTo>
                    <a:pt x="248" y="5508"/>
                    <a:pt x="338" y="5169"/>
                    <a:pt x="407" y="4650"/>
                  </a:cubicBezTo>
                  <a:cubicBezTo>
                    <a:pt x="428" y="4401"/>
                    <a:pt x="452" y="4085"/>
                    <a:pt x="452" y="3769"/>
                  </a:cubicBezTo>
                  <a:cubicBezTo>
                    <a:pt x="452" y="3453"/>
                    <a:pt x="428" y="3115"/>
                    <a:pt x="407" y="2754"/>
                  </a:cubicBezTo>
                  <a:cubicBezTo>
                    <a:pt x="338" y="1400"/>
                    <a:pt x="226" y="22"/>
                    <a:pt x="226" y="22"/>
                  </a:cubicBezTo>
                  <a:cubicBezTo>
                    <a:pt x="226" y="0"/>
                    <a:pt x="22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6434350" y="1577450"/>
              <a:ext cx="11850" cy="267550"/>
            </a:xfrm>
            <a:custGeom>
              <a:rect b="b" l="l" r="r" t="t"/>
              <a:pathLst>
                <a:path extrusionOk="0" h="10702" w="474">
                  <a:moveTo>
                    <a:pt x="203" y="1"/>
                  </a:moveTo>
                  <a:cubicBezTo>
                    <a:pt x="181" y="1"/>
                    <a:pt x="181" y="1"/>
                    <a:pt x="181" y="23"/>
                  </a:cubicBezTo>
                  <a:lnTo>
                    <a:pt x="46" y="5350"/>
                  </a:lnTo>
                  <a:cubicBezTo>
                    <a:pt x="46" y="6027"/>
                    <a:pt x="22" y="6683"/>
                    <a:pt x="1" y="7315"/>
                  </a:cubicBezTo>
                  <a:cubicBezTo>
                    <a:pt x="1" y="7924"/>
                    <a:pt x="46" y="8511"/>
                    <a:pt x="67" y="9007"/>
                  </a:cubicBezTo>
                  <a:cubicBezTo>
                    <a:pt x="136" y="10024"/>
                    <a:pt x="226" y="10678"/>
                    <a:pt x="226" y="10678"/>
                  </a:cubicBezTo>
                  <a:lnTo>
                    <a:pt x="248" y="10701"/>
                  </a:lnTo>
                  <a:cubicBezTo>
                    <a:pt x="272" y="10701"/>
                    <a:pt x="272" y="10701"/>
                    <a:pt x="272" y="10678"/>
                  </a:cubicBezTo>
                  <a:cubicBezTo>
                    <a:pt x="272" y="10678"/>
                    <a:pt x="362" y="10024"/>
                    <a:pt x="429" y="9007"/>
                  </a:cubicBezTo>
                  <a:cubicBezTo>
                    <a:pt x="452" y="8511"/>
                    <a:pt x="474" y="7924"/>
                    <a:pt x="474" y="7315"/>
                  </a:cubicBezTo>
                  <a:cubicBezTo>
                    <a:pt x="452" y="6683"/>
                    <a:pt x="429" y="6006"/>
                    <a:pt x="407" y="5350"/>
                  </a:cubicBezTo>
                  <a:lnTo>
                    <a:pt x="226" y="23"/>
                  </a:lnTo>
                  <a:cubicBezTo>
                    <a:pt x="226" y="1"/>
                    <a:pt x="226" y="1"/>
                    <a:pt x="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5"/>
            <p:cNvSpPr/>
            <p:nvPr/>
          </p:nvSpPr>
          <p:spPr>
            <a:xfrm>
              <a:off x="6182050" y="1339850"/>
              <a:ext cx="11900" cy="138300"/>
            </a:xfrm>
            <a:custGeom>
              <a:rect b="b" l="l" r="r" t="t"/>
              <a:pathLst>
                <a:path extrusionOk="0" h="5532" w="476">
                  <a:moveTo>
                    <a:pt x="227" y="0"/>
                  </a:moveTo>
                  <a:cubicBezTo>
                    <a:pt x="205" y="0"/>
                    <a:pt x="205" y="23"/>
                    <a:pt x="181" y="23"/>
                  </a:cubicBezTo>
                  <a:cubicBezTo>
                    <a:pt x="181" y="23"/>
                    <a:pt x="91" y="1400"/>
                    <a:pt x="46" y="2778"/>
                  </a:cubicBezTo>
                  <a:cubicBezTo>
                    <a:pt x="46" y="3115"/>
                    <a:pt x="1" y="3455"/>
                    <a:pt x="1" y="3793"/>
                  </a:cubicBezTo>
                  <a:cubicBezTo>
                    <a:pt x="1" y="4109"/>
                    <a:pt x="46" y="4403"/>
                    <a:pt x="69" y="4674"/>
                  </a:cubicBezTo>
                  <a:cubicBezTo>
                    <a:pt x="136" y="5171"/>
                    <a:pt x="227" y="5532"/>
                    <a:pt x="227" y="5532"/>
                  </a:cubicBezTo>
                  <a:lnTo>
                    <a:pt x="272" y="5532"/>
                  </a:lnTo>
                  <a:cubicBezTo>
                    <a:pt x="272" y="5532"/>
                    <a:pt x="362" y="5171"/>
                    <a:pt x="407" y="4674"/>
                  </a:cubicBezTo>
                  <a:cubicBezTo>
                    <a:pt x="431" y="4403"/>
                    <a:pt x="476" y="4109"/>
                    <a:pt x="476" y="3793"/>
                  </a:cubicBezTo>
                  <a:lnTo>
                    <a:pt x="407" y="2778"/>
                  </a:lnTo>
                  <a:cubicBezTo>
                    <a:pt x="340" y="1400"/>
                    <a:pt x="227" y="23"/>
                    <a:pt x="227" y="23"/>
                  </a:cubicBezTo>
                  <a:lnTo>
                    <a:pt x="2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5"/>
            <p:cNvSpPr/>
            <p:nvPr/>
          </p:nvSpPr>
          <p:spPr>
            <a:xfrm>
              <a:off x="7367825" y="2487750"/>
              <a:ext cx="11850" cy="138325"/>
            </a:xfrm>
            <a:custGeom>
              <a:rect b="b" l="l" r="r" t="t"/>
              <a:pathLst>
                <a:path extrusionOk="0" h="5533" w="474">
                  <a:moveTo>
                    <a:pt x="226" y="1"/>
                  </a:moveTo>
                  <a:cubicBezTo>
                    <a:pt x="203" y="1"/>
                    <a:pt x="203" y="1"/>
                    <a:pt x="203" y="24"/>
                  </a:cubicBezTo>
                  <a:cubicBezTo>
                    <a:pt x="203" y="24"/>
                    <a:pt x="112" y="1401"/>
                    <a:pt x="46" y="2778"/>
                  </a:cubicBezTo>
                  <a:cubicBezTo>
                    <a:pt x="46" y="3116"/>
                    <a:pt x="22" y="3456"/>
                    <a:pt x="0" y="3772"/>
                  </a:cubicBezTo>
                  <a:cubicBezTo>
                    <a:pt x="0" y="4109"/>
                    <a:pt x="46" y="4404"/>
                    <a:pt x="67" y="4651"/>
                  </a:cubicBezTo>
                  <a:cubicBezTo>
                    <a:pt x="136" y="5171"/>
                    <a:pt x="226" y="5509"/>
                    <a:pt x="226" y="5509"/>
                  </a:cubicBezTo>
                  <a:cubicBezTo>
                    <a:pt x="226" y="5533"/>
                    <a:pt x="226" y="5533"/>
                    <a:pt x="248" y="5533"/>
                  </a:cubicBezTo>
                  <a:cubicBezTo>
                    <a:pt x="248" y="5533"/>
                    <a:pt x="271" y="5533"/>
                    <a:pt x="271" y="5509"/>
                  </a:cubicBezTo>
                  <a:cubicBezTo>
                    <a:pt x="271" y="5509"/>
                    <a:pt x="362" y="5171"/>
                    <a:pt x="428" y="4651"/>
                  </a:cubicBezTo>
                  <a:cubicBezTo>
                    <a:pt x="452" y="4404"/>
                    <a:pt x="474" y="4109"/>
                    <a:pt x="474" y="3772"/>
                  </a:cubicBezTo>
                  <a:cubicBezTo>
                    <a:pt x="452" y="3456"/>
                    <a:pt x="428" y="3116"/>
                    <a:pt x="407" y="2778"/>
                  </a:cubicBezTo>
                  <a:cubicBezTo>
                    <a:pt x="338" y="1401"/>
                    <a:pt x="248" y="24"/>
                    <a:pt x="248" y="24"/>
                  </a:cubicBezTo>
                  <a:lnTo>
                    <a:pt x="2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5"/>
            <p:cNvSpPr/>
            <p:nvPr/>
          </p:nvSpPr>
          <p:spPr>
            <a:xfrm>
              <a:off x="6831075" y="3034075"/>
              <a:ext cx="11900" cy="138300"/>
            </a:xfrm>
            <a:custGeom>
              <a:rect b="b" l="l" r="r" t="t"/>
              <a:pathLst>
                <a:path extrusionOk="0" h="5532" w="476">
                  <a:moveTo>
                    <a:pt x="205" y="0"/>
                  </a:moveTo>
                  <a:cubicBezTo>
                    <a:pt x="205" y="0"/>
                    <a:pt x="181" y="0"/>
                    <a:pt x="181" y="24"/>
                  </a:cubicBezTo>
                  <a:cubicBezTo>
                    <a:pt x="181" y="24"/>
                    <a:pt x="91" y="1378"/>
                    <a:pt x="46" y="2754"/>
                  </a:cubicBezTo>
                  <a:cubicBezTo>
                    <a:pt x="24" y="3115"/>
                    <a:pt x="1" y="3455"/>
                    <a:pt x="1" y="3771"/>
                  </a:cubicBezTo>
                  <a:cubicBezTo>
                    <a:pt x="1" y="4087"/>
                    <a:pt x="46" y="4403"/>
                    <a:pt x="69" y="4651"/>
                  </a:cubicBezTo>
                  <a:cubicBezTo>
                    <a:pt x="136" y="5171"/>
                    <a:pt x="227" y="5508"/>
                    <a:pt x="227" y="5508"/>
                  </a:cubicBezTo>
                  <a:cubicBezTo>
                    <a:pt x="227" y="5508"/>
                    <a:pt x="227" y="5532"/>
                    <a:pt x="250" y="5532"/>
                  </a:cubicBezTo>
                  <a:lnTo>
                    <a:pt x="272" y="5508"/>
                  </a:lnTo>
                  <a:cubicBezTo>
                    <a:pt x="272" y="5508"/>
                    <a:pt x="362" y="5171"/>
                    <a:pt x="407" y="4651"/>
                  </a:cubicBezTo>
                  <a:cubicBezTo>
                    <a:pt x="431" y="4380"/>
                    <a:pt x="476" y="4087"/>
                    <a:pt x="476" y="3771"/>
                  </a:cubicBezTo>
                  <a:cubicBezTo>
                    <a:pt x="452" y="3455"/>
                    <a:pt x="431" y="3094"/>
                    <a:pt x="407" y="2754"/>
                  </a:cubicBezTo>
                  <a:cubicBezTo>
                    <a:pt x="340" y="1378"/>
                    <a:pt x="227" y="24"/>
                    <a:pt x="227" y="24"/>
                  </a:cubicBezTo>
                  <a:cubicBezTo>
                    <a:pt x="227" y="0"/>
                    <a:pt x="227"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5"/>
            <p:cNvSpPr/>
            <p:nvPr/>
          </p:nvSpPr>
          <p:spPr>
            <a:xfrm>
              <a:off x="6748150" y="3533550"/>
              <a:ext cx="11300" cy="138275"/>
            </a:xfrm>
            <a:custGeom>
              <a:rect b="b" l="l" r="r" t="t"/>
              <a:pathLst>
                <a:path extrusionOk="0" h="5531" w="452">
                  <a:moveTo>
                    <a:pt x="202" y="1"/>
                  </a:moveTo>
                  <a:cubicBezTo>
                    <a:pt x="181" y="1"/>
                    <a:pt x="181" y="22"/>
                    <a:pt x="181" y="22"/>
                  </a:cubicBezTo>
                  <a:cubicBezTo>
                    <a:pt x="181" y="22"/>
                    <a:pt x="91" y="1400"/>
                    <a:pt x="45" y="2776"/>
                  </a:cubicBezTo>
                  <a:cubicBezTo>
                    <a:pt x="22" y="3116"/>
                    <a:pt x="0" y="3454"/>
                    <a:pt x="0" y="3793"/>
                  </a:cubicBezTo>
                  <a:cubicBezTo>
                    <a:pt x="0" y="4109"/>
                    <a:pt x="22" y="4402"/>
                    <a:pt x="45" y="4673"/>
                  </a:cubicBezTo>
                  <a:cubicBezTo>
                    <a:pt x="112" y="5169"/>
                    <a:pt x="202" y="5531"/>
                    <a:pt x="202" y="5531"/>
                  </a:cubicBezTo>
                  <a:lnTo>
                    <a:pt x="248" y="5531"/>
                  </a:lnTo>
                  <a:cubicBezTo>
                    <a:pt x="248" y="5531"/>
                    <a:pt x="338" y="5169"/>
                    <a:pt x="407" y="4651"/>
                  </a:cubicBezTo>
                  <a:cubicBezTo>
                    <a:pt x="428" y="4402"/>
                    <a:pt x="452" y="4109"/>
                    <a:pt x="452" y="3770"/>
                  </a:cubicBezTo>
                  <a:cubicBezTo>
                    <a:pt x="452" y="3454"/>
                    <a:pt x="407" y="3116"/>
                    <a:pt x="383" y="2776"/>
                  </a:cubicBezTo>
                  <a:cubicBezTo>
                    <a:pt x="316" y="1400"/>
                    <a:pt x="226" y="22"/>
                    <a:pt x="226" y="22"/>
                  </a:cubicBez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5"/>
            <p:cNvSpPr/>
            <p:nvPr/>
          </p:nvSpPr>
          <p:spPr>
            <a:xfrm>
              <a:off x="6726100" y="2144075"/>
              <a:ext cx="11900" cy="404650"/>
            </a:xfrm>
            <a:custGeom>
              <a:rect b="b" l="l" r="r" t="t"/>
              <a:pathLst>
                <a:path extrusionOk="0" h="16186" w="476">
                  <a:moveTo>
                    <a:pt x="205" y="1"/>
                  </a:moveTo>
                  <a:cubicBezTo>
                    <a:pt x="205" y="1"/>
                    <a:pt x="182" y="1"/>
                    <a:pt x="182" y="22"/>
                  </a:cubicBezTo>
                  <a:cubicBezTo>
                    <a:pt x="182" y="22"/>
                    <a:pt x="115" y="4064"/>
                    <a:pt x="46" y="8083"/>
                  </a:cubicBezTo>
                  <a:cubicBezTo>
                    <a:pt x="46" y="9098"/>
                    <a:pt x="24" y="10114"/>
                    <a:pt x="1" y="11062"/>
                  </a:cubicBezTo>
                  <a:cubicBezTo>
                    <a:pt x="24" y="11987"/>
                    <a:pt x="46" y="12890"/>
                    <a:pt x="70" y="13636"/>
                  </a:cubicBezTo>
                  <a:cubicBezTo>
                    <a:pt x="136" y="15148"/>
                    <a:pt x="227" y="16164"/>
                    <a:pt x="227" y="16164"/>
                  </a:cubicBezTo>
                  <a:lnTo>
                    <a:pt x="250" y="16186"/>
                  </a:lnTo>
                  <a:cubicBezTo>
                    <a:pt x="272" y="16186"/>
                    <a:pt x="272" y="16164"/>
                    <a:pt x="272" y="16164"/>
                  </a:cubicBezTo>
                  <a:cubicBezTo>
                    <a:pt x="272" y="16164"/>
                    <a:pt x="386" y="15148"/>
                    <a:pt x="431" y="13636"/>
                  </a:cubicBezTo>
                  <a:cubicBezTo>
                    <a:pt x="452" y="12890"/>
                    <a:pt x="476" y="11987"/>
                    <a:pt x="476" y="11062"/>
                  </a:cubicBezTo>
                  <a:cubicBezTo>
                    <a:pt x="452" y="10114"/>
                    <a:pt x="431" y="9098"/>
                    <a:pt x="407" y="8083"/>
                  </a:cubicBezTo>
                  <a:cubicBezTo>
                    <a:pt x="317" y="4064"/>
                    <a:pt x="227" y="22"/>
                    <a:pt x="227" y="22"/>
                  </a:cubicBezTo>
                  <a:cubicBezTo>
                    <a:pt x="227" y="1"/>
                    <a:pt x="227" y="1"/>
                    <a:pt x="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5"/>
            <p:cNvSpPr/>
            <p:nvPr/>
          </p:nvSpPr>
          <p:spPr>
            <a:xfrm>
              <a:off x="6513375" y="3041975"/>
              <a:ext cx="11850" cy="404375"/>
            </a:xfrm>
            <a:custGeom>
              <a:rect b="b" l="l" r="r" t="t"/>
              <a:pathLst>
                <a:path extrusionOk="0" h="16175" w="474">
                  <a:moveTo>
                    <a:pt x="202" y="0"/>
                  </a:moveTo>
                  <a:cubicBezTo>
                    <a:pt x="181" y="0"/>
                    <a:pt x="181" y="0"/>
                    <a:pt x="181" y="24"/>
                  </a:cubicBezTo>
                  <a:cubicBezTo>
                    <a:pt x="181" y="24"/>
                    <a:pt x="112" y="4042"/>
                    <a:pt x="45" y="8082"/>
                  </a:cubicBezTo>
                  <a:cubicBezTo>
                    <a:pt x="45" y="9099"/>
                    <a:pt x="22" y="10114"/>
                    <a:pt x="0" y="11040"/>
                  </a:cubicBezTo>
                  <a:cubicBezTo>
                    <a:pt x="0" y="11988"/>
                    <a:pt x="45" y="12868"/>
                    <a:pt x="67" y="13635"/>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5"/>
                  </a:cubicBezTo>
                  <a:cubicBezTo>
                    <a:pt x="452" y="12868"/>
                    <a:pt x="473" y="11988"/>
                    <a:pt x="473" y="11040"/>
                  </a:cubicBezTo>
                  <a:cubicBezTo>
                    <a:pt x="452" y="10114"/>
                    <a:pt x="428" y="9099"/>
                    <a:pt x="406" y="8082"/>
                  </a:cubicBezTo>
                  <a:cubicBezTo>
                    <a:pt x="316" y="4042"/>
                    <a:pt x="226" y="24"/>
                    <a:pt x="226" y="24"/>
                  </a:cubicBezTo>
                  <a:cubicBezTo>
                    <a:pt x="226" y="0"/>
                    <a:pt x="226"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5"/>
            <p:cNvSpPr/>
            <p:nvPr/>
          </p:nvSpPr>
          <p:spPr>
            <a:xfrm>
              <a:off x="7328325" y="3208475"/>
              <a:ext cx="11300" cy="404650"/>
            </a:xfrm>
            <a:custGeom>
              <a:rect b="b" l="l" r="r" t="t"/>
              <a:pathLst>
                <a:path extrusionOk="0" h="16186" w="452">
                  <a:moveTo>
                    <a:pt x="181" y="1"/>
                  </a:moveTo>
                  <a:cubicBezTo>
                    <a:pt x="181" y="1"/>
                    <a:pt x="157" y="1"/>
                    <a:pt x="157" y="22"/>
                  </a:cubicBezTo>
                  <a:cubicBezTo>
                    <a:pt x="157" y="22"/>
                    <a:pt x="90" y="4064"/>
                    <a:pt x="22" y="8082"/>
                  </a:cubicBezTo>
                  <a:cubicBezTo>
                    <a:pt x="22" y="9097"/>
                    <a:pt x="0" y="10114"/>
                    <a:pt x="0" y="11062"/>
                  </a:cubicBezTo>
                  <a:cubicBezTo>
                    <a:pt x="0" y="12010"/>
                    <a:pt x="22" y="12890"/>
                    <a:pt x="45" y="13636"/>
                  </a:cubicBezTo>
                  <a:cubicBezTo>
                    <a:pt x="112" y="15147"/>
                    <a:pt x="202" y="16164"/>
                    <a:pt x="202" y="16164"/>
                  </a:cubicBezTo>
                  <a:cubicBezTo>
                    <a:pt x="226" y="16164"/>
                    <a:pt x="226" y="16186"/>
                    <a:pt x="226" y="16186"/>
                  </a:cubicBezTo>
                  <a:cubicBezTo>
                    <a:pt x="248" y="16186"/>
                    <a:pt x="248" y="16164"/>
                    <a:pt x="248" y="16164"/>
                  </a:cubicBezTo>
                  <a:cubicBezTo>
                    <a:pt x="248" y="16164"/>
                    <a:pt x="361" y="15147"/>
                    <a:pt x="406" y="13636"/>
                  </a:cubicBezTo>
                  <a:cubicBezTo>
                    <a:pt x="428" y="12890"/>
                    <a:pt x="452" y="11987"/>
                    <a:pt x="452" y="11062"/>
                  </a:cubicBezTo>
                  <a:cubicBezTo>
                    <a:pt x="428" y="10114"/>
                    <a:pt x="406" y="9097"/>
                    <a:pt x="383" y="8082"/>
                  </a:cubicBezTo>
                  <a:cubicBezTo>
                    <a:pt x="293" y="4064"/>
                    <a:pt x="202" y="22"/>
                    <a:pt x="202" y="22"/>
                  </a:cubicBezTo>
                  <a:cubicBezTo>
                    <a:pt x="202" y="1"/>
                    <a:pt x="202"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5"/>
            <p:cNvSpPr/>
            <p:nvPr/>
          </p:nvSpPr>
          <p:spPr>
            <a:xfrm>
              <a:off x="7350900" y="1216275"/>
              <a:ext cx="11850" cy="267525"/>
            </a:xfrm>
            <a:custGeom>
              <a:rect b="b" l="l" r="r" t="t"/>
              <a:pathLst>
                <a:path extrusionOk="0" h="10701" w="474">
                  <a:moveTo>
                    <a:pt x="202" y="0"/>
                  </a:moveTo>
                  <a:cubicBezTo>
                    <a:pt x="181" y="0"/>
                    <a:pt x="181" y="22"/>
                    <a:pt x="181" y="22"/>
                  </a:cubicBezTo>
                  <a:lnTo>
                    <a:pt x="45" y="5349"/>
                  </a:lnTo>
                  <a:cubicBezTo>
                    <a:pt x="22" y="6027"/>
                    <a:pt x="22" y="6682"/>
                    <a:pt x="0" y="7314"/>
                  </a:cubicBezTo>
                  <a:cubicBezTo>
                    <a:pt x="0" y="7946"/>
                    <a:pt x="45" y="8533"/>
                    <a:pt x="67" y="9030"/>
                  </a:cubicBezTo>
                  <a:cubicBezTo>
                    <a:pt x="112" y="10023"/>
                    <a:pt x="226" y="10677"/>
                    <a:pt x="226" y="10677"/>
                  </a:cubicBezTo>
                  <a:cubicBezTo>
                    <a:pt x="226" y="10700"/>
                    <a:pt x="226" y="10700"/>
                    <a:pt x="248" y="10700"/>
                  </a:cubicBezTo>
                  <a:cubicBezTo>
                    <a:pt x="248" y="10700"/>
                    <a:pt x="271" y="10700"/>
                    <a:pt x="271" y="10677"/>
                  </a:cubicBezTo>
                  <a:cubicBezTo>
                    <a:pt x="271" y="10677"/>
                    <a:pt x="361" y="10023"/>
                    <a:pt x="406" y="9030"/>
                  </a:cubicBezTo>
                  <a:cubicBezTo>
                    <a:pt x="428" y="8510"/>
                    <a:pt x="473" y="7946"/>
                    <a:pt x="452" y="7314"/>
                  </a:cubicBezTo>
                  <a:cubicBezTo>
                    <a:pt x="452" y="6682"/>
                    <a:pt x="428" y="6027"/>
                    <a:pt x="406" y="5349"/>
                  </a:cubicBezTo>
                  <a:lnTo>
                    <a:pt x="226" y="22"/>
                  </a:lnTo>
                  <a:lnTo>
                    <a:pt x="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5"/>
            <p:cNvSpPr/>
            <p:nvPr/>
          </p:nvSpPr>
          <p:spPr>
            <a:xfrm>
              <a:off x="5971575" y="2762050"/>
              <a:ext cx="11850" cy="267525"/>
            </a:xfrm>
            <a:custGeom>
              <a:rect b="b" l="l" r="r" t="t"/>
              <a:pathLst>
                <a:path extrusionOk="0" h="10701" w="474">
                  <a:moveTo>
                    <a:pt x="203" y="0"/>
                  </a:moveTo>
                  <a:cubicBezTo>
                    <a:pt x="181" y="0"/>
                    <a:pt x="181" y="24"/>
                    <a:pt x="181" y="24"/>
                  </a:cubicBezTo>
                  <a:lnTo>
                    <a:pt x="45" y="5351"/>
                  </a:lnTo>
                  <a:cubicBezTo>
                    <a:pt x="45" y="6029"/>
                    <a:pt x="22" y="6682"/>
                    <a:pt x="0" y="7314"/>
                  </a:cubicBezTo>
                  <a:cubicBezTo>
                    <a:pt x="0" y="7946"/>
                    <a:pt x="45" y="8512"/>
                    <a:pt x="67" y="9030"/>
                  </a:cubicBezTo>
                  <a:cubicBezTo>
                    <a:pt x="136" y="10023"/>
                    <a:pt x="226" y="10679"/>
                    <a:pt x="226" y="10679"/>
                  </a:cubicBezTo>
                  <a:cubicBezTo>
                    <a:pt x="226" y="10701"/>
                    <a:pt x="248" y="10701"/>
                    <a:pt x="248" y="10701"/>
                  </a:cubicBezTo>
                  <a:cubicBezTo>
                    <a:pt x="271" y="10701"/>
                    <a:pt x="271" y="10701"/>
                    <a:pt x="271" y="10679"/>
                  </a:cubicBezTo>
                  <a:cubicBezTo>
                    <a:pt x="271" y="10679"/>
                    <a:pt x="361" y="10023"/>
                    <a:pt x="428" y="9008"/>
                  </a:cubicBezTo>
                  <a:cubicBezTo>
                    <a:pt x="452" y="8512"/>
                    <a:pt x="473" y="7946"/>
                    <a:pt x="473" y="7314"/>
                  </a:cubicBezTo>
                  <a:cubicBezTo>
                    <a:pt x="452" y="6682"/>
                    <a:pt x="428" y="6029"/>
                    <a:pt x="407" y="5351"/>
                  </a:cubicBezTo>
                  <a:lnTo>
                    <a:pt x="226" y="2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5"/>
            <p:cNvSpPr/>
            <p:nvPr/>
          </p:nvSpPr>
          <p:spPr>
            <a:xfrm>
              <a:off x="6959750" y="1608475"/>
              <a:ext cx="11900" cy="138325"/>
            </a:xfrm>
            <a:custGeom>
              <a:rect b="b" l="l" r="r" t="t"/>
              <a:pathLst>
                <a:path extrusionOk="0" h="5533" w="476">
                  <a:moveTo>
                    <a:pt x="227" y="1"/>
                  </a:moveTo>
                  <a:cubicBezTo>
                    <a:pt x="205" y="1"/>
                    <a:pt x="205" y="1"/>
                    <a:pt x="205" y="24"/>
                  </a:cubicBezTo>
                  <a:cubicBezTo>
                    <a:pt x="205" y="24"/>
                    <a:pt x="115" y="1400"/>
                    <a:pt x="46" y="2778"/>
                  </a:cubicBezTo>
                  <a:cubicBezTo>
                    <a:pt x="24" y="3116"/>
                    <a:pt x="1" y="3455"/>
                    <a:pt x="1" y="3771"/>
                  </a:cubicBezTo>
                  <a:cubicBezTo>
                    <a:pt x="1" y="4109"/>
                    <a:pt x="24" y="4404"/>
                    <a:pt x="69" y="4651"/>
                  </a:cubicBezTo>
                  <a:cubicBezTo>
                    <a:pt x="115" y="5171"/>
                    <a:pt x="227" y="5509"/>
                    <a:pt x="227" y="5509"/>
                  </a:cubicBezTo>
                  <a:lnTo>
                    <a:pt x="227" y="5532"/>
                  </a:lnTo>
                  <a:cubicBezTo>
                    <a:pt x="250" y="5532"/>
                    <a:pt x="250" y="5532"/>
                    <a:pt x="272" y="5509"/>
                  </a:cubicBezTo>
                  <a:cubicBezTo>
                    <a:pt x="272" y="5509"/>
                    <a:pt x="362" y="5171"/>
                    <a:pt x="407" y="4651"/>
                  </a:cubicBezTo>
                  <a:cubicBezTo>
                    <a:pt x="431" y="4404"/>
                    <a:pt x="476" y="4087"/>
                    <a:pt x="452" y="3771"/>
                  </a:cubicBezTo>
                  <a:cubicBezTo>
                    <a:pt x="452" y="3455"/>
                    <a:pt x="431" y="3116"/>
                    <a:pt x="407" y="2778"/>
                  </a:cubicBezTo>
                  <a:cubicBezTo>
                    <a:pt x="340" y="1400"/>
                    <a:pt x="250" y="24"/>
                    <a:pt x="250" y="24"/>
                  </a:cubicBezTo>
                  <a:cubicBezTo>
                    <a:pt x="250" y="1"/>
                    <a:pt x="227" y="1"/>
                    <a:pt x="2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5"/>
            <p:cNvSpPr/>
            <p:nvPr/>
          </p:nvSpPr>
          <p:spPr>
            <a:xfrm>
              <a:off x="5396450" y="3885725"/>
              <a:ext cx="11900" cy="137975"/>
            </a:xfrm>
            <a:custGeom>
              <a:rect b="b" l="l" r="r" t="t"/>
              <a:pathLst>
                <a:path extrusionOk="0" h="5519" w="476">
                  <a:moveTo>
                    <a:pt x="181" y="0"/>
                  </a:moveTo>
                  <a:cubicBezTo>
                    <a:pt x="181" y="0"/>
                    <a:pt x="91" y="1376"/>
                    <a:pt x="46" y="2754"/>
                  </a:cubicBezTo>
                  <a:cubicBezTo>
                    <a:pt x="24" y="3092"/>
                    <a:pt x="1" y="3453"/>
                    <a:pt x="1" y="3769"/>
                  </a:cubicBezTo>
                  <a:cubicBezTo>
                    <a:pt x="1" y="4085"/>
                    <a:pt x="46" y="4380"/>
                    <a:pt x="69" y="4651"/>
                  </a:cubicBezTo>
                  <a:cubicBezTo>
                    <a:pt x="114" y="5169"/>
                    <a:pt x="226" y="5508"/>
                    <a:pt x="226" y="5508"/>
                  </a:cubicBezTo>
                  <a:lnTo>
                    <a:pt x="250" y="5508"/>
                  </a:lnTo>
                  <a:cubicBezTo>
                    <a:pt x="250" y="5516"/>
                    <a:pt x="252" y="5518"/>
                    <a:pt x="256" y="5518"/>
                  </a:cubicBezTo>
                  <a:cubicBezTo>
                    <a:pt x="262" y="5518"/>
                    <a:pt x="272" y="5508"/>
                    <a:pt x="272" y="5508"/>
                  </a:cubicBezTo>
                  <a:cubicBezTo>
                    <a:pt x="272" y="5508"/>
                    <a:pt x="362" y="5169"/>
                    <a:pt x="407" y="4651"/>
                  </a:cubicBezTo>
                  <a:cubicBezTo>
                    <a:pt x="430" y="4380"/>
                    <a:pt x="476" y="4085"/>
                    <a:pt x="476" y="3769"/>
                  </a:cubicBezTo>
                  <a:lnTo>
                    <a:pt x="407" y="2754"/>
                  </a:lnTo>
                  <a:cubicBezTo>
                    <a:pt x="340" y="1376"/>
                    <a:pt x="22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5"/>
            <p:cNvSpPr/>
            <p:nvPr/>
          </p:nvSpPr>
          <p:spPr>
            <a:xfrm>
              <a:off x="4754800" y="3541450"/>
              <a:ext cx="11850" cy="404650"/>
            </a:xfrm>
            <a:custGeom>
              <a:rect b="b" l="l" r="r" t="t"/>
              <a:pathLst>
                <a:path extrusionOk="0" h="16186" w="474">
                  <a:moveTo>
                    <a:pt x="202" y="1"/>
                  </a:moveTo>
                  <a:cubicBezTo>
                    <a:pt x="181" y="1"/>
                    <a:pt x="181" y="22"/>
                    <a:pt x="181" y="22"/>
                  </a:cubicBezTo>
                  <a:lnTo>
                    <a:pt x="45" y="8104"/>
                  </a:lnTo>
                  <a:cubicBezTo>
                    <a:pt x="22" y="9121"/>
                    <a:pt x="22" y="10114"/>
                    <a:pt x="0" y="11062"/>
                  </a:cubicBezTo>
                  <a:cubicBezTo>
                    <a:pt x="0" y="12010"/>
                    <a:pt x="45" y="12890"/>
                    <a:pt x="67" y="13657"/>
                  </a:cubicBezTo>
                  <a:cubicBezTo>
                    <a:pt x="135" y="15171"/>
                    <a:pt x="226" y="16164"/>
                    <a:pt x="226" y="16164"/>
                  </a:cubicBezTo>
                  <a:cubicBezTo>
                    <a:pt x="226" y="16186"/>
                    <a:pt x="247" y="16186"/>
                    <a:pt x="247" y="16186"/>
                  </a:cubicBezTo>
                  <a:cubicBezTo>
                    <a:pt x="271" y="16186"/>
                    <a:pt x="271" y="16186"/>
                    <a:pt x="271" y="16164"/>
                  </a:cubicBezTo>
                  <a:cubicBezTo>
                    <a:pt x="271" y="16164"/>
                    <a:pt x="361" y="15171"/>
                    <a:pt x="428" y="13657"/>
                  </a:cubicBezTo>
                  <a:cubicBezTo>
                    <a:pt x="452" y="12890"/>
                    <a:pt x="473" y="12010"/>
                    <a:pt x="473" y="11062"/>
                  </a:cubicBezTo>
                  <a:cubicBezTo>
                    <a:pt x="452" y="10114"/>
                    <a:pt x="428" y="9097"/>
                    <a:pt x="406" y="8104"/>
                  </a:cubicBezTo>
                  <a:lnTo>
                    <a:pt x="226" y="22"/>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5"/>
            <p:cNvSpPr/>
            <p:nvPr/>
          </p:nvSpPr>
          <p:spPr>
            <a:xfrm>
              <a:off x="5379525" y="2614175"/>
              <a:ext cx="11300" cy="267525"/>
            </a:xfrm>
            <a:custGeom>
              <a:rect b="b" l="l" r="r" t="t"/>
              <a:pathLst>
                <a:path extrusionOk="0" h="10701" w="452">
                  <a:moveTo>
                    <a:pt x="181" y="1"/>
                  </a:moveTo>
                  <a:cubicBezTo>
                    <a:pt x="181" y="1"/>
                    <a:pt x="159" y="1"/>
                    <a:pt x="159" y="24"/>
                  </a:cubicBezTo>
                  <a:cubicBezTo>
                    <a:pt x="159" y="24"/>
                    <a:pt x="91" y="2688"/>
                    <a:pt x="46" y="5352"/>
                  </a:cubicBezTo>
                  <a:cubicBezTo>
                    <a:pt x="24" y="6005"/>
                    <a:pt x="0" y="6683"/>
                    <a:pt x="0" y="7315"/>
                  </a:cubicBezTo>
                  <a:cubicBezTo>
                    <a:pt x="0" y="7925"/>
                    <a:pt x="24" y="8512"/>
                    <a:pt x="46" y="9009"/>
                  </a:cubicBezTo>
                  <a:cubicBezTo>
                    <a:pt x="114" y="10002"/>
                    <a:pt x="226" y="10679"/>
                    <a:pt x="226" y="10679"/>
                  </a:cubicBezTo>
                  <a:lnTo>
                    <a:pt x="226" y="10701"/>
                  </a:lnTo>
                  <a:cubicBezTo>
                    <a:pt x="250" y="10701"/>
                    <a:pt x="271" y="10679"/>
                    <a:pt x="271" y="10679"/>
                  </a:cubicBezTo>
                  <a:cubicBezTo>
                    <a:pt x="271" y="10679"/>
                    <a:pt x="362" y="10002"/>
                    <a:pt x="407" y="9009"/>
                  </a:cubicBezTo>
                  <a:cubicBezTo>
                    <a:pt x="430" y="8512"/>
                    <a:pt x="452" y="7925"/>
                    <a:pt x="452" y="7293"/>
                  </a:cubicBezTo>
                  <a:cubicBezTo>
                    <a:pt x="430" y="6683"/>
                    <a:pt x="407" y="6005"/>
                    <a:pt x="385" y="5352"/>
                  </a:cubicBezTo>
                  <a:lnTo>
                    <a:pt x="205" y="24"/>
                  </a:lnTo>
                  <a:cubicBezTo>
                    <a:pt x="205" y="1"/>
                    <a:pt x="205"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5"/>
            <p:cNvSpPr/>
            <p:nvPr/>
          </p:nvSpPr>
          <p:spPr>
            <a:xfrm>
              <a:off x="4988425" y="3006175"/>
              <a:ext cx="11325" cy="138225"/>
            </a:xfrm>
            <a:custGeom>
              <a:rect b="b" l="l" r="r" t="t"/>
              <a:pathLst>
                <a:path extrusionOk="0" h="5529" w="453">
                  <a:moveTo>
                    <a:pt x="198" y="0"/>
                  </a:moveTo>
                  <a:cubicBezTo>
                    <a:pt x="191" y="0"/>
                    <a:pt x="182" y="11"/>
                    <a:pt x="182" y="11"/>
                  </a:cubicBezTo>
                  <a:cubicBezTo>
                    <a:pt x="182" y="11"/>
                    <a:pt x="91" y="1387"/>
                    <a:pt x="46" y="2765"/>
                  </a:cubicBezTo>
                  <a:cubicBezTo>
                    <a:pt x="23" y="3103"/>
                    <a:pt x="1" y="3464"/>
                    <a:pt x="1" y="3780"/>
                  </a:cubicBezTo>
                  <a:cubicBezTo>
                    <a:pt x="1" y="4096"/>
                    <a:pt x="23" y="4390"/>
                    <a:pt x="46" y="4661"/>
                  </a:cubicBezTo>
                  <a:cubicBezTo>
                    <a:pt x="113" y="5180"/>
                    <a:pt x="203" y="5519"/>
                    <a:pt x="203" y="5519"/>
                  </a:cubicBezTo>
                  <a:lnTo>
                    <a:pt x="227" y="5519"/>
                  </a:lnTo>
                  <a:cubicBezTo>
                    <a:pt x="234" y="5526"/>
                    <a:pt x="239" y="5529"/>
                    <a:pt x="242" y="5529"/>
                  </a:cubicBezTo>
                  <a:cubicBezTo>
                    <a:pt x="248" y="5529"/>
                    <a:pt x="248" y="5519"/>
                    <a:pt x="248" y="5519"/>
                  </a:cubicBezTo>
                  <a:cubicBezTo>
                    <a:pt x="248" y="5519"/>
                    <a:pt x="339" y="5158"/>
                    <a:pt x="407" y="4661"/>
                  </a:cubicBezTo>
                  <a:cubicBezTo>
                    <a:pt x="429" y="4390"/>
                    <a:pt x="452" y="4096"/>
                    <a:pt x="452" y="3780"/>
                  </a:cubicBezTo>
                  <a:cubicBezTo>
                    <a:pt x="452" y="3442"/>
                    <a:pt x="429" y="3103"/>
                    <a:pt x="407" y="2765"/>
                  </a:cubicBezTo>
                  <a:cubicBezTo>
                    <a:pt x="339" y="1387"/>
                    <a:pt x="227" y="11"/>
                    <a:pt x="227" y="11"/>
                  </a:cubicBezTo>
                  <a:lnTo>
                    <a:pt x="203" y="11"/>
                  </a:lnTo>
                  <a:cubicBezTo>
                    <a:pt x="203" y="3"/>
                    <a:pt x="201" y="0"/>
                    <a:pt x="1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5"/>
            <p:cNvSpPr/>
            <p:nvPr/>
          </p:nvSpPr>
          <p:spPr>
            <a:xfrm>
              <a:off x="5127275" y="1774975"/>
              <a:ext cx="11300" cy="138275"/>
            </a:xfrm>
            <a:custGeom>
              <a:rect b="b" l="l" r="r" t="t"/>
              <a:pathLst>
                <a:path extrusionOk="0" h="5531" w="452">
                  <a:moveTo>
                    <a:pt x="203" y="1"/>
                  </a:moveTo>
                  <a:lnTo>
                    <a:pt x="181" y="23"/>
                  </a:lnTo>
                  <a:cubicBezTo>
                    <a:pt x="181" y="23"/>
                    <a:pt x="91" y="1401"/>
                    <a:pt x="46" y="2777"/>
                  </a:cubicBezTo>
                  <a:cubicBezTo>
                    <a:pt x="22" y="3116"/>
                    <a:pt x="0" y="3454"/>
                    <a:pt x="0" y="3794"/>
                  </a:cubicBezTo>
                  <a:cubicBezTo>
                    <a:pt x="0" y="4110"/>
                    <a:pt x="22" y="4402"/>
                    <a:pt x="46" y="4651"/>
                  </a:cubicBezTo>
                  <a:cubicBezTo>
                    <a:pt x="112" y="5170"/>
                    <a:pt x="203" y="5509"/>
                    <a:pt x="203" y="5509"/>
                  </a:cubicBezTo>
                  <a:cubicBezTo>
                    <a:pt x="203" y="5531"/>
                    <a:pt x="226" y="5531"/>
                    <a:pt x="226" y="5531"/>
                  </a:cubicBezTo>
                  <a:cubicBezTo>
                    <a:pt x="248" y="5531"/>
                    <a:pt x="248" y="5531"/>
                    <a:pt x="248" y="5509"/>
                  </a:cubicBezTo>
                  <a:cubicBezTo>
                    <a:pt x="248" y="5509"/>
                    <a:pt x="338" y="5170"/>
                    <a:pt x="407" y="4651"/>
                  </a:cubicBezTo>
                  <a:cubicBezTo>
                    <a:pt x="428" y="4402"/>
                    <a:pt x="452" y="4110"/>
                    <a:pt x="452" y="3770"/>
                  </a:cubicBezTo>
                  <a:cubicBezTo>
                    <a:pt x="452" y="3454"/>
                    <a:pt x="428" y="3116"/>
                    <a:pt x="407" y="2777"/>
                  </a:cubicBezTo>
                  <a:cubicBezTo>
                    <a:pt x="338" y="1401"/>
                    <a:pt x="226" y="23"/>
                    <a:pt x="226" y="23"/>
                  </a:cubicBezTo>
                  <a:cubicBezTo>
                    <a:pt x="226" y="23"/>
                    <a:pt x="226" y="1"/>
                    <a:pt x="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5"/>
            <p:cNvSpPr/>
            <p:nvPr/>
          </p:nvSpPr>
          <p:spPr>
            <a:xfrm>
              <a:off x="4580950" y="2098925"/>
              <a:ext cx="11875" cy="138275"/>
            </a:xfrm>
            <a:custGeom>
              <a:rect b="b" l="l" r="r" t="t"/>
              <a:pathLst>
                <a:path extrusionOk="0" h="5531" w="475">
                  <a:moveTo>
                    <a:pt x="227" y="1"/>
                  </a:moveTo>
                  <a:cubicBezTo>
                    <a:pt x="203" y="1"/>
                    <a:pt x="203" y="23"/>
                    <a:pt x="203" y="23"/>
                  </a:cubicBezTo>
                  <a:cubicBezTo>
                    <a:pt x="203" y="23"/>
                    <a:pt x="113" y="1400"/>
                    <a:pt x="46" y="2777"/>
                  </a:cubicBezTo>
                  <a:cubicBezTo>
                    <a:pt x="23" y="3116"/>
                    <a:pt x="1" y="3454"/>
                    <a:pt x="1" y="3793"/>
                  </a:cubicBezTo>
                  <a:cubicBezTo>
                    <a:pt x="1" y="4109"/>
                    <a:pt x="46" y="4402"/>
                    <a:pt x="68" y="4651"/>
                  </a:cubicBezTo>
                  <a:cubicBezTo>
                    <a:pt x="113" y="5170"/>
                    <a:pt x="227" y="5509"/>
                    <a:pt x="227" y="5509"/>
                  </a:cubicBezTo>
                  <a:lnTo>
                    <a:pt x="227" y="5531"/>
                  </a:lnTo>
                  <a:cubicBezTo>
                    <a:pt x="248" y="5531"/>
                    <a:pt x="248" y="5531"/>
                    <a:pt x="272" y="5509"/>
                  </a:cubicBezTo>
                  <a:cubicBezTo>
                    <a:pt x="272" y="5509"/>
                    <a:pt x="362" y="5170"/>
                    <a:pt x="407" y="4651"/>
                  </a:cubicBezTo>
                  <a:cubicBezTo>
                    <a:pt x="429" y="4402"/>
                    <a:pt x="474" y="4109"/>
                    <a:pt x="474" y="3770"/>
                  </a:cubicBezTo>
                  <a:cubicBezTo>
                    <a:pt x="452" y="3454"/>
                    <a:pt x="429" y="3116"/>
                    <a:pt x="407" y="2777"/>
                  </a:cubicBezTo>
                  <a:cubicBezTo>
                    <a:pt x="339" y="1400"/>
                    <a:pt x="248" y="23"/>
                    <a:pt x="248" y="23"/>
                  </a:cubicBezTo>
                  <a:lnTo>
                    <a:pt x="2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5"/>
            <p:cNvSpPr/>
            <p:nvPr/>
          </p:nvSpPr>
          <p:spPr>
            <a:xfrm>
              <a:off x="1397925" y="3710175"/>
              <a:ext cx="11850" cy="138325"/>
            </a:xfrm>
            <a:custGeom>
              <a:rect b="b" l="l" r="r" t="t"/>
              <a:pathLst>
                <a:path extrusionOk="0" h="5533" w="474">
                  <a:moveTo>
                    <a:pt x="226" y="1"/>
                  </a:moveTo>
                  <a:cubicBezTo>
                    <a:pt x="202" y="1"/>
                    <a:pt x="202" y="1"/>
                    <a:pt x="202" y="24"/>
                  </a:cubicBezTo>
                  <a:cubicBezTo>
                    <a:pt x="202" y="24"/>
                    <a:pt x="112" y="1379"/>
                    <a:pt x="45" y="2755"/>
                  </a:cubicBezTo>
                  <a:cubicBezTo>
                    <a:pt x="45" y="3116"/>
                    <a:pt x="22" y="3455"/>
                    <a:pt x="0" y="3772"/>
                  </a:cubicBezTo>
                  <a:cubicBezTo>
                    <a:pt x="0" y="4088"/>
                    <a:pt x="45" y="4404"/>
                    <a:pt x="67" y="4651"/>
                  </a:cubicBezTo>
                  <a:cubicBezTo>
                    <a:pt x="112" y="5171"/>
                    <a:pt x="226" y="5509"/>
                    <a:pt x="226" y="5509"/>
                  </a:cubicBezTo>
                  <a:cubicBezTo>
                    <a:pt x="226" y="5509"/>
                    <a:pt x="226" y="5532"/>
                    <a:pt x="248" y="5532"/>
                  </a:cubicBezTo>
                  <a:lnTo>
                    <a:pt x="271" y="5509"/>
                  </a:lnTo>
                  <a:cubicBezTo>
                    <a:pt x="271" y="5509"/>
                    <a:pt x="361" y="5171"/>
                    <a:pt x="406" y="4651"/>
                  </a:cubicBezTo>
                  <a:cubicBezTo>
                    <a:pt x="428" y="4380"/>
                    <a:pt x="473" y="4088"/>
                    <a:pt x="473" y="3772"/>
                  </a:cubicBezTo>
                  <a:cubicBezTo>
                    <a:pt x="452" y="3455"/>
                    <a:pt x="428" y="3094"/>
                    <a:pt x="406" y="2755"/>
                  </a:cubicBezTo>
                  <a:cubicBezTo>
                    <a:pt x="338" y="1379"/>
                    <a:pt x="248" y="24"/>
                    <a:pt x="248" y="24"/>
                  </a:cubicBezTo>
                  <a:cubicBezTo>
                    <a:pt x="248" y="1"/>
                    <a:pt x="226" y="1"/>
                    <a:pt x="2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35"/>
          <p:cNvSpPr/>
          <p:nvPr/>
        </p:nvSpPr>
        <p:spPr>
          <a:xfrm rot="1131217">
            <a:off x="5231027" y="3783265"/>
            <a:ext cx="854315" cy="538755"/>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5"/>
          <p:cNvSpPr/>
          <p:nvPr/>
        </p:nvSpPr>
        <p:spPr>
          <a:xfrm rot="7395545">
            <a:off x="4499569" y="4253199"/>
            <a:ext cx="809349" cy="779382"/>
          </a:xfrm>
          <a:custGeom>
            <a:rect b="b" l="l" r="r" t="t"/>
            <a:pathLst>
              <a:path extrusionOk="0" h="37161" w="58927">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44"/>
          <p:cNvSpPr txBox="1"/>
          <p:nvPr>
            <p:ph type="title"/>
          </p:nvPr>
        </p:nvSpPr>
        <p:spPr>
          <a:xfrm>
            <a:off x="459400" y="262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2: Improving Models</a:t>
            </a:r>
            <a:endParaRPr/>
          </a:p>
        </p:txBody>
      </p:sp>
      <p:sp>
        <p:nvSpPr>
          <p:cNvPr id="1701" name="Google Shape;1701;p44"/>
          <p:cNvSpPr txBox="1"/>
          <p:nvPr>
            <p:ph idx="1" type="body"/>
          </p:nvPr>
        </p:nvSpPr>
        <p:spPr>
          <a:xfrm>
            <a:off x="720000" y="1112548"/>
            <a:ext cx="7704000" cy="291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Figtree Light"/>
              <a:buChar char="●"/>
            </a:pPr>
            <a:r>
              <a:rPr lang="en" sz="1800"/>
              <a:t>We used the following Models:</a:t>
            </a:r>
            <a:endParaRPr sz="1800"/>
          </a:p>
          <a:p>
            <a:pPr indent="-342900" lvl="1" marL="914400" rtl="0" algn="l">
              <a:lnSpc>
                <a:spcPct val="115000"/>
              </a:lnSpc>
              <a:spcBef>
                <a:spcPts val="0"/>
              </a:spcBef>
              <a:spcAft>
                <a:spcPts val="0"/>
              </a:spcAft>
              <a:buSzPts val="1800"/>
              <a:buFont typeface="Figtree Light"/>
              <a:buChar char="○"/>
            </a:pPr>
            <a:r>
              <a:rPr lang="en" sz="1800"/>
              <a:t>random forest regressor, support vector regression, elastic net, ridge, multilayer perceptron regressor, and linear regression.</a:t>
            </a:r>
            <a:endParaRPr sz="1800"/>
          </a:p>
          <a:p>
            <a:pPr indent="-342900" lvl="1" marL="914400" rtl="0" algn="l">
              <a:lnSpc>
                <a:spcPct val="115000"/>
              </a:lnSpc>
              <a:spcBef>
                <a:spcPts val="0"/>
              </a:spcBef>
              <a:spcAft>
                <a:spcPts val="0"/>
              </a:spcAft>
              <a:buSzPts val="1800"/>
              <a:buChar char="○"/>
            </a:pPr>
            <a:r>
              <a:rPr lang="en" sz="1800"/>
              <a:t>Used sklearn’s gridsearchCV to </a:t>
            </a:r>
            <a:r>
              <a:rPr lang="en" sz="1800"/>
              <a:t>obtain best hyperparameters, using three fold cross validation.</a:t>
            </a:r>
            <a:endParaRPr sz="1800"/>
          </a:p>
          <a:p>
            <a:pPr indent="-342900" lvl="0" marL="457200" rtl="0" algn="l">
              <a:lnSpc>
                <a:spcPct val="115000"/>
              </a:lnSpc>
              <a:spcBef>
                <a:spcPts val="0"/>
              </a:spcBef>
              <a:spcAft>
                <a:spcPts val="0"/>
              </a:spcAft>
              <a:buSzPts val="1800"/>
              <a:buFont typeface="Figtree"/>
              <a:buChar char="●"/>
            </a:pPr>
            <a:r>
              <a:rPr lang="en" sz="1800"/>
              <a:t>Comparing test </a:t>
            </a:r>
            <a:r>
              <a:rPr lang="en" sz="1800"/>
              <a:t>results</a:t>
            </a:r>
            <a:r>
              <a:rPr lang="en" sz="1800"/>
              <a:t> of the default and best parameters after hyperparameter tuning we saw very marginal improvements. (Outlier: SVR)</a:t>
            </a:r>
            <a:endParaRPr sz="1800"/>
          </a:p>
          <a:p>
            <a:pPr indent="-342900" lvl="0" marL="457200" rtl="0" algn="l">
              <a:lnSpc>
                <a:spcPct val="115000"/>
              </a:lnSpc>
              <a:spcBef>
                <a:spcPts val="0"/>
              </a:spcBef>
              <a:spcAft>
                <a:spcPts val="0"/>
              </a:spcAft>
              <a:buSzPts val="1800"/>
              <a:buChar char="●"/>
            </a:pPr>
            <a:r>
              <a:rPr lang="en" sz="1800"/>
              <a:t>The issue with hyperparameter tuning is that the more parameters chosen to test, the longer the computation time.</a:t>
            </a:r>
            <a:endParaRPr sz="1800"/>
          </a:p>
          <a:p>
            <a:pPr indent="0" lvl="0" marL="45720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p:txBody>
      </p:sp>
      <p:sp>
        <p:nvSpPr>
          <p:cNvPr id="1702" name="Google Shape;1702;p44"/>
          <p:cNvSpPr txBox="1"/>
          <p:nvPr/>
        </p:nvSpPr>
        <p:spPr>
          <a:xfrm>
            <a:off x="3554800" y="1509725"/>
            <a:ext cx="56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graphicFrame>
        <p:nvGraphicFramePr>
          <p:cNvPr id="1707" name="Google Shape;1707;p45"/>
          <p:cNvGraphicFramePr/>
          <p:nvPr/>
        </p:nvGraphicFramePr>
        <p:xfrm>
          <a:off x="836250" y="1678175"/>
          <a:ext cx="3000000" cy="3000000"/>
        </p:xfrm>
        <a:graphic>
          <a:graphicData uri="http://schemas.openxmlformats.org/drawingml/2006/table">
            <a:tbl>
              <a:tblPr>
                <a:noFill/>
                <a:tableStyleId>{63956FD7-CA29-4AF6-A644-5F86D1A2B2C0}</a:tableStyleId>
              </a:tblPr>
              <a:tblGrid>
                <a:gridCol w="1713400"/>
                <a:gridCol w="5758100"/>
              </a:tblGrid>
              <a:tr h="381000">
                <a:tc>
                  <a:txBody>
                    <a:bodyPr/>
                    <a:lstStyle/>
                    <a:p>
                      <a:pPr indent="0" lvl="0" marL="0" rtl="0" algn="l">
                        <a:spcBef>
                          <a:spcPts val="0"/>
                        </a:spcBef>
                        <a:spcAft>
                          <a:spcPts val="0"/>
                        </a:spcAft>
                        <a:buNone/>
                      </a:pPr>
                      <a:r>
                        <a:rPr lang="en" sz="1100"/>
                        <a:t>Random Forest Regressor</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{'max_depth': None, 'min_samples_split': 2, 'n_estimators': 200}</a:t>
                      </a:r>
                      <a:endParaRPr sz="1100"/>
                    </a:p>
                    <a:p>
                      <a:pPr indent="0" lvl="0" marL="0" rtl="0" algn="l">
                        <a:spcBef>
                          <a:spcPts val="0"/>
                        </a:spcBef>
                        <a:spcAft>
                          <a:spcPts val="0"/>
                        </a:spcAft>
                        <a:buNone/>
                      </a:pPr>
                      <a:r>
                        <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r h="381000">
                <a:tc>
                  <a:txBody>
                    <a:bodyPr/>
                    <a:lstStyle/>
                    <a:p>
                      <a:pPr indent="0" lvl="0" marL="0" rtl="0" algn="l">
                        <a:spcBef>
                          <a:spcPts val="0"/>
                        </a:spcBef>
                        <a:spcAft>
                          <a:spcPts val="0"/>
                        </a:spcAft>
                        <a:buNone/>
                      </a:pPr>
                      <a:r>
                        <a:rPr lang="en" sz="1100"/>
                        <a:t>SVR</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{'C': 1, 'coef0': 0.01, 'degree': 3, 'kernel': 'linear'}</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r h="381000">
                <a:tc>
                  <a:txBody>
                    <a:bodyPr/>
                    <a:lstStyle/>
                    <a:p>
                      <a:pPr indent="0" lvl="0" marL="0" rtl="0" algn="l">
                        <a:spcBef>
                          <a:spcPts val="0"/>
                        </a:spcBef>
                        <a:spcAft>
                          <a:spcPts val="0"/>
                        </a:spcAft>
                        <a:buNone/>
                      </a:pPr>
                      <a:r>
                        <a:rPr lang="en" sz="1100"/>
                        <a:t>Elastic Net</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{'alpha': 1, 'l1_ratio': 1, 'max_iter': 1000}</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r h="381000">
                <a:tc>
                  <a:txBody>
                    <a:bodyPr/>
                    <a:lstStyle/>
                    <a:p>
                      <a:pPr indent="0" lvl="0" marL="0" marR="0" rtl="0" algn="l">
                        <a:lnSpc>
                          <a:spcPct val="100000"/>
                        </a:lnSpc>
                        <a:spcBef>
                          <a:spcPts val="0"/>
                        </a:spcBef>
                        <a:spcAft>
                          <a:spcPts val="0"/>
                        </a:spcAft>
                        <a:buNone/>
                      </a:pPr>
                      <a:r>
                        <a:rPr lang="en" sz="1100"/>
                        <a:t>Ridge Regression</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100"/>
                        <a:t>{'alpha': 3, 'max_iter': 200}</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r h="381000">
                <a:tc>
                  <a:txBody>
                    <a:bodyPr/>
                    <a:lstStyle/>
                    <a:p>
                      <a:pPr indent="0" lvl="0" marL="0" rtl="0" algn="l">
                        <a:spcBef>
                          <a:spcPts val="0"/>
                        </a:spcBef>
                        <a:spcAft>
                          <a:spcPts val="0"/>
                        </a:spcAft>
                        <a:buNone/>
                      </a:pPr>
                      <a:r>
                        <a:rPr lang="en" sz="1100"/>
                        <a:t>MLP</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{'activation': 'relu', 'hidden_layer_sizes': (100,), 'learning_rate': 'constant', 'max_iter': 800}</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r h="381000">
                <a:tc>
                  <a:txBody>
                    <a:bodyPr/>
                    <a:lstStyle/>
                    <a:p>
                      <a:pPr indent="0" lvl="0" marL="0" rtl="0" algn="l">
                        <a:spcBef>
                          <a:spcPts val="0"/>
                        </a:spcBef>
                        <a:spcAft>
                          <a:spcPts val="0"/>
                        </a:spcAft>
                        <a:buNone/>
                      </a:pPr>
                      <a:r>
                        <a:rPr lang="en" sz="1100"/>
                        <a:t>Linear Regression</a:t>
                      </a:r>
                      <a:endParaRPr sz="1100"/>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t>{'features': ‘sea_level_preassure_max_mb ’, ‘sea_level_preassure_avg_mb ’, ‘sea_level_preassure_min_mb ’, ‘wind_min_kmh’}</a:t>
                      </a:r>
                      <a:endParaRPr sz="1100"/>
                    </a:p>
                  </a:txBody>
                  <a:tcPr marT="91425" marB="91425" marR="91425" marL="91425">
                    <a:lnL cap="flat" cmpd="sng" w="12700">
                      <a:solidFill>
                        <a:srgbClr val="999999"/>
                      </a:solidFill>
                      <a:prstDash val="solid"/>
                      <a:round/>
                      <a:headEnd len="sm" w="sm" type="none"/>
                      <a:tailEnd len="sm" w="sm" type="none"/>
                    </a:lnL>
                    <a:solidFill>
                      <a:schemeClr val="lt1"/>
                    </a:solidFill>
                  </a:tcPr>
                </a:tc>
              </a:tr>
            </a:tbl>
          </a:graphicData>
        </a:graphic>
      </p:graphicFrame>
      <p:sp>
        <p:nvSpPr>
          <p:cNvPr id="1708" name="Google Shape;1708;p45"/>
          <p:cNvSpPr txBox="1"/>
          <p:nvPr/>
        </p:nvSpPr>
        <p:spPr>
          <a:xfrm>
            <a:off x="453150" y="260641"/>
            <a:ext cx="8814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Archivo"/>
                <a:ea typeface="Archivo"/>
                <a:cs typeface="Archivo"/>
                <a:sym typeface="Archivo"/>
              </a:rPr>
              <a:t>Contribution 2: Optimal Hyperparameters</a:t>
            </a:r>
            <a:endParaRPr b="1" sz="3200">
              <a:solidFill>
                <a:schemeClr val="dk1"/>
              </a:solidFill>
              <a:latin typeface="Archivo"/>
              <a:ea typeface="Archivo"/>
              <a:cs typeface="Archivo"/>
              <a:sym typeface="Archivo"/>
            </a:endParaRPr>
          </a:p>
        </p:txBody>
      </p:sp>
      <p:sp>
        <p:nvSpPr>
          <p:cNvPr id="1709" name="Google Shape;1709;p45"/>
          <p:cNvSpPr txBox="1"/>
          <p:nvPr/>
        </p:nvSpPr>
        <p:spPr>
          <a:xfrm>
            <a:off x="836250" y="962538"/>
            <a:ext cx="7410900" cy="67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Out of the </a:t>
            </a:r>
            <a:r>
              <a:rPr lang="en">
                <a:solidFill>
                  <a:schemeClr val="dk1"/>
                </a:solidFill>
                <a:latin typeface="Figtree"/>
                <a:ea typeface="Figtree"/>
                <a:cs typeface="Figtree"/>
                <a:sym typeface="Figtree"/>
              </a:rPr>
              <a:t>parameters</a:t>
            </a:r>
            <a:r>
              <a:rPr lang="en">
                <a:solidFill>
                  <a:schemeClr val="dk1"/>
                </a:solidFill>
                <a:latin typeface="Figtree"/>
                <a:ea typeface="Figtree"/>
                <a:cs typeface="Figtree"/>
                <a:sym typeface="Figtree"/>
              </a:rPr>
              <a:t> sampled, listed below are the best sets obtained from gridsearchCV.</a:t>
            </a:r>
            <a:endParaRPr>
              <a:solidFill>
                <a:schemeClr val="dk1"/>
              </a:solidFill>
              <a:latin typeface="Figtree"/>
              <a:ea typeface="Figtree"/>
              <a:cs typeface="Figtree"/>
              <a:sym typeface="Figtr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46"/>
          <p:cNvSpPr txBox="1"/>
          <p:nvPr>
            <p:ph type="title"/>
          </p:nvPr>
        </p:nvSpPr>
        <p:spPr>
          <a:xfrm>
            <a:off x="720000" y="3649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Conclusions</a:t>
            </a:r>
            <a:endParaRPr/>
          </a:p>
        </p:txBody>
      </p:sp>
      <p:sp>
        <p:nvSpPr>
          <p:cNvPr id="1715" name="Google Shape;1715;p46"/>
          <p:cNvSpPr txBox="1"/>
          <p:nvPr>
            <p:ph idx="4294967295" type="body"/>
          </p:nvPr>
        </p:nvSpPr>
        <p:spPr>
          <a:xfrm>
            <a:off x="720013" y="937663"/>
            <a:ext cx="7872000" cy="293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Most of our performance improvements came from data collection</a:t>
            </a:r>
            <a:endParaRPr sz="1600"/>
          </a:p>
          <a:p>
            <a:pPr indent="-317500" lvl="1" marL="914400" rtl="0" algn="l">
              <a:spcBef>
                <a:spcPts val="0"/>
              </a:spcBef>
              <a:spcAft>
                <a:spcPts val="0"/>
              </a:spcAft>
              <a:buSzPts val="1400"/>
              <a:buChar char="○"/>
            </a:pPr>
            <a:r>
              <a:rPr lang="en"/>
              <a:t>Feature selection was very important</a:t>
            </a:r>
            <a:endParaRPr/>
          </a:p>
          <a:p>
            <a:pPr indent="-330200" lvl="0" marL="457200" rtl="0" algn="l">
              <a:spcBef>
                <a:spcPts val="0"/>
              </a:spcBef>
              <a:spcAft>
                <a:spcPts val="0"/>
              </a:spcAft>
              <a:buSzPts val="1600"/>
              <a:buChar char="●"/>
            </a:pPr>
            <a:r>
              <a:rPr lang="en" sz="1600"/>
              <a:t>Best-</a:t>
            </a:r>
            <a:r>
              <a:rPr lang="en" sz="1600"/>
              <a:t>performance initially was Random Forest</a:t>
            </a:r>
            <a:endParaRPr sz="1600"/>
          </a:p>
          <a:p>
            <a:pPr indent="-330200" lvl="0" marL="457200" rtl="0" algn="l">
              <a:spcBef>
                <a:spcPts val="0"/>
              </a:spcBef>
              <a:spcAft>
                <a:spcPts val="0"/>
              </a:spcAft>
              <a:buSzPts val="1600"/>
              <a:buChar char="●"/>
            </a:pPr>
            <a:r>
              <a:rPr lang="en" sz="1600"/>
              <a:t>Best-performing models after tuning: </a:t>
            </a:r>
            <a:r>
              <a:rPr b="1" lang="en" sz="1600"/>
              <a:t>Linear Regression </a:t>
            </a:r>
            <a:r>
              <a:rPr lang="en" sz="1600"/>
              <a:t>and </a:t>
            </a:r>
            <a:r>
              <a:rPr b="1" lang="en" sz="1600"/>
              <a:t>Ridge Regression</a:t>
            </a:r>
            <a:endParaRPr b="1" sz="1600"/>
          </a:p>
        </p:txBody>
      </p:sp>
      <p:graphicFrame>
        <p:nvGraphicFramePr>
          <p:cNvPr id="1716" name="Google Shape;1716;p46"/>
          <p:cNvGraphicFramePr/>
          <p:nvPr/>
        </p:nvGraphicFramePr>
        <p:xfrm>
          <a:off x="636000" y="2104613"/>
          <a:ext cx="3000000" cy="3000000"/>
        </p:xfrm>
        <a:graphic>
          <a:graphicData uri="http://schemas.openxmlformats.org/drawingml/2006/table">
            <a:tbl>
              <a:tblPr>
                <a:noFill/>
                <a:tableStyleId>{63956FD7-CA29-4AF6-A644-5F86D1A2B2C0}</a:tableStyleId>
              </a:tblPr>
              <a:tblGrid>
                <a:gridCol w="2396375"/>
                <a:gridCol w="2022600"/>
                <a:gridCol w="1774600"/>
                <a:gridCol w="1846450"/>
              </a:tblGrid>
              <a:tr h="381000">
                <a:tc>
                  <a:txBody>
                    <a:bodyPr/>
                    <a:lstStyle/>
                    <a:p>
                      <a:pPr indent="0" lvl="0" marL="0" rtl="0" algn="l">
                        <a:spcBef>
                          <a:spcPts val="0"/>
                        </a:spcBef>
                        <a:spcAft>
                          <a:spcPts val="0"/>
                        </a:spcAft>
                        <a:buNone/>
                      </a:pPr>
                      <a:r>
                        <a:rPr lang="en"/>
                        <a:t>Model</a:t>
                      </a:r>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MAE (Original Dataset)[mm]</a:t>
                      </a:r>
                      <a:endParaRPr/>
                    </a:p>
                  </a:txBody>
                  <a:tcPr marT="91425" marB="91425" marR="91425" marL="91425">
                    <a:lnL cap="flat" cmpd="sng" w="12700">
                      <a:solidFill>
                        <a:srgbClr val="9E9E9E"/>
                      </a:solidFill>
                      <a:prstDash val="solid"/>
                      <a:round/>
                      <a:headEnd len="sm" w="sm" type="none"/>
                      <a:tailEnd len="sm" w="sm" type="none"/>
                    </a:lnL>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MAE (new dataset)</a:t>
                      </a:r>
                      <a:r>
                        <a:rPr lang="en"/>
                        <a:t>[mm]</a:t>
                      </a:r>
                      <a:endParaRPr/>
                    </a:p>
                  </a:txBody>
                  <a:tcPr marT="91425" marB="91425" marR="91425" marL="91425">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MAE (tuned params)</a:t>
                      </a:r>
                      <a:r>
                        <a:rPr lang="en"/>
                        <a:t>[mm]</a:t>
                      </a:r>
                      <a:endParaRPr/>
                    </a:p>
                  </a:txBody>
                  <a:tcPr marT="91425" marB="91425" marR="91425" marL="91425">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Random Forest Regressor</a:t>
                      </a:r>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85.69</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2.252</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2.091</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SVR</a:t>
                      </a:r>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127.70</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81.96</a:t>
                      </a:r>
                      <a:endParaRPr b="1"/>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1.778</a:t>
                      </a:r>
                      <a:endParaRPr b="1"/>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Elastic Net</a:t>
                      </a:r>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94.99</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3.205</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1.539</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Ridge Regression</a:t>
                      </a:r>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94.90</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1.55</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1.50</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MLP </a:t>
                      </a:r>
                      <a:r>
                        <a:rPr lang="en">
                          <a:solidFill>
                            <a:schemeClr val="accent1"/>
                          </a:solidFill>
                        </a:rPr>
                        <a:t>(New)</a:t>
                      </a:r>
                      <a:endParaRPr>
                        <a:solidFill>
                          <a:schemeClr val="accent1"/>
                        </a:solidFill>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87.19</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4.322</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3.211</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Linear Regression </a:t>
                      </a:r>
                      <a:r>
                        <a:rPr lang="en">
                          <a:solidFill>
                            <a:schemeClr val="accent1"/>
                          </a:solidFill>
                        </a:rPr>
                        <a:t>(New)</a:t>
                      </a:r>
                      <a:endParaRPr sz="1100">
                        <a:solidFill>
                          <a:schemeClr val="accent1"/>
                        </a:solidFill>
                      </a:endParaRPr>
                    </a:p>
                  </a:txBody>
                  <a:tcPr marT="88900" marB="88900" marR="88900" marL="88900">
                    <a:lnL cap="flat" cmpd="sng" w="12700">
                      <a:solidFill>
                        <a:srgbClr val="9E9E9E"/>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93.64</a:t>
                      </a:r>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1.595</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C2E8EB"/>
                    </a:solidFill>
                  </a:tcPr>
                </a:tc>
                <a:tc>
                  <a:txBody>
                    <a:bodyPr/>
                    <a:lstStyle/>
                    <a:p>
                      <a:pPr indent="0" lvl="0" marL="0" rtl="0" algn="l">
                        <a:spcBef>
                          <a:spcPts val="0"/>
                        </a:spcBef>
                        <a:spcAft>
                          <a:spcPts val="0"/>
                        </a:spcAft>
                        <a:buNone/>
                      </a:pPr>
                      <a:r>
                        <a:rPr lang="en"/>
                        <a:t>1.468    (1.7% error)</a:t>
                      </a:r>
                      <a:endParaRPr/>
                    </a:p>
                  </a:txBody>
                  <a:tcPr marT="88900" marB="88900" marR="88900" marL="88900">
                    <a:lnL cap="flat" cmpd="sng" w="12700">
                      <a:solidFill>
                        <a:srgbClr val="999999"/>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C2E8EB"/>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1722" name="Google Shape;1722;p47"/>
          <p:cNvSpPr txBox="1"/>
          <p:nvPr/>
        </p:nvSpPr>
        <p:spPr>
          <a:xfrm>
            <a:off x="795600" y="1206950"/>
            <a:ext cx="3776400" cy="3909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Collect daily weather data across multiple years</a:t>
            </a:r>
            <a:endParaRPr sz="1600">
              <a:solidFill>
                <a:schemeClr val="dk1"/>
              </a:solidFill>
              <a:latin typeface="Figtree"/>
              <a:ea typeface="Figtree"/>
              <a:cs typeface="Figtree"/>
              <a:sym typeface="Figtree"/>
            </a:endParaRPr>
          </a:p>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Kaggle dataset maintained by Nidula Elgiryewithana started this by recording daily temperature beginning in August 2023 and stopped in April 2024</a:t>
            </a:r>
            <a:endParaRPr sz="1600">
              <a:solidFill>
                <a:schemeClr val="dk1"/>
              </a:solidFill>
              <a:latin typeface="Figtree"/>
              <a:ea typeface="Figtree"/>
              <a:cs typeface="Figtree"/>
              <a:sym typeface="Figtree"/>
            </a:endParaRPr>
          </a:p>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Create a dataset that contains daily weather predictors such as humidity, temperature, dew-point, wind speed, etc </a:t>
            </a:r>
            <a:endParaRPr sz="1600">
              <a:solidFill>
                <a:schemeClr val="dk1"/>
              </a:solidFill>
              <a:latin typeface="Figtree"/>
              <a:ea typeface="Figtree"/>
              <a:cs typeface="Figtree"/>
              <a:sym typeface="Figtree"/>
            </a:endParaRPr>
          </a:p>
          <a:p>
            <a:pPr indent="0" lvl="0" marL="0" rtl="0" algn="l">
              <a:spcBef>
                <a:spcPts val="1600"/>
              </a:spcBef>
              <a:spcAft>
                <a:spcPts val="1600"/>
              </a:spcAft>
              <a:buNone/>
            </a:pPr>
            <a:r>
              <a:t/>
            </a:r>
            <a:endParaRPr sz="1600">
              <a:solidFill>
                <a:schemeClr val="dk1"/>
              </a:solidFill>
              <a:latin typeface="Figtree"/>
              <a:ea typeface="Figtree"/>
              <a:cs typeface="Figtree"/>
              <a:sym typeface="Figtree"/>
            </a:endParaRPr>
          </a:p>
        </p:txBody>
      </p:sp>
      <p:sp>
        <p:nvSpPr>
          <p:cNvPr id="1723" name="Google Shape;1723;p47"/>
          <p:cNvSpPr txBox="1"/>
          <p:nvPr/>
        </p:nvSpPr>
        <p:spPr>
          <a:xfrm>
            <a:off x="4863825" y="1298125"/>
            <a:ext cx="3560100" cy="213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Enhanced feature selection for all other models</a:t>
            </a:r>
            <a:endParaRPr sz="1600">
              <a:solidFill>
                <a:schemeClr val="dk1"/>
              </a:solidFill>
              <a:latin typeface="Figtree"/>
              <a:ea typeface="Figtree"/>
              <a:cs typeface="Figtree"/>
              <a:sym typeface="Figtree"/>
            </a:endParaRPr>
          </a:p>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Try a larger set of hyperparameters and a larger range leaning towards underfitting (Bias-variance tradeoff)</a:t>
            </a:r>
            <a:endParaRPr sz="1600">
              <a:solidFill>
                <a:schemeClr val="dk1"/>
              </a:solidFill>
              <a:latin typeface="Figtree"/>
              <a:ea typeface="Figtree"/>
              <a:cs typeface="Figtree"/>
              <a:sym typeface="Figtree"/>
            </a:endParaRPr>
          </a:p>
          <a:p>
            <a:pPr indent="-330200" lvl="0" marL="457200" rtl="0" algn="l">
              <a:spcBef>
                <a:spcPts val="0"/>
              </a:spcBef>
              <a:spcAft>
                <a:spcPts val="0"/>
              </a:spcAft>
              <a:buClr>
                <a:schemeClr val="dk1"/>
              </a:buClr>
              <a:buSzPts val="1600"/>
              <a:buFont typeface="Figtree"/>
              <a:buAutoNum type="arabicPeriod"/>
            </a:pPr>
            <a:r>
              <a:rPr lang="en" sz="1600">
                <a:solidFill>
                  <a:schemeClr val="dk1"/>
                </a:solidFill>
                <a:latin typeface="Figtree"/>
                <a:ea typeface="Figtree"/>
                <a:cs typeface="Figtree"/>
                <a:sym typeface="Figtree"/>
              </a:rPr>
              <a:t>Rolling window, non-linear</a:t>
            </a:r>
            <a:endParaRPr sz="1600">
              <a:solidFill>
                <a:schemeClr val="dk1"/>
              </a:solidFill>
              <a:latin typeface="Figtree"/>
              <a:ea typeface="Figtree"/>
              <a:cs typeface="Figtree"/>
              <a:sym typeface="Figtree"/>
            </a:endParaRPr>
          </a:p>
          <a:p>
            <a:pPr indent="0" lvl="0" marL="457200" rtl="0" algn="l">
              <a:spcBef>
                <a:spcPts val="1600"/>
              </a:spcBef>
              <a:spcAft>
                <a:spcPts val="1600"/>
              </a:spcAft>
              <a:buNone/>
            </a:pPr>
            <a:r>
              <a:t/>
            </a:r>
            <a:endParaRPr sz="1600">
              <a:solidFill>
                <a:schemeClr val="dk1"/>
              </a:solidFill>
              <a:latin typeface="Figtree"/>
              <a:ea typeface="Figtree"/>
              <a:cs typeface="Figtree"/>
              <a:sym typeface="Figtree"/>
            </a:endParaRPr>
          </a:p>
        </p:txBody>
      </p:sp>
      <p:pic>
        <p:nvPicPr>
          <p:cNvPr id="1724" name="Google Shape;1724;p47"/>
          <p:cNvPicPr preferRelativeResize="0"/>
          <p:nvPr/>
        </p:nvPicPr>
        <p:blipFill>
          <a:blip r:embed="rId3">
            <a:alphaModFix/>
          </a:blip>
          <a:stretch>
            <a:fillRect/>
          </a:stretch>
        </p:blipFill>
        <p:spPr>
          <a:xfrm>
            <a:off x="5206125" y="3433525"/>
            <a:ext cx="2875475" cy="168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pic>
        <p:nvPicPr>
          <p:cNvPr id="1626" name="Google Shape;1626;p36"/>
          <p:cNvPicPr preferRelativeResize="0"/>
          <p:nvPr/>
        </p:nvPicPr>
        <p:blipFill>
          <a:blip r:embed="rId3">
            <a:alphaModFix/>
          </a:blip>
          <a:stretch>
            <a:fillRect/>
          </a:stretch>
        </p:blipFill>
        <p:spPr>
          <a:xfrm>
            <a:off x="4572000" y="1261700"/>
            <a:ext cx="4320901" cy="2873551"/>
          </a:xfrm>
          <a:prstGeom prst="rect">
            <a:avLst/>
          </a:prstGeom>
          <a:noFill/>
          <a:ln>
            <a:noFill/>
          </a:ln>
        </p:spPr>
      </p:pic>
      <p:sp>
        <p:nvSpPr>
          <p:cNvPr id="1627" name="Google Shape;162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1628" name="Google Shape;1628;p36"/>
          <p:cNvSpPr txBox="1"/>
          <p:nvPr>
            <p:ph idx="1" type="body"/>
          </p:nvPr>
        </p:nvSpPr>
        <p:spPr>
          <a:xfrm>
            <a:off x="786150" y="1261700"/>
            <a:ext cx="4037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Rainfall Prediction?</a:t>
            </a:r>
            <a:endParaRPr/>
          </a:p>
          <a:p>
            <a:pPr indent="-317500" lvl="0" marL="457200" rtl="0" algn="l">
              <a:spcBef>
                <a:spcPts val="0"/>
              </a:spcBef>
              <a:spcAft>
                <a:spcPts val="0"/>
              </a:spcAft>
              <a:buSzPts val="1400"/>
              <a:buChar char="●"/>
            </a:pPr>
            <a:r>
              <a:rPr lang="en"/>
              <a:t>Agricultural, economic impacts</a:t>
            </a:r>
            <a:endParaRPr/>
          </a:p>
          <a:p>
            <a:pPr indent="-317500" lvl="0" marL="457200" rtl="0" algn="l">
              <a:spcBef>
                <a:spcPts val="0"/>
              </a:spcBef>
              <a:spcAft>
                <a:spcPts val="0"/>
              </a:spcAft>
              <a:buSzPts val="1400"/>
              <a:buChar char="●"/>
            </a:pPr>
            <a:r>
              <a:rPr lang="en"/>
              <a:t>Disaster mitigation: floods, landslides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a:t>
            </a:r>
            <a:endParaRPr/>
          </a:p>
          <a:p>
            <a:pPr indent="-317500" lvl="0" marL="457200" rtl="0" algn="l">
              <a:spcBef>
                <a:spcPts val="0"/>
              </a:spcBef>
              <a:spcAft>
                <a:spcPts val="0"/>
              </a:spcAft>
              <a:buSzPts val="1400"/>
              <a:buChar char="●"/>
            </a:pPr>
            <a:r>
              <a:rPr lang="en"/>
              <a:t>Chaotic, not “easily” predictable</a:t>
            </a:r>
            <a:endParaRPr/>
          </a:p>
          <a:p>
            <a:pPr indent="-317500" lvl="0" marL="457200" rtl="0" algn="l">
              <a:spcBef>
                <a:spcPts val="0"/>
              </a:spcBef>
              <a:spcAft>
                <a:spcPts val="0"/>
              </a:spcAft>
              <a:buSzPts val="1400"/>
              <a:buChar char="●"/>
            </a:pPr>
            <a:r>
              <a:rPr lang="en"/>
              <a:t>Breadth and type of meteorological data</a:t>
            </a:r>
            <a:endParaRPr/>
          </a:p>
        </p:txBody>
      </p:sp>
      <p:sp>
        <p:nvSpPr>
          <p:cNvPr id="1629" name="Google Shape;1629;p36"/>
          <p:cNvSpPr txBox="1"/>
          <p:nvPr/>
        </p:nvSpPr>
        <p:spPr>
          <a:xfrm>
            <a:off x="4572000" y="3765950"/>
            <a:ext cx="40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Photo by Dibakar Roy from Pexels: </a:t>
            </a:r>
            <a:r>
              <a:rPr lang="en" sz="600" u="sng">
                <a:solidFill>
                  <a:schemeClr val="hlink"/>
                </a:solidFill>
                <a:latin typeface="Roboto"/>
                <a:ea typeface="Roboto"/>
                <a:cs typeface="Roboto"/>
                <a:sym typeface="Roboto"/>
                <a:hlinkClick r:id="rId4"/>
              </a:rPr>
              <a:t>https://www.pexels.com/photo/people-walking-in-the-rain-near-metropolitan-building-kolkata-india-18158842/</a:t>
            </a:r>
            <a:r>
              <a:rPr lang="en" sz="600">
                <a:latin typeface="Roboto"/>
                <a:ea typeface="Roboto"/>
                <a:cs typeface="Roboto"/>
                <a:sym typeface="Roboto"/>
              </a:rPr>
              <a:t> </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37"/>
          <p:cNvSpPr txBox="1"/>
          <p:nvPr>
            <p:ph idx="4294967295"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open-source projects on the same Kaggle dataset</a:t>
            </a:r>
            <a:endParaRPr/>
          </a:p>
          <a:p>
            <a:pPr indent="-317500" lvl="0" marL="457200" rtl="0" algn="l">
              <a:spcBef>
                <a:spcPts val="1600"/>
              </a:spcBef>
              <a:spcAft>
                <a:spcPts val="0"/>
              </a:spcAft>
              <a:buSzPts val="1400"/>
              <a:buChar char="●"/>
            </a:pPr>
            <a:r>
              <a:rPr lang="en"/>
              <a:t>Gaurav, V. (2018): </a:t>
            </a:r>
            <a:endParaRPr/>
          </a:p>
          <a:p>
            <a:pPr indent="-317500" lvl="1" marL="914400" rtl="0" algn="l">
              <a:spcBef>
                <a:spcPts val="0"/>
              </a:spcBef>
              <a:spcAft>
                <a:spcPts val="0"/>
              </a:spcAft>
              <a:buSzPts val="1400"/>
              <a:buChar char="○"/>
            </a:pPr>
            <a:r>
              <a:rPr lang="en"/>
              <a:t>Investigated 7 initial models without hyperparameter tuning and reported mean absolute error</a:t>
            </a:r>
            <a:endParaRPr/>
          </a:p>
          <a:p>
            <a:pPr indent="-317500" lvl="0" marL="457200" rtl="0" algn="l">
              <a:spcBef>
                <a:spcPts val="1600"/>
              </a:spcBef>
              <a:spcAft>
                <a:spcPts val="0"/>
              </a:spcAft>
              <a:buSzPts val="1400"/>
              <a:buChar char="●"/>
            </a:pPr>
            <a:r>
              <a:rPr lang="en"/>
              <a:t>Sudharsan, D. et al. (2021)</a:t>
            </a:r>
            <a:endParaRPr/>
          </a:p>
          <a:p>
            <a:pPr indent="-317500" lvl="1" marL="914400" rtl="0" algn="l">
              <a:spcBef>
                <a:spcPts val="0"/>
              </a:spcBef>
              <a:spcAft>
                <a:spcPts val="0"/>
              </a:spcAft>
              <a:buSzPts val="1400"/>
              <a:buChar char="○"/>
            </a:pPr>
            <a:r>
              <a:rPr lang="en"/>
              <a:t>Random Forest, Lasso, Elastic Net models on 1 meteorological subdivision of India</a:t>
            </a:r>
            <a:endParaRPr/>
          </a:p>
          <a:p>
            <a:pPr indent="0" lvl="0" marL="0" rtl="0" algn="l">
              <a:spcBef>
                <a:spcPts val="1600"/>
              </a:spcBef>
              <a:spcAft>
                <a:spcPts val="0"/>
              </a:spcAft>
              <a:buNone/>
            </a:pPr>
            <a:r>
              <a:rPr lang="en"/>
              <a:t>Their Data: Monthly precipitation for 36 </a:t>
            </a:r>
            <a:r>
              <a:rPr lang="en"/>
              <a:t>meteorological</a:t>
            </a:r>
            <a:r>
              <a:rPr lang="en"/>
              <a:t> regions in India from 1901-2015</a:t>
            </a:r>
            <a:endParaRPr/>
          </a:p>
          <a:p>
            <a:pPr indent="0" lvl="0" marL="0" rtl="0" algn="l">
              <a:spcBef>
                <a:spcPts val="1600"/>
              </a:spcBef>
              <a:spcAft>
                <a:spcPts val="1600"/>
              </a:spcAft>
              <a:buNone/>
            </a:pPr>
            <a:r>
              <a:t/>
            </a:r>
            <a:endParaRPr/>
          </a:p>
        </p:txBody>
      </p:sp>
      <p:sp>
        <p:nvSpPr>
          <p:cNvPr id="1635" name="Google Shape;1635;p37"/>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1B3A4E"/>
                </a:solidFill>
                <a:latin typeface="Archivo"/>
                <a:ea typeface="Archivo"/>
                <a:cs typeface="Archivo"/>
                <a:sym typeface="Archivo"/>
              </a:rPr>
              <a:t>Prior Work</a:t>
            </a:r>
            <a:endParaRPr b="1" sz="3200">
              <a:solidFill>
                <a:srgbClr val="1B3A4E"/>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38"/>
          <p:cNvSpPr txBox="1"/>
          <p:nvPr>
            <p:ph idx="4294967295" type="body"/>
          </p:nvPr>
        </p:nvSpPr>
        <p:spPr>
          <a:xfrm>
            <a:off x="311700" y="1000075"/>
            <a:ext cx="503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Their Data:</a:t>
            </a:r>
            <a:endParaRPr/>
          </a:p>
          <a:p>
            <a:pPr indent="-317500" lvl="0" marL="457200" rtl="0" algn="l">
              <a:spcBef>
                <a:spcPts val="1600"/>
              </a:spcBef>
              <a:spcAft>
                <a:spcPts val="0"/>
              </a:spcAft>
              <a:buSzPts val="1400"/>
              <a:buChar char="●"/>
            </a:pPr>
            <a:r>
              <a:rPr lang="en"/>
              <a:t>Extremely low dimensionality</a:t>
            </a:r>
            <a:endParaRPr/>
          </a:p>
          <a:p>
            <a:pPr indent="-317500" lvl="0" marL="457200" rtl="0" algn="l">
              <a:spcBef>
                <a:spcPts val="1600"/>
              </a:spcBef>
              <a:spcAft>
                <a:spcPts val="0"/>
              </a:spcAft>
              <a:buSzPts val="1400"/>
              <a:buChar char="●"/>
            </a:pPr>
            <a:r>
              <a:rPr lang="en"/>
              <a:t>Predict next month’s rainfall only on previous 3 months’</a:t>
            </a:r>
            <a:endParaRPr/>
          </a:p>
          <a:p>
            <a:pPr indent="0" lvl="0" marL="0" rtl="0" algn="l">
              <a:spcBef>
                <a:spcPts val="1600"/>
              </a:spcBef>
              <a:spcAft>
                <a:spcPts val="0"/>
              </a:spcAft>
              <a:buNone/>
            </a:pPr>
            <a:r>
              <a:rPr lang="en"/>
              <a:t>Their Models:</a:t>
            </a:r>
            <a:endParaRPr/>
          </a:p>
          <a:p>
            <a:pPr indent="-317500" lvl="0" marL="457200" rtl="0" algn="l">
              <a:spcBef>
                <a:spcPts val="1600"/>
              </a:spcBef>
              <a:spcAft>
                <a:spcPts val="0"/>
              </a:spcAft>
              <a:buSzPts val="1400"/>
              <a:buChar char="●"/>
            </a:pPr>
            <a:r>
              <a:rPr lang="en"/>
              <a:t>Little to no hyperparameter tuning</a:t>
            </a:r>
            <a:endParaRPr/>
          </a:p>
          <a:p>
            <a:pPr indent="-317500" lvl="0" marL="457200" rtl="0" algn="l">
              <a:spcBef>
                <a:spcPts val="1600"/>
              </a:spcBef>
              <a:spcAft>
                <a:spcPts val="0"/>
              </a:spcAft>
              <a:buSzPts val="1400"/>
              <a:buChar char="●"/>
            </a:pPr>
            <a:r>
              <a:rPr lang="en"/>
              <a:t>Limited Scope</a:t>
            </a:r>
            <a:endParaRPr/>
          </a:p>
          <a:p>
            <a:pPr indent="0" lvl="0" marL="0" rtl="0" algn="l">
              <a:spcBef>
                <a:spcPts val="1600"/>
              </a:spcBef>
              <a:spcAft>
                <a:spcPts val="1600"/>
              </a:spcAft>
              <a:buNone/>
            </a:pPr>
            <a:r>
              <a:t/>
            </a:r>
            <a:endParaRPr/>
          </a:p>
        </p:txBody>
      </p:sp>
      <p:sp>
        <p:nvSpPr>
          <p:cNvPr id="1641" name="Google Shape;1641;p38"/>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1B3A4E"/>
                </a:solidFill>
                <a:latin typeface="Archivo"/>
                <a:ea typeface="Archivo"/>
                <a:cs typeface="Archivo"/>
                <a:sym typeface="Archivo"/>
              </a:rPr>
              <a:t>Prior Work - Major Failings</a:t>
            </a:r>
            <a:endParaRPr b="1" sz="3200">
              <a:solidFill>
                <a:srgbClr val="1B3A4E"/>
              </a:solidFill>
              <a:latin typeface="Archivo"/>
              <a:ea typeface="Archivo"/>
              <a:cs typeface="Archivo"/>
              <a:sym typeface="Archivo"/>
            </a:endParaRPr>
          </a:p>
        </p:txBody>
      </p:sp>
      <p:pic>
        <p:nvPicPr>
          <p:cNvPr id="1642" name="Google Shape;1642;p38"/>
          <p:cNvPicPr preferRelativeResize="0"/>
          <p:nvPr/>
        </p:nvPicPr>
        <p:blipFill>
          <a:blip r:embed="rId3">
            <a:alphaModFix/>
          </a:blip>
          <a:stretch>
            <a:fillRect/>
          </a:stretch>
        </p:blipFill>
        <p:spPr>
          <a:xfrm>
            <a:off x="5495700" y="1017725"/>
            <a:ext cx="3180658" cy="3973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Contribution Goals</a:t>
            </a:r>
            <a:endParaRPr/>
          </a:p>
        </p:txBody>
      </p:sp>
      <p:sp>
        <p:nvSpPr>
          <p:cNvPr id="1648" name="Google Shape;1648;p39"/>
          <p:cNvSpPr txBox="1"/>
          <p:nvPr>
            <p:ph idx="4294967295" type="body"/>
          </p:nvPr>
        </p:nvSpPr>
        <p:spPr>
          <a:xfrm>
            <a:off x="1378500" y="1152475"/>
            <a:ext cx="6192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Expand Data: acquire new, relevant features</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317500" lvl="0" marL="457200" rtl="0" algn="l">
              <a:spcBef>
                <a:spcPts val="1600"/>
              </a:spcBef>
              <a:spcAft>
                <a:spcPts val="1600"/>
              </a:spcAft>
              <a:buSzPts val="1400"/>
              <a:buAutoNum type="arabicPeriod"/>
            </a:pPr>
            <a:r>
              <a:rPr lang="en"/>
              <a:t>Improve Models: test a wide range of models and tune hyperparameters</a:t>
            </a:r>
            <a:endParaRPr/>
          </a:p>
        </p:txBody>
      </p:sp>
      <p:pic>
        <p:nvPicPr>
          <p:cNvPr id="1649" name="Google Shape;1649;p39"/>
          <p:cNvPicPr preferRelativeResize="0"/>
          <p:nvPr/>
        </p:nvPicPr>
        <p:blipFill>
          <a:blip r:embed="rId3">
            <a:alphaModFix amt="70000"/>
          </a:blip>
          <a:stretch>
            <a:fillRect/>
          </a:stretch>
        </p:blipFill>
        <p:spPr>
          <a:xfrm>
            <a:off x="2261175" y="1636450"/>
            <a:ext cx="708975" cy="708975"/>
          </a:xfrm>
          <a:prstGeom prst="rect">
            <a:avLst/>
          </a:prstGeom>
          <a:noFill/>
          <a:ln>
            <a:noFill/>
          </a:ln>
        </p:spPr>
      </p:pic>
      <p:pic>
        <p:nvPicPr>
          <p:cNvPr id="1650" name="Google Shape;1650;p39"/>
          <p:cNvPicPr preferRelativeResize="0"/>
          <p:nvPr/>
        </p:nvPicPr>
        <p:blipFill>
          <a:blip r:embed="rId4">
            <a:alphaModFix amt="70000"/>
          </a:blip>
          <a:stretch>
            <a:fillRect/>
          </a:stretch>
        </p:blipFill>
        <p:spPr>
          <a:xfrm>
            <a:off x="3564200" y="1636450"/>
            <a:ext cx="708975" cy="708975"/>
          </a:xfrm>
          <a:prstGeom prst="rect">
            <a:avLst/>
          </a:prstGeom>
          <a:noFill/>
          <a:ln>
            <a:noFill/>
          </a:ln>
        </p:spPr>
      </p:pic>
      <p:pic>
        <p:nvPicPr>
          <p:cNvPr id="1651" name="Google Shape;1651;p39"/>
          <p:cNvPicPr preferRelativeResize="0"/>
          <p:nvPr/>
        </p:nvPicPr>
        <p:blipFill>
          <a:blip r:embed="rId5">
            <a:alphaModFix amt="70000"/>
          </a:blip>
          <a:stretch>
            <a:fillRect/>
          </a:stretch>
        </p:blipFill>
        <p:spPr>
          <a:xfrm>
            <a:off x="4867225" y="1636450"/>
            <a:ext cx="708975" cy="708975"/>
          </a:xfrm>
          <a:prstGeom prst="rect">
            <a:avLst/>
          </a:prstGeom>
          <a:noFill/>
          <a:ln>
            <a:noFill/>
          </a:ln>
        </p:spPr>
      </p:pic>
      <p:pic>
        <p:nvPicPr>
          <p:cNvPr id="1652" name="Google Shape;1652;p39"/>
          <p:cNvPicPr preferRelativeResize="0"/>
          <p:nvPr/>
        </p:nvPicPr>
        <p:blipFill>
          <a:blip r:embed="rId6">
            <a:alphaModFix amt="70000"/>
          </a:blip>
          <a:stretch>
            <a:fillRect/>
          </a:stretch>
        </p:blipFill>
        <p:spPr>
          <a:xfrm>
            <a:off x="6170250" y="1636450"/>
            <a:ext cx="708975" cy="708975"/>
          </a:xfrm>
          <a:prstGeom prst="rect">
            <a:avLst/>
          </a:prstGeom>
          <a:noFill/>
          <a:ln>
            <a:noFill/>
          </a:ln>
        </p:spPr>
      </p:pic>
      <p:pic>
        <p:nvPicPr>
          <p:cNvPr id="1653" name="Google Shape;1653;p39"/>
          <p:cNvPicPr preferRelativeResize="0"/>
          <p:nvPr/>
        </p:nvPicPr>
        <p:blipFill>
          <a:blip r:embed="rId7">
            <a:alphaModFix amt="70000"/>
          </a:blip>
          <a:stretch>
            <a:fillRect/>
          </a:stretch>
        </p:blipFill>
        <p:spPr>
          <a:xfrm>
            <a:off x="2870775" y="3200100"/>
            <a:ext cx="708975" cy="708975"/>
          </a:xfrm>
          <a:prstGeom prst="rect">
            <a:avLst/>
          </a:prstGeom>
          <a:noFill/>
          <a:ln>
            <a:noFill/>
          </a:ln>
        </p:spPr>
      </p:pic>
      <p:pic>
        <p:nvPicPr>
          <p:cNvPr id="1654" name="Google Shape;1654;p39"/>
          <p:cNvPicPr preferRelativeResize="0"/>
          <p:nvPr/>
        </p:nvPicPr>
        <p:blipFill>
          <a:blip r:embed="rId8">
            <a:alphaModFix amt="70000"/>
          </a:blip>
          <a:stretch>
            <a:fillRect/>
          </a:stretch>
        </p:blipFill>
        <p:spPr>
          <a:xfrm>
            <a:off x="4145320" y="3200097"/>
            <a:ext cx="765941" cy="708975"/>
          </a:xfrm>
          <a:prstGeom prst="rect">
            <a:avLst/>
          </a:prstGeom>
          <a:noFill/>
          <a:ln>
            <a:noFill/>
          </a:ln>
        </p:spPr>
      </p:pic>
      <p:pic>
        <p:nvPicPr>
          <p:cNvPr id="1655" name="Google Shape;1655;p39"/>
          <p:cNvPicPr preferRelativeResize="0"/>
          <p:nvPr/>
        </p:nvPicPr>
        <p:blipFill>
          <a:blip r:embed="rId9">
            <a:alphaModFix amt="70000"/>
          </a:blip>
          <a:stretch>
            <a:fillRect/>
          </a:stretch>
        </p:blipFill>
        <p:spPr>
          <a:xfrm>
            <a:off x="5476827" y="3200100"/>
            <a:ext cx="708975" cy="70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1: Data</a:t>
            </a:r>
            <a:endParaRPr/>
          </a:p>
        </p:txBody>
      </p:sp>
      <p:sp>
        <p:nvSpPr>
          <p:cNvPr id="1661" name="Google Shape;1661;p40"/>
          <p:cNvSpPr txBox="1"/>
          <p:nvPr>
            <p:ph idx="1" type="body"/>
          </p:nvPr>
        </p:nvSpPr>
        <p:spPr>
          <a:xfrm>
            <a:off x="311700" y="1304875"/>
            <a:ext cx="405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Kaggle Dataset:</a:t>
            </a:r>
            <a:endParaRPr/>
          </a:p>
          <a:p>
            <a:pPr indent="-317500" lvl="0" marL="457200" rtl="0" algn="l">
              <a:spcBef>
                <a:spcPts val="0"/>
              </a:spcBef>
              <a:spcAft>
                <a:spcPts val="0"/>
              </a:spcAft>
              <a:buSzPts val="1400"/>
              <a:buChar char="●"/>
            </a:pPr>
            <a:r>
              <a:rPr lang="en"/>
              <a:t>Data from 1901-2015</a:t>
            </a:r>
            <a:endParaRPr/>
          </a:p>
          <a:p>
            <a:pPr indent="-317500" lvl="0" marL="457200" rtl="0" algn="l">
              <a:spcBef>
                <a:spcPts val="0"/>
              </a:spcBef>
              <a:spcAft>
                <a:spcPts val="0"/>
              </a:spcAft>
              <a:buSzPts val="1400"/>
              <a:buChar char="●"/>
            </a:pPr>
            <a:r>
              <a:rPr lang="en"/>
              <a:t>Monthly granularity</a:t>
            </a:r>
            <a:endParaRPr/>
          </a:p>
          <a:p>
            <a:pPr indent="-317500" lvl="0" marL="457200" rtl="0" algn="l">
              <a:spcBef>
                <a:spcPts val="0"/>
              </a:spcBef>
              <a:spcAft>
                <a:spcPts val="0"/>
              </a:spcAft>
              <a:buSzPts val="1400"/>
              <a:buChar char="●"/>
            </a:pPr>
            <a:r>
              <a:rPr b="1" lang="en"/>
              <a:t>Rainfall Only</a:t>
            </a:r>
            <a:endParaRPr b="1"/>
          </a:p>
          <a:p>
            <a:pPr indent="-317500" lvl="0" marL="457200" rtl="0" algn="l">
              <a:spcBef>
                <a:spcPts val="0"/>
              </a:spcBef>
              <a:spcAft>
                <a:spcPts val="0"/>
              </a:spcAft>
              <a:buSzPts val="1400"/>
              <a:buChar char="●"/>
            </a:pPr>
            <a:r>
              <a:rPr lang="en"/>
              <a:t>All 36 Meteorological Subdivisions</a:t>
            </a:r>
            <a:endParaRPr/>
          </a:p>
          <a:p>
            <a:pPr indent="-317500" lvl="0" marL="457200" rtl="0" algn="l">
              <a:spcBef>
                <a:spcPts val="0"/>
              </a:spcBef>
              <a:spcAft>
                <a:spcPts val="0"/>
              </a:spcAft>
              <a:buSzPts val="1400"/>
              <a:buChar char="●"/>
            </a:pPr>
            <a:r>
              <a:rPr lang="en"/>
              <a:t>Missing data, primarily pre-1950</a:t>
            </a:r>
            <a:endParaRPr/>
          </a:p>
        </p:txBody>
      </p:sp>
      <p:sp>
        <p:nvSpPr>
          <p:cNvPr id="1662" name="Google Shape;1662;p40"/>
          <p:cNvSpPr txBox="1"/>
          <p:nvPr>
            <p:ph idx="1" type="body"/>
          </p:nvPr>
        </p:nvSpPr>
        <p:spPr>
          <a:xfrm>
            <a:off x="311700" y="2813775"/>
            <a:ext cx="405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Website:</a:t>
            </a:r>
            <a:endParaRPr/>
          </a:p>
          <a:p>
            <a:pPr indent="-317500" lvl="0" marL="457200" rtl="0" algn="l">
              <a:spcBef>
                <a:spcPts val="0"/>
              </a:spcBef>
              <a:spcAft>
                <a:spcPts val="0"/>
              </a:spcAft>
              <a:buSzPts val="1400"/>
              <a:buChar char="●"/>
            </a:pPr>
            <a:r>
              <a:rPr lang="en"/>
              <a:t>Data from 2010-2020</a:t>
            </a:r>
            <a:endParaRPr/>
          </a:p>
          <a:p>
            <a:pPr indent="-317500" lvl="0" marL="457200" rtl="0" algn="l">
              <a:spcBef>
                <a:spcPts val="0"/>
              </a:spcBef>
              <a:spcAft>
                <a:spcPts val="0"/>
              </a:spcAft>
              <a:buSzPts val="1400"/>
              <a:buChar char="●"/>
            </a:pPr>
            <a:r>
              <a:rPr lang="en"/>
              <a:t>Monthly granularity</a:t>
            </a:r>
            <a:endParaRPr/>
          </a:p>
          <a:p>
            <a:pPr indent="-317500" lvl="0" marL="457200" rtl="0" algn="l">
              <a:spcBef>
                <a:spcPts val="0"/>
              </a:spcBef>
              <a:spcAft>
                <a:spcPts val="0"/>
              </a:spcAft>
              <a:buSzPts val="1400"/>
              <a:buChar char="●"/>
            </a:pPr>
            <a:r>
              <a:rPr b="1" lang="en"/>
              <a:t>Temperature, Dew Point, Precipitation, Wind, Sea Level Pressure</a:t>
            </a:r>
            <a:endParaRPr b="1"/>
          </a:p>
          <a:p>
            <a:pPr indent="-317500" lvl="0" marL="457200" rtl="0" algn="l">
              <a:spcBef>
                <a:spcPts val="0"/>
              </a:spcBef>
              <a:spcAft>
                <a:spcPts val="0"/>
              </a:spcAft>
              <a:buSzPts val="1400"/>
              <a:buChar char="●"/>
            </a:pPr>
            <a:r>
              <a:rPr lang="en"/>
              <a:t>All 36 Meteorological Subdivisions</a:t>
            </a:r>
            <a:r>
              <a:rPr b="1" lang="en"/>
              <a:t> + Delhi</a:t>
            </a:r>
            <a:endParaRPr b="1"/>
          </a:p>
          <a:p>
            <a:pPr indent="-317500" lvl="0" marL="457200" rtl="0" algn="l">
              <a:spcBef>
                <a:spcPts val="0"/>
              </a:spcBef>
              <a:spcAft>
                <a:spcPts val="0"/>
              </a:spcAft>
              <a:buSzPts val="1400"/>
              <a:buChar char="●"/>
            </a:pPr>
            <a:r>
              <a:rPr lang="en"/>
              <a:t>No missing data</a:t>
            </a:r>
            <a:endParaRPr/>
          </a:p>
        </p:txBody>
      </p:sp>
      <p:pic>
        <p:nvPicPr>
          <p:cNvPr id="1663" name="Google Shape;1663;p40"/>
          <p:cNvPicPr preferRelativeResize="0"/>
          <p:nvPr/>
        </p:nvPicPr>
        <p:blipFill>
          <a:blip r:embed="rId3">
            <a:alphaModFix/>
          </a:blip>
          <a:stretch>
            <a:fillRect/>
          </a:stretch>
        </p:blipFill>
        <p:spPr>
          <a:xfrm>
            <a:off x="383099" y="2895618"/>
            <a:ext cx="1956330" cy="234900"/>
          </a:xfrm>
          <a:prstGeom prst="rect">
            <a:avLst/>
          </a:prstGeom>
          <a:noFill/>
          <a:ln>
            <a:noFill/>
          </a:ln>
        </p:spPr>
      </p:pic>
      <p:pic>
        <p:nvPicPr>
          <p:cNvPr id="1664" name="Google Shape;1664;p40"/>
          <p:cNvPicPr preferRelativeResize="0"/>
          <p:nvPr/>
        </p:nvPicPr>
        <p:blipFill>
          <a:blip r:embed="rId4">
            <a:alphaModFix/>
          </a:blip>
          <a:stretch>
            <a:fillRect/>
          </a:stretch>
        </p:blipFill>
        <p:spPr>
          <a:xfrm>
            <a:off x="4860075" y="1072450"/>
            <a:ext cx="3703000" cy="334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Challenges</a:t>
            </a:r>
            <a:endParaRPr/>
          </a:p>
        </p:txBody>
      </p:sp>
      <p:sp>
        <p:nvSpPr>
          <p:cNvPr id="1670" name="Google Shape;1670;p41"/>
          <p:cNvSpPr txBox="1"/>
          <p:nvPr/>
        </p:nvSpPr>
        <p:spPr>
          <a:xfrm>
            <a:off x="499275" y="1098925"/>
            <a:ext cx="5676000" cy="3118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Weather data for the United States is readily </a:t>
            </a:r>
            <a:r>
              <a:rPr lang="en">
                <a:solidFill>
                  <a:schemeClr val="dk1"/>
                </a:solidFill>
                <a:latin typeface="Figtree"/>
                <a:ea typeface="Figtree"/>
                <a:cs typeface="Figtree"/>
                <a:sym typeface="Figtree"/>
              </a:rPr>
              <a:t>available</a:t>
            </a:r>
            <a:endParaRPr>
              <a:solidFill>
                <a:schemeClr val="dk1"/>
              </a:solidFill>
              <a:latin typeface="Figtree"/>
              <a:ea typeface="Figtree"/>
              <a:cs typeface="Figtree"/>
              <a:sym typeface="Figtree"/>
            </a:endParaRPr>
          </a:p>
          <a:p>
            <a:pPr indent="-317500" lvl="1" marL="914400" rtl="0" algn="l">
              <a:lnSpc>
                <a:spcPct val="100000"/>
              </a:lnSpc>
              <a:spcBef>
                <a:spcPts val="1000"/>
              </a:spcBef>
              <a:spcAft>
                <a:spcPts val="0"/>
              </a:spcAft>
              <a:buClr>
                <a:schemeClr val="dk1"/>
              </a:buClr>
              <a:buSzPts val="1400"/>
              <a:buFont typeface="Figtree"/>
              <a:buChar char="○"/>
            </a:pPr>
            <a:r>
              <a:rPr lang="en">
                <a:solidFill>
                  <a:schemeClr val="dk1"/>
                </a:solidFill>
                <a:latin typeface="Figtree"/>
                <a:ea typeface="Figtree"/>
                <a:cs typeface="Figtree"/>
                <a:sym typeface="Figtree"/>
              </a:rPr>
              <a:t>For India the same is not true</a:t>
            </a:r>
            <a:endParaRPr>
              <a:solidFill>
                <a:schemeClr val="dk1"/>
              </a:solidFill>
              <a:latin typeface="Figtree"/>
              <a:ea typeface="Figtree"/>
              <a:cs typeface="Figtree"/>
              <a:sym typeface="Figtree"/>
            </a:endParaRPr>
          </a:p>
          <a:p>
            <a:pPr indent="-317500" lvl="0" marL="457200" rtl="0" algn="l">
              <a:lnSpc>
                <a:spcPct val="100000"/>
              </a:lnSpc>
              <a:spcBef>
                <a:spcPts val="1000"/>
              </a:spcBef>
              <a:spcAft>
                <a:spcPts val="0"/>
              </a:spcAft>
              <a:buClr>
                <a:schemeClr val="dk1"/>
              </a:buClr>
              <a:buSzPts val="1400"/>
              <a:buFont typeface="Figtree"/>
              <a:buChar char="●"/>
            </a:pPr>
            <a:r>
              <a:rPr lang="en">
                <a:solidFill>
                  <a:schemeClr val="dk1"/>
                </a:solidFill>
                <a:latin typeface="Figtree"/>
                <a:ea typeface="Figtree"/>
                <a:cs typeface="Figtree"/>
                <a:sym typeface="Figtree"/>
              </a:rPr>
              <a:t>Precipitation data readily </a:t>
            </a:r>
            <a:r>
              <a:rPr lang="en">
                <a:solidFill>
                  <a:schemeClr val="dk1"/>
                </a:solidFill>
                <a:latin typeface="Figtree"/>
                <a:ea typeface="Figtree"/>
                <a:cs typeface="Figtree"/>
                <a:sym typeface="Figtree"/>
              </a:rPr>
              <a:t>available,</a:t>
            </a:r>
            <a:r>
              <a:rPr lang="en">
                <a:solidFill>
                  <a:schemeClr val="dk1"/>
                </a:solidFill>
                <a:latin typeface="Figtree"/>
                <a:ea typeface="Figtree"/>
                <a:cs typeface="Figtree"/>
                <a:sym typeface="Figtree"/>
              </a:rPr>
              <a:t> not much else</a:t>
            </a:r>
            <a:endParaRPr>
              <a:solidFill>
                <a:schemeClr val="dk1"/>
              </a:solidFill>
              <a:latin typeface="Figtree"/>
              <a:ea typeface="Figtree"/>
              <a:cs typeface="Figtree"/>
              <a:sym typeface="Figtree"/>
            </a:endParaRPr>
          </a:p>
          <a:p>
            <a:pPr indent="-317500" lvl="0" marL="457200" rtl="0" algn="l">
              <a:lnSpc>
                <a:spcPct val="100000"/>
              </a:lnSpc>
              <a:spcBef>
                <a:spcPts val="1000"/>
              </a:spcBef>
              <a:spcAft>
                <a:spcPts val="0"/>
              </a:spcAft>
              <a:buClr>
                <a:schemeClr val="dk1"/>
              </a:buClr>
              <a:buSzPts val="1400"/>
              <a:buFont typeface="Figtree"/>
              <a:buChar char="●"/>
            </a:pPr>
            <a:r>
              <a:rPr lang="en">
                <a:solidFill>
                  <a:schemeClr val="dk1"/>
                </a:solidFill>
                <a:latin typeface="Figtree"/>
                <a:ea typeface="Figtree"/>
                <a:cs typeface="Figtree"/>
                <a:sym typeface="Figtree"/>
              </a:rPr>
              <a:t>Data was hidden behind paywalls or was only available in the form of graphs/charts</a:t>
            </a:r>
            <a:endParaRPr>
              <a:solidFill>
                <a:schemeClr val="dk1"/>
              </a:solidFill>
              <a:latin typeface="Figtree"/>
              <a:ea typeface="Figtree"/>
              <a:cs typeface="Figtree"/>
              <a:sym typeface="Figtree"/>
            </a:endParaRPr>
          </a:p>
          <a:p>
            <a:pPr indent="-317500" lvl="0" marL="457200" rtl="0" algn="l">
              <a:lnSpc>
                <a:spcPct val="100000"/>
              </a:lnSpc>
              <a:spcBef>
                <a:spcPts val="1000"/>
              </a:spcBef>
              <a:spcAft>
                <a:spcPts val="0"/>
              </a:spcAft>
              <a:buClr>
                <a:schemeClr val="dk1"/>
              </a:buClr>
              <a:buSzPts val="1400"/>
              <a:buFont typeface="Figtree"/>
              <a:buChar char="●"/>
            </a:pPr>
            <a:r>
              <a:rPr lang="en">
                <a:solidFill>
                  <a:schemeClr val="dk1"/>
                </a:solidFill>
                <a:latin typeface="Figtree"/>
                <a:ea typeface="Figtree"/>
                <a:cs typeface="Figtree"/>
                <a:sym typeface="Figtree"/>
              </a:rPr>
              <a:t>Sacrifice</a:t>
            </a:r>
            <a:r>
              <a:rPr lang="en">
                <a:solidFill>
                  <a:schemeClr val="dk1"/>
                </a:solidFill>
                <a:latin typeface="Figtree"/>
                <a:ea typeface="Figtree"/>
                <a:cs typeface="Figtree"/>
                <a:sym typeface="Figtree"/>
              </a:rPr>
              <a:t> long time scale for detailed data over</a:t>
            </a:r>
            <a:endParaRPr>
              <a:solidFill>
                <a:schemeClr val="dk1"/>
              </a:solidFill>
              <a:latin typeface="Figtree"/>
              <a:ea typeface="Figtree"/>
              <a:cs typeface="Figtree"/>
              <a:sym typeface="Figtree"/>
            </a:endParaRPr>
          </a:p>
          <a:p>
            <a:pPr indent="-317500" lvl="0" marL="457200" rtl="0" algn="l">
              <a:lnSpc>
                <a:spcPct val="100000"/>
              </a:lnSpc>
              <a:spcBef>
                <a:spcPts val="1000"/>
              </a:spcBef>
              <a:spcAft>
                <a:spcPts val="0"/>
              </a:spcAft>
              <a:buClr>
                <a:schemeClr val="dk1"/>
              </a:buClr>
              <a:buSzPts val="1400"/>
              <a:buFont typeface="Figtree"/>
              <a:buChar char="●"/>
            </a:pPr>
            <a:r>
              <a:rPr lang="en">
                <a:solidFill>
                  <a:schemeClr val="dk1"/>
                </a:solidFill>
                <a:latin typeface="Figtree"/>
                <a:ea typeface="Figtree"/>
                <a:cs typeface="Figtree"/>
                <a:sym typeface="Figtree"/>
              </a:rPr>
              <a:t>Finally found detailed data from </a:t>
            </a:r>
            <a:r>
              <a:rPr lang="en" sz="1100" u="sng">
                <a:solidFill>
                  <a:srgbClr val="1155CC"/>
                </a:solidFill>
                <a:hlinkClick r:id="rId3">
                  <a:extLst>
                    <a:ext uri="{A12FA001-AC4F-418D-AE19-62706E023703}">
                      <ahyp:hlinkClr val="tx"/>
                    </a:ext>
                  </a:extLst>
                </a:hlinkClick>
              </a:rPr>
              <a:t>https://weatherandclimate.com/</a:t>
            </a:r>
            <a:r>
              <a:rPr lang="en">
                <a:solidFill>
                  <a:schemeClr val="dk1"/>
                </a:solidFill>
                <a:latin typeface="Figtree"/>
                <a:ea typeface="Figtree"/>
                <a:cs typeface="Figtree"/>
                <a:sym typeface="Figtree"/>
              </a:rPr>
              <a:t> </a:t>
            </a:r>
            <a:endParaRPr>
              <a:solidFill>
                <a:schemeClr val="dk1"/>
              </a:solidFill>
              <a:latin typeface="Figtree"/>
              <a:ea typeface="Figtree"/>
              <a:cs typeface="Figtree"/>
              <a:sym typeface="Figtree"/>
            </a:endParaRPr>
          </a:p>
          <a:p>
            <a:pPr indent="-317500" lvl="1" marL="914400" rtl="0" algn="l">
              <a:lnSpc>
                <a:spcPct val="100000"/>
              </a:lnSpc>
              <a:spcBef>
                <a:spcPts val="1000"/>
              </a:spcBef>
              <a:spcAft>
                <a:spcPts val="1000"/>
              </a:spcAft>
              <a:buClr>
                <a:schemeClr val="dk1"/>
              </a:buClr>
              <a:buSzPts val="1400"/>
              <a:buFont typeface="Figtree"/>
              <a:buChar char="○"/>
            </a:pPr>
            <a:r>
              <a:rPr lang="en">
                <a:solidFill>
                  <a:schemeClr val="dk1"/>
                </a:solidFill>
                <a:latin typeface="Figtree"/>
                <a:ea typeface="Figtree"/>
                <a:cs typeface="Figtree"/>
                <a:sym typeface="Figtree"/>
              </a:rPr>
              <a:t>Slightly obscure website that was difficult to find</a:t>
            </a:r>
            <a:endParaRPr>
              <a:solidFill>
                <a:schemeClr val="dk1"/>
              </a:solidFill>
              <a:latin typeface="Figtree"/>
              <a:ea typeface="Figtree"/>
              <a:cs typeface="Figtree"/>
              <a:sym typeface="Figtree"/>
            </a:endParaRPr>
          </a:p>
        </p:txBody>
      </p:sp>
      <p:pic>
        <p:nvPicPr>
          <p:cNvPr id="1671" name="Google Shape;1671;p41"/>
          <p:cNvPicPr preferRelativeResize="0"/>
          <p:nvPr/>
        </p:nvPicPr>
        <p:blipFill rotWithShape="1">
          <a:blip r:embed="rId4">
            <a:alphaModFix/>
          </a:blip>
          <a:srcRect b="4345" l="3979" r="4336" t="3969"/>
          <a:stretch/>
        </p:blipFill>
        <p:spPr>
          <a:xfrm>
            <a:off x="6272325" y="1195700"/>
            <a:ext cx="2239374" cy="2239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grpSp>
        <p:nvGrpSpPr>
          <p:cNvPr id="1676" name="Google Shape;1676;p42"/>
          <p:cNvGrpSpPr/>
          <p:nvPr/>
        </p:nvGrpSpPr>
        <p:grpSpPr>
          <a:xfrm>
            <a:off x="1199750" y="376525"/>
            <a:ext cx="6639300" cy="4264199"/>
            <a:chOff x="2062275" y="2635875"/>
            <a:chExt cx="6639300" cy="4264199"/>
          </a:xfrm>
        </p:grpSpPr>
        <p:pic>
          <p:nvPicPr>
            <p:cNvPr id="1677" name="Google Shape;1677;p42"/>
            <p:cNvPicPr preferRelativeResize="0"/>
            <p:nvPr/>
          </p:nvPicPr>
          <p:blipFill rotWithShape="1">
            <a:blip r:embed="rId3">
              <a:alphaModFix/>
            </a:blip>
            <a:srcRect b="0" l="0" r="0" t="20299"/>
            <a:stretch/>
          </p:blipFill>
          <p:spPr>
            <a:xfrm>
              <a:off x="2062275" y="3103500"/>
              <a:ext cx="6639300" cy="3796574"/>
            </a:xfrm>
            <a:prstGeom prst="rect">
              <a:avLst/>
            </a:prstGeom>
            <a:noFill/>
            <a:ln>
              <a:noFill/>
            </a:ln>
          </p:spPr>
        </p:pic>
        <p:pic>
          <p:nvPicPr>
            <p:cNvPr id="1678" name="Google Shape;1678;p42"/>
            <p:cNvPicPr preferRelativeResize="0"/>
            <p:nvPr/>
          </p:nvPicPr>
          <p:blipFill rotWithShape="1">
            <a:blip r:embed="rId3">
              <a:alphaModFix/>
            </a:blip>
            <a:srcRect b="90183" l="0" r="0" t="0"/>
            <a:stretch/>
          </p:blipFill>
          <p:spPr>
            <a:xfrm>
              <a:off x="2062275" y="2635875"/>
              <a:ext cx="6639300" cy="467626"/>
            </a:xfrm>
            <a:prstGeom prst="rect">
              <a:avLst/>
            </a:prstGeom>
            <a:noFill/>
            <a:ln>
              <a:noFill/>
            </a:ln>
          </p:spPr>
        </p:pic>
      </p:grpSp>
      <p:sp>
        <p:nvSpPr>
          <p:cNvPr id="1679" name="Google Shape;1679;p42"/>
          <p:cNvSpPr/>
          <p:nvPr/>
        </p:nvSpPr>
        <p:spPr>
          <a:xfrm>
            <a:off x="1136000" y="1199100"/>
            <a:ext cx="147300" cy="683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1680" name="Google Shape;1680;p42"/>
          <p:cNvSpPr txBox="1"/>
          <p:nvPr/>
        </p:nvSpPr>
        <p:spPr>
          <a:xfrm>
            <a:off x="631100" y="1330325"/>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Figtree"/>
                <a:ea typeface="Figtree"/>
                <a:cs typeface="Figtree"/>
                <a:sym typeface="Figtree"/>
              </a:rPr>
              <a:t>daily</a:t>
            </a:r>
            <a:endParaRPr>
              <a:solidFill>
                <a:schemeClr val="dk2"/>
              </a:solidFill>
              <a:latin typeface="Figtree"/>
              <a:ea typeface="Figtree"/>
              <a:cs typeface="Figtree"/>
              <a:sym typeface="Figt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a:t>
            </a:r>
            <a:endParaRPr/>
          </a:p>
        </p:txBody>
      </p:sp>
      <p:pic>
        <p:nvPicPr>
          <p:cNvPr id="1686" name="Google Shape;1686;p43"/>
          <p:cNvPicPr preferRelativeResize="0"/>
          <p:nvPr/>
        </p:nvPicPr>
        <p:blipFill>
          <a:blip r:embed="rId3">
            <a:alphaModFix/>
          </a:blip>
          <a:stretch>
            <a:fillRect/>
          </a:stretch>
        </p:blipFill>
        <p:spPr>
          <a:xfrm>
            <a:off x="786150" y="1112125"/>
            <a:ext cx="5744751" cy="425525"/>
          </a:xfrm>
          <a:prstGeom prst="rect">
            <a:avLst/>
          </a:prstGeom>
          <a:noFill/>
          <a:ln>
            <a:noFill/>
          </a:ln>
        </p:spPr>
      </p:pic>
      <p:sp>
        <p:nvSpPr>
          <p:cNvPr id="1687" name="Google Shape;1687;p43"/>
          <p:cNvSpPr/>
          <p:nvPr/>
        </p:nvSpPr>
        <p:spPr>
          <a:xfrm rot="-5400000">
            <a:off x="4207350" y="1127400"/>
            <a:ext cx="210300" cy="10308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8" name="Google Shape;1688;p43"/>
          <p:cNvSpPr txBox="1"/>
          <p:nvPr/>
        </p:nvSpPr>
        <p:spPr>
          <a:xfrm>
            <a:off x="3318550" y="1663600"/>
            <a:ext cx="4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Figtree"/>
                <a:ea typeface="Figtree"/>
                <a:cs typeface="Figtree"/>
                <a:sym typeface="Figtree"/>
              </a:rPr>
              <a:t>Meteorological Region:</a:t>
            </a:r>
            <a:endParaRPr b="1" u="sng">
              <a:solidFill>
                <a:schemeClr val="dk1"/>
              </a:solidFill>
              <a:latin typeface="Figtree"/>
              <a:ea typeface="Figtree"/>
              <a:cs typeface="Figtree"/>
              <a:sym typeface="Figtree"/>
            </a:endParaRPr>
          </a:p>
        </p:txBody>
      </p:sp>
      <p:sp>
        <p:nvSpPr>
          <p:cNvPr id="1689" name="Google Shape;1689;p43"/>
          <p:cNvSpPr txBox="1"/>
          <p:nvPr/>
        </p:nvSpPr>
        <p:spPr>
          <a:xfrm>
            <a:off x="670750" y="1959025"/>
            <a:ext cx="24192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Andaman and Nicobar Islands</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Andhra Pradesh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Arunachal Pradesh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Assam</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Bihar</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Chandigarh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Chhattisgarh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Dadra and Nagar Haveli</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Daman and Diu</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Delhi</a:t>
            </a:r>
            <a:endParaRPr sz="1200">
              <a:solidFill>
                <a:schemeClr val="dk1"/>
              </a:solidFill>
              <a:latin typeface="Archivo"/>
              <a:ea typeface="Archivo"/>
              <a:cs typeface="Archivo"/>
              <a:sym typeface="Archivo"/>
            </a:endParaRPr>
          </a:p>
        </p:txBody>
      </p:sp>
      <p:sp>
        <p:nvSpPr>
          <p:cNvPr id="1690" name="Google Shape;1690;p43"/>
          <p:cNvSpPr txBox="1"/>
          <p:nvPr/>
        </p:nvSpPr>
        <p:spPr>
          <a:xfrm>
            <a:off x="2832225" y="1959025"/>
            <a:ext cx="4470300" cy="289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Goa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Gujarat</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Haryana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Himachal Pradesh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Jammu and Kashmir</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Jharkhand</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Karnataka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Kerala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Ladakh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Lakshadweep</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Madhya Pradesh</a:t>
            </a:r>
            <a:endParaRPr sz="1200">
              <a:solidFill>
                <a:schemeClr val="dk1"/>
              </a:solidFill>
              <a:latin typeface="Archivo"/>
              <a:ea typeface="Archivo"/>
              <a:cs typeface="Archivo"/>
              <a:sym typeface="Archivo"/>
            </a:endParaRPr>
          </a:p>
          <a:p>
            <a:pPr indent="0" lvl="0" marL="0" rtl="0" algn="l">
              <a:spcBef>
                <a:spcPts val="1200"/>
              </a:spcBef>
              <a:spcAft>
                <a:spcPts val="0"/>
              </a:spcAft>
              <a:buNone/>
            </a:pPr>
            <a:r>
              <a:t/>
            </a:r>
            <a:endParaRPr>
              <a:solidFill>
                <a:schemeClr val="dk1"/>
              </a:solidFill>
              <a:latin typeface="Figtree"/>
              <a:ea typeface="Figtree"/>
              <a:cs typeface="Figtree"/>
              <a:sym typeface="Figtree"/>
            </a:endParaRPr>
          </a:p>
        </p:txBody>
      </p:sp>
      <p:sp>
        <p:nvSpPr>
          <p:cNvPr id="1691" name="Google Shape;1691;p43"/>
          <p:cNvSpPr txBox="1"/>
          <p:nvPr/>
        </p:nvSpPr>
        <p:spPr>
          <a:xfrm>
            <a:off x="4862300" y="1945225"/>
            <a:ext cx="32433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Maharashtra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Manipur</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Meghalaya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Mizoram</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Nagaland</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Odisha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Puducherry</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Punjab</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Rajasthan</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Sikkim</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Tamil Nadu</a:t>
            </a:r>
            <a:endParaRPr sz="1200">
              <a:solidFill>
                <a:schemeClr val="dk1"/>
              </a:solidFill>
              <a:latin typeface="Archivo"/>
              <a:ea typeface="Archivo"/>
              <a:cs typeface="Archivo"/>
              <a:sym typeface="Archivo"/>
            </a:endParaRPr>
          </a:p>
        </p:txBody>
      </p:sp>
      <p:sp>
        <p:nvSpPr>
          <p:cNvPr id="1692" name="Google Shape;1692;p43"/>
          <p:cNvSpPr txBox="1"/>
          <p:nvPr/>
        </p:nvSpPr>
        <p:spPr>
          <a:xfrm>
            <a:off x="6587325" y="1945225"/>
            <a:ext cx="20091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Telangana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Tripura</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Uttar Pradesh</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Uttarakhand</a:t>
            </a:r>
            <a:endParaRPr sz="1200">
              <a:solidFill>
                <a:schemeClr val="dk1"/>
              </a:solidFill>
              <a:latin typeface="Archivo"/>
              <a:ea typeface="Archivo"/>
              <a:cs typeface="Archivo"/>
              <a:sym typeface="Archivo"/>
            </a:endParaRPr>
          </a:p>
          <a:p>
            <a:pPr indent="-304800" lvl="0" marL="457200" rtl="0" algn="l">
              <a:lnSpc>
                <a:spcPct val="115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West Bengal</a:t>
            </a:r>
            <a:endParaRPr>
              <a:solidFill>
                <a:schemeClr val="dk1"/>
              </a:solidFill>
              <a:latin typeface="Figtree"/>
              <a:ea typeface="Figtree"/>
              <a:cs typeface="Figtree"/>
              <a:sym typeface="Figtree"/>
            </a:endParaRPr>
          </a:p>
        </p:txBody>
      </p:sp>
      <p:sp>
        <p:nvSpPr>
          <p:cNvPr id="1693" name="Google Shape;1693;p43"/>
          <p:cNvSpPr/>
          <p:nvPr/>
        </p:nvSpPr>
        <p:spPr>
          <a:xfrm rot="5400000">
            <a:off x="5365325" y="491575"/>
            <a:ext cx="210300" cy="10308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4" name="Google Shape;1694;p43"/>
          <p:cNvSpPr txBox="1"/>
          <p:nvPr/>
        </p:nvSpPr>
        <p:spPr>
          <a:xfrm>
            <a:off x="5090650" y="531275"/>
            <a:ext cx="28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Figtree"/>
                <a:ea typeface="Figtree"/>
                <a:cs typeface="Figtree"/>
                <a:sym typeface="Figtree"/>
              </a:rPr>
              <a:t>Month	Year (2010-2020)</a:t>
            </a:r>
            <a:endParaRPr b="1" u="sng">
              <a:solidFill>
                <a:schemeClr val="dk1"/>
              </a:solidFill>
              <a:latin typeface="Figtree"/>
              <a:ea typeface="Figtree"/>
              <a:cs typeface="Figtree"/>
              <a:sym typeface="Figtree"/>
            </a:endParaRPr>
          </a:p>
        </p:txBody>
      </p:sp>
      <p:sp>
        <p:nvSpPr>
          <p:cNvPr id="1695" name="Google Shape;1695;p43"/>
          <p:cNvSpPr/>
          <p:nvPr/>
        </p:nvSpPr>
        <p:spPr>
          <a:xfrm rot="5400000">
            <a:off x="6133175" y="754525"/>
            <a:ext cx="210300" cy="5049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uses of Flooding by Slidesgo">
  <a:themeElements>
    <a:clrScheme name="Simple Light">
      <a:dk1>
        <a:srgbClr val="1B3A4E"/>
      </a:dk1>
      <a:lt1>
        <a:srgbClr val="FFFFFF"/>
      </a:lt1>
      <a:dk2>
        <a:srgbClr val="90BDDB"/>
      </a:dk2>
      <a:lt2>
        <a:srgbClr val="AAE4E9"/>
      </a:lt2>
      <a:accent1>
        <a:srgbClr val="40AAB3"/>
      </a:accent1>
      <a:accent2>
        <a:srgbClr val="9FB541"/>
      </a:accent2>
      <a:accent3>
        <a:srgbClr val="EAC357"/>
      </a:accent3>
      <a:accent4>
        <a:srgbClr val="EFE6C2"/>
      </a:accent4>
      <a:accent5>
        <a:srgbClr val="A7A696"/>
      </a:accent5>
      <a:accent6>
        <a:srgbClr val="717065"/>
      </a:accent6>
      <a:hlink>
        <a:srgbClr val="293D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