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8"/>
    <p:restoredTop sz="94702"/>
  </p:normalViewPr>
  <p:slideViewPr>
    <p:cSldViewPr snapToGrid="0">
      <p:cViewPr>
        <p:scale>
          <a:sx n="144" d="100"/>
          <a:sy n="14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062-89B0-C43E-FAE0-AA3601BC7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45CF2-0379-FF9E-0230-872A28332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D85C-4B51-F387-96D5-F695F496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3ED0-CBF7-5008-A8C8-20AE355F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AC75-3BC7-3EC6-A89A-306F4C0E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CA7C-7CD1-8B3F-5A0F-DFC36EB2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31D3A-9204-A680-1B63-2A6C59725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5BF3-0C3E-ECF9-F30F-DEFE2084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828A-46D2-A3CB-1820-15ACB7E5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BED8-7FB9-129C-55B7-05E01FD0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E4F36-32FB-0AA7-5A81-F23DCC41C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0C52A-C51E-03AB-83FF-AE308B14B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08CA-3959-1E9A-FE79-E0C50B8C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8ED42-D67E-1929-36C7-F63AB430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2E7A-4DF7-53FD-FE88-C8702CD2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FCBD-516C-F27E-9F41-BBB0099E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810E-713D-B5D8-51CF-B7DCC9DAE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7B4A-B144-003D-C8EF-E2E80123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E7529-2D2A-F591-20F9-3094F800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9F97-B5E1-82D4-65D4-D181E445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8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90DB-D21E-FAD2-125E-E01EA913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A19F-292D-C62E-107C-C5C399B4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42B3-046F-3964-710B-8BEACEFA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510B-E301-4F66-598B-BD34FDCC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61FA-21B3-BAE5-532A-445C2BF4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5DBD-37A8-B614-D312-C550F8A5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D623-A72B-847B-5C97-C329E03B4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9EA6B-E8D2-BC96-4306-532D23504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2B456-41A2-F1A5-6437-C633C85A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B4BF6-D5EF-EFE7-265A-37E8870E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C433D-FB66-1770-E843-A28AF178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9944-5ECD-B2D2-69E1-493DE15E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FF2DB-5AE6-479A-64C4-5C18B740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86DE-FBAB-8955-E887-09D0BBE0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8B289-DBA5-2FC4-2B17-6FB9E6470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6952B-250A-68AF-EE30-6258C4B8E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C34E2-CC56-62B9-589D-6D5C903C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7E7F1-BC72-DDF2-05C4-6F3A142A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468CA-703B-89DA-08FA-10E26A5C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27DF-2D82-2903-7BF1-BB530038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1524D-2517-DA56-07C5-975BCA40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F4A8-9CAF-6A7B-BA2A-7CBFBD90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5562A-5CB6-3B4C-C5A8-BCA0F6E7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B2B80-F67B-BBDB-A8B3-A613E732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95CD9-99F6-94EB-E18B-52748DFD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C698E-2F96-87C0-20A5-7B1F758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0254-2879-5D80-5E4E-C0ECBC62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2689-7B8B-8325-08BF-E0061ABB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D1AE6-9846-AFAE-7979-9E45CCBA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C804-D41C-0433-F5EC-35A65DFC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3568-593E-9405-F7B9-BE7CA274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9B19-825A-635A-2B2A-0994DE45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E05B-4A4C-E111-3B02-F2E36FE4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95DA0-04BA-ABEA-4402-F966B24C6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4A69-1641-BF31-592F-AF82E25BA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BA76F-4FF4-70AC-6EB8-D5DD5CDB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6006-5B9C-D453-F9EA-977E1B08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DA06-F0FE-FF55-C8A3-57F96EB3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8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057C7-6348-48DF-1118-5F75C598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7CCC-AAB3-1B2B-092C-2F49B1A2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10D8-53F6-DE1C-D1F7-30158EEB0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01CC0-2205-4C46-A853-83B0BC82A059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6E29-F768-A7AC-E1FD-19E0682B1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E5F7-9D11-500B-C6CA-4560C9C24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C24D6-82BD-504E-8392-1AD4DD4B2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239E-3755-4015-C075-6C8C3506F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825"/>
            <a:ext cx="9144000" cy="1021747"/>
          </a:xfrm>
        </p:spPr>
        <p:txBody>
          <a:bodyPr/>
          <a:lstStyle/>
          <a:p>
            <a:r>
              <a:rPr lang="en-US" dirty="0" err="1"/>
              <a:t>PianoPulse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93715-C3EC-9E53-E9DF-073CA2CC375D}"/>
              </a:ext>
            </a:extLst>
          </p:cNvPr>
          <p:cNvSpPr txBox="1"/>
          <p:nvPr/>
        </p:nvSpPr>
        <p:spPr>
          <a:xfrm>
            <a:off x="515007" y="2070538"/>
            <a:ext cx="108967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website, which will display a piano to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be able to click on the piano keys to produce note sounds, with the keys changing color to</a:t>
            </a:r>
            <a:br>
              <a:rPr lang="en-US" dirty="0"/>
            </a:br>
            <a:r>
              <a:rPr lang="en-US" dirty="0"/>
              <a:t>show they were pressed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have a box that will show which key (note) they pressed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pressed notes will get recorded and the user will be able to store the “song” and later re-play</a:t>
            </a:r>
            <a:br>
              <a:rPr lang="en-US" dirty="0"/>
            </a:br>
            <a:r>
              <a:rPr lang="en-US" dirty="0"/>
              <a:t>that song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have the option to select from several piano / website style themes to match their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3704-F97F-E255-B239-7BBC0630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3F14-9DD9-57D9-ABFF-12489807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beginner of playing music on the piano</a:t>
            </a:r>
          </a:p>
          <a:p>
            <a:endParaRPr lang="en-US" dirty="0"/>
          </a:p>
          <a:p>
            <a:r>
              <a:rPr lang="en-US" dirty="0"/>
              <a:t>I want an easy way to learn the sounds each note makes and where they are on the keyboard and to make simple music and save it for later</a:t>
            </a:r>
          </a:p>
          <a:p>
            <a:endParaRPr lang="en-US" dirty="0"/>
          </a:p>
          <a:p>
            <a:r>
              <a:rPr lang="en-US" dirty="0"/>
              <a:t>So that I can get better at playing piano </a:t>
            </a:r>
          </a:p>
        </p:txBody>
      </p:sp>
    </p:spTree>
    <p:extLst>
      <p:ext uri="{BB962C8B-B14F-4D97-AF65-F5344CB8AC3E}">
        <p14:creationId xmlns:p14="http://schemas.microsoft.com/office/powerpoint/2010/main" val="30409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35BE-1422-17F7-1C30-F9F98E0E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9" y="133898"/>
            <a:ext cx="10515600" cy="664889"/>
          </a:xfrm>
        </p:spPr>
        <p:txBody>
          <a:bodyPr>
            <a:normAutofit fontScale="90000"/>
          </a:bodyPr>
          <a:lstStyle/>
          <a:p>
            <a:r>
              <a:rPr lang="en-US" dirty="0"/>
              <a:t>Wireframe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4A7D6-42F3-6DEC-9705-F024F5F339FB}"/>
              </a:ext>
            </a:extLst>
          </p:cNvPr>
          <p:cNvSpPr/>
          <p:nvPr/>
        </p:nvSpPr>
        <p:spPr>
          <a:xfrm>
            <a:off x="2638096" y="872359"/>
            <a:ext cx="6295697" cy="55915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7E1CF-7D7C-3677-7063-D2A1547F2215}"/>
              </a:ext>
            </a:extLst>
          </p:cNvPr>
          <p:cNvSpPr/>
          <p:nvPr/>
        </p:nvSpPr>
        <p:spPr>
          <a:xfrm>
            <a:off x="3962400" y="2207688"/>
            <a:ext cx="3878317" cy="1481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Piano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8AC50-BCFD-D8BF-AF04-7BA15D326BB8}"/>
              </a:ext>
            </a:extLst>
          </p:cNvPr>
          <p:cNvSpPr/>
          <p:nvPr/>
        </p:nvSpPr>
        <p:spPr>
          <a:xfrm>
            <a:off x="3962400" y="3920874"/>
            <a:ext cx="3878317" cy="346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showing keys pressed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31768-2B1E-F985-13D4-76D626292AA0}"/>
              </a:ext>
            </a:extLst>
          </p:cNvPr>
          <p:cNvSpPr/>
          <p:nvPr/>
        </p:nvSpPr>
        <p:spPr>
          <a:xfrm>
            <a:off x="3962400" y="4498943"/>
            <a:ext cx="1061545" cy="8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music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714B6-25DC-6454-3D0A-5A97C036BCFB}"/>
              </a:ext>
            </a:extLst>
          </p:cNvPr>
          <p:cNvSpPr/>
          <p:nvPr/>
        </p:nvSpPr>
        <p:spPr>
          <a:xfrm>
            <a:off x="5255171" y="4498943"/>
            <a:ext cx="2585546" cy="8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 of saved music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CB560-E454-81BA-5622-5A45BCED2545}"/>
              </a:ext>
            </a:extLst>
          </p:cNvPr>
          <p:cNvSpPr/>
          <p:nvPr/>
        </p:nvSpPr>
        <p:spPr>
          <a:xfrm>
            <a:off x="6747641" y="1556046"/>
            <a:ext cx="1093076" cy="472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Piano theme selector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74932-BBA6-1477-0D5D-C986120EB330}"/>
              </a:ext>
            </a:extLst>
          </p:cNvPr>
          <p:cNvSpPr/>
          <p:nvPr/>
        </p:nvSpPr>
        <p:spPr>
          <a:xfrm>
            <a:off x="2771924" y="989350"/>
            <a:ext cx="6096868" cy="472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 Header – App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56653C-F3DB-3FBD-479F-8D864F89F8EA}"/>
              </a:ext>
            </a:extLst>
          </p:cNvPr>
          <p:cNvSpPr/>
          <p:nvPr/>
        </p:nvSpPr>
        <p:spPr>
          <a:xfrm>
            <a:off x="2737510" y="5870027"/>
            <a:ext cx="6096868" cy="472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Footer – the composers / </a:t>
            </a:r>
            <a:r>
              <a:rPr lang="en-US" sz="1200" dirty="0" err="1"/>
              <a:t>PianoMen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37611D-03A2-D87F-42E1-D97A7A59F0D7}"/>
              </a:ext>
            </a:extLst>
          </p:cNvPr>
          <p:cNvSpPr txBox="1"/>
          <p:nvPr/>
        </p:nvSpPr>
        <p:spPr>
          <a:xfrm>
            <a:off x="546465" y="4583287"/>
            <a:ext cx="34159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Starts showing “Record”. Once</a:t>
            </a:r>
            <a:br>
              <a:rPr lang="en-US" sz="1400" dirty="0"/>
            </a:br>
            <a:r>
              <a:rPr lang="en-US" sz="1400" dirty="0"/>
              <a:t>clicked, switches to “Stop Recording”.</a:t>
            </a:r>
          </a:p>
          <a:p>
            <a:r>
              <a:rPr lang="en-US" sz="1400" dirty="0"/>
              <a:t>Once stopped, switches back to “Record”</a:t>
            </a:r>
          </a:p>
        </p:txBody>
      </p:sp>
    </p:spTree>
    <p:extLst>
      <p:ext uri="{BB962C8B-B14F-4D97-AF65-F5344CB8AC3E}">
        <p14:creationId xmlns:p14="http://schemas.microsoft.com/office/powerpoint/2010/main" val="34347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0C01-4F73-6B29-E307-27ABA0F4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69817"/>
            <a:ext cx="10515600" cy="726828"/>
          </a:xfrm>
        </p:spPr>
        <p:txBody>
          <a:bodyPr/>
          <a:lstStyle/>
          <a:p>
            <a:r>
              <a:rPr lang="en-US" dirty="0"/>
              <a:t>Breakdown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57F5-02BE-E38C-394C-62C59284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995877"/>
            <a:ext cx="10515600" cy="52395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 (Vincent)</a:t>
            </a:r>
          </a:p>
          <a:p>
            <a:pPr lvl="1"/>
            <a:r>
              <a:rPr lang="en-US" dirty="0"/>
              <a:t>Setup basic page elements</a:t>
            </a:r>
          </a:p>
          <a:p>
            <a:pPr lvl="1"/>
            <a:r>
              <a:rPr lang="en-US" dirty="0"/>
              <a:t>Setup elements to create the piano</a:t>
            </a:r>
          </a:p>
          <a:p>
            <a:r>
              <a:rPr lang="en-US" dirty="0"/>
              <a:t>CSS (CSS Framework) (Kyle)</a:t>
            </a:r>
          </a:p>
          <a:p>
            <a:pPr lvl="1"/>
            <a:r>
              <a:rPr lang="en-US" dirty="0"/>
              <a:t>Research and select CSS framework</a:t>
            </a:r>
          </a:p>
          <a:p>
            <a:pPr lvl="2"/>
            <a:r>
              <a:rPr lang="en-US" dirty="0"/>
              <a:t>Use drop-down menu for selecting – Bootstrap has this available</a:t>
            </a:r>
          </a:p>
          <a:p>
            <a:pPr lvl="1"/>
            <a:r>
              <a:rPr lang="en-US" dirty="0"/>
              <a:t>Define all the styles and theme parameters</a:t>
            </a:r>
          </a:p>
          <a:p>
            <a:r>
              <a:rPr lang="en-US" dirty="0"/>
              <a:t>JavaScript (Jan, Andrew)</a:t>
            </a:r>
          </a:p>
          <a:p>
            <a:pPr lvl="1"/>
            <a:r>
              <a:rPr lang="en-US" dirty="0"/>
              <a:t>Create scripts for downloading sounds to local storage</a:t>
            </a:r>
          </a:p>
          <a:p>
            <a:pPr lvl="1"/>
            <a:r>
              <a:rPr lang="en-US" dirty="0"/>
              <a:t>Create scripts for event listeners </a:t>
            </a:r>
          </a:p>
          <a:p>
            <a:pPr lvl="1"/>
            <a:r>
              <a:rPr lang="en-US" dirty="0"/>
              <a:t>Create functions for each event</a:t>
            </a:r>
          </a:p>
          <a:p>
            <a:pPr lvl="2"/>
            <a:r>
              <a:rPr lang="en-US" dirty="0"/>
              <a:t>Sound played</a:t>
            </a:r>
          </a:p>
          <a:p>
            <a:pPr lvl="2"/>
            <a:r>
              <a:rPr lang="en-US" dirty="0"/>
              <a:t>Clicked key listed in box</a:t>
            </a:r>
          </a:p>
          <a:p>
            <a:pPr lvl="2"/>
            <a:r>
              <a:rPr lang="en-US" dirty="0"/>
              <a:t>Key highlighted</a:t>
            </a:r>
          </a:p>
          <a:p>
            <a:pPr lvl="2"/>
            <a:r>
              <a:rPr lang="en-US" dirty="0"/>
              <a:t>Save music</a:t>
            </a:r>
          </a:p>
          <a:p>
            <a:pPr lvl="2"/>
            <a:r>
              <a:rPr lang="en-US" dirty="0"/>
              <a:t>Re-play saved music after click on list</a:t>
            </a:r>
          </a:p>
        </p:txBody>
      </p:sp>
    </p:spTree>
    <p:extLst>
      <p:ext uri="{BB962C8B-B14F-4D97-AF65-F5344CB8AC3E}">
        <p14:creationId xmlns:p14="http://schemas.microsoft.com/office/powerpoint/2010/main" val="226346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3709-D698-6D2E-1FDD-4F330850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C11A-13ED-E2C3-E12A-609C4527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is able to see piano and press each piano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pressed, the key plays a sound, and a text-box displays which key was pressed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Theme selector for the piano is implemented (page background, dark key, light key)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music (based on keys entered) and then replay on click. Prompt pop-up asking to name the music recording. Records only one “song”</a:t>
            </a:r>
          </a:p>
        </p:txBody>
      </p:sp>
    </p:spTree>
    <p:extLst>
      <p:ext uri="{BB962C8B-B14F-4D97-AF65-F5344CB8AC3E}">
        <p14:creationId xmlns:p14="http://schemas.microsoft.com/office/powerpoint/2010/main" val="9485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DE00-44F8-2D7D-6CD3-FE9718D7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C1D7-B290-8F6D-D696-2CB0A484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94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Recording allows to save multiple songs. Displays them as a drop-down (??). Plays the music on click</a:t>
            </a:r>
          </a:p>
          <a:p>
            <a:r>
              <a:rPr lang="en-US" dirty="0"/>
              <a:t>When the recording is played, it also highlights the keys that are playing</a:t>
            </a:r>
          </a:p>
          <a:p>
            <a:r>
              <a:rPr lang="en-US" dirty="0"/>
              <a:t>”Build your custom theme” for the piano</a:t>
            </a:r>
          </a:p>
          <a:p>
            <a:r>
              <a:rPr lang="en-US" dirty="0"/>
              <a:t>Make the keys look like “what Tish shared with us about how she created the rotating gradient on her button”</a:t>
            </a:r>
          </a:p>
          <a:p>
            <a:r>
              <a:rPr lang="en-US" dirty="0"/>
              <a:t>“Mood” coloring of the background based on key-press </a:t>
            </a:r>
          </a:p>
          <a:p>
            <a:r>
              <a:rPr lang="en-US" dirty="0"/>
              <a:t>Allow the note keys to be pressed for a time and play the sound during the whole duration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STRETCH-STRETCH GOAL:</a:t>
            </a:r>
          </a:p>
          <a:p>
            <a:pPr lvl="1"/>
            <a:r>
              <a:rPr lang="en-US" dirty="0"/>
              <a:t>Learning game – ”pick the right note”: When game is active, page displays a note to press, and user has to click on the right note. </a:t>
            </a:r>
          </a:p>
        </p:txBody>
      </p:sp>
    </p:spTree>
    <p:extLst>
      <p:ext uri="{BB962C8B-B14F-4D97-AF65-F5344CB8AC3E}">
        <p14:creationId xmlns:p14="http://schemas.microsoft.com/office/powerpoint/2010/main" val="1411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488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PianoPulse </vt:lpstr>
      <vt:lpstr>User Story</vt:lpstr>
      <vt:lpstr>Wireframe</vt:lpstr>
      <vt:lpstr>Breakdown of tasks</vt:lpstr>
      <vt:lpstr>MVP</vt:lpstr>
      <vt:lpstr>Stretch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Krajniak</dc:creator>
  <cp:lastModifiedBy>Jan Krajniak</cp:lastModifiedBy>
  <cp:revision>8</cp:revision>
  <dcterms:created xsi:type="dcterms:W3CDTF">2024-11-06T01:55:04Z</dcterms:created>
  <dcterms:modified xsi:type="dcterms:W3CDTF">2024-11-06T03:22:17Z</dcterms:modified>
</cp:coreProperties>
</file>