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9" r:id="rId3"/>
    <p:sldId id="258" r:id="rId4"/>
    <p:sldId id="331" r:id="rId5"/>
    <p:sldId id="332" r:id="rId6"/>
    <p:sldId id="334" r:id="rId8"/>
    <p:sldId id="357" r:id="rId9"/>
    <p:sldId id="358" r:id="rId10"/>
    <p:sldId id="359" r:id="rId11"/>
    <p:sldId id="362" r:id="rId12"/>
    <p:sldId id="360" r:id="rId13"/>
    <p:sldId id="361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9" r:id="rId25"/>
    <p:sldId id="380" r:id="rId26"/>
    <p:sldId id="373" r:id="rId27"/>
    <p:sldId id="374" r:id="rId28"/>
    <p:sldId id="375" r:id="rId29"/>
    <p:sldId id="376" r:id="rId30"/>
    <p:sldId id="377" r:id="rId31"/>
    <p:sldId id="378" r:id="rId32"/>
    <p:sldId id="326" r:id="rId33"/>
    <p:sldId id="325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7" userDrawn="1">
          <p15:clr>
            <a:srgbClr val="A4A3A4"/>
          </p15:clr>
        </p15:guide>
        <p15:guide id="2" pos="3845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469" userDrawn="1">
          <p15:clr>
            <a:srgbClr val="A4A3A4"/>
          </p15:clr>
        </p15:guide>
        <p15:guide id="5" orient="horz" pos="548" userDrawn="1">
          <p15:clr>
            <a:srgbClr val="A4A3A4"/>
          </p15:clr>
        </p15:guide>
        <p15:guide id="8" orient="horz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A691"/>
    <a:srgbClr val="E39925"/>
    <a:srgbClr val="000000"/>
    <a:srgbClr val="1DA78E"/>
    <a:srgbClr val="187663"/>
    <a:srgbClr val="00706E"/>
    <a:srgbClr val="DD1A23"/>
    <a:srgbClr val="156794"/>
    <a:srgbClr val="FE840F"/>
    <a:srgbClr val="3DB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5" autoAdjust="0"/>
    <p:restoredTop sz="94678"/>
  </p:normalViewPr>
  <p:slideViewPr>
    <p:cSldViewPr snapToGrid="0" showGuides="1">
      <p:cViewPr varScale="1">
        <p:scale>
          <a:sx n="97" d="100"/>
          <a:sy n="97" d="100"/>
        </p:scale>
        <p:origin x="126" y="162"/>
      </p:cViewPr>
      <p:guideLst>
        <p:guide orient="horz" pos="2177"/>
        <p:guide pos="3845"/>
        <p:guide pos="189"/>
        <p:guide pos="7469"/>
        <p:guide orient="horz" pos="548"/>
        <p:guide orient="horz" pos="3861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FA3FE-42AF-48E4-8CFA-8343DC2929F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7DD21BB-2519-4E63-831D-6A4F3878788D}">
      <dgm:prSet phldrT="[文本]" custT="1"/>
      <dgm:spPr/>
      <dgm:t>
        <a:bodyPr/>
        <a:lstStyle/>
        <a:p>
          <a:r>
            <a:rPr lang="en-US" altLang="zh-CN" sz="1400" b="1" dirty="0"/>
            <a:t>DML</a:t>
          </a:r>
          <a:r>
            <a:rPr lang="zh-CN" altLang="en-US" sz="1400" b="1" dirty="0"/>
            <a:t>关键字</a:t>
          </a:r>
        </a:p>
      </dgm:t>
    </dgm:pt>
    <dgm:pt modelId="{5BC15BA1-8411-4763-B939-728E89539366}" cxnId="{910E33C6-C989-4010-9A80-CD40EEC49A73}" type="parTrans">
      <dgm:prSet/>
      <dgm:spPr/>
      <dgm:t>
        <a:bodyPr/>
        <a:lstStyle/>
        <a:p>
          <a:endParaRPr lang="zh-CN" altLang="en-US"/>
        </a:p>
      </dgm:t>
    </dgm:pt>
    <dgm:pt modelId="{F713BB93-8A27-4CAE-8DEA-E05CFB7A7235}" cxnId="{910E33C6-C989-4010-9A80-CD40EEC49A73}" type="sibTrans">
      <dgm:prSet/>
      <dgm:spPr/>
      <dgm:t>
        <a:bodyPr/>
        <a:lstStyle/>
        <a:p>
          <a:endParaRPr lang="zh-CN" altLang="en-US"/>
        </a:p>
      </dgm:t>
    </dgm:pt>
    <dgm:pt modelId="{B56A95A5-716A-4C0D-8C77-D8076C30673D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INSERT</a:t>
          </a:r>
          <a:r>
            <a:rPr lang="zh-CN" alt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 用于数据插入关键字。</a:t>
          </a:r>
        </a:p>
      </dgm:t>
    </dgm:pt>
    <dgm:pt modelId="{FD501887-4534-4A76-B783-3F57DB501B8F}" cxnId="{4713ACE8-A17E-495E-AC59-F8599AFF42AA}" type="parTrans">
      <dgm:prSet/>
      <dgm:spPr/>
      <dgm:t>
        <a:bodyPr/>
        <a:lstStyle/>
        <a:p>
          <a:endParaRPr lang="zh-CN" altLang="en-US"/>
        </a:p>
      </dgm:t>
    </dgm:pt>
    <dgm:pt modelId="{A4328FFA-9A3D-44C2-96A0-DA9A9960C200}" cxnId="{4713ACE8-A17E-495E-AC59-F8599AFF42AA}" type="sibTrans">
      <dgm:prSet/>
      <dgm:spPr/>
      <dgm:t>
        <a:bodyPr/>
        <a:lstStyle/>
        <a:p>
          <a:endParaRPr lang="zh-CN" altLang="en-US"/>
        </a:p>
      </dgm:t>
    </dgm:pt>
    <dgm:pt modelId="{92C7ECAB-10C4-42A2-BB24-753C8BA69F49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UPDATE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用于数据修改关键字。</a:t>
          </a:r>
        </a:p>
      </dgm:t>
    </dgm:pt>
    <dgm:pt modelId="{CC310507-FBC0-4748-BE0E-34A316882F96}" cxnId="{D0EEFB31-3159-4BED-8799-B65EA03C3698}" type="parTrans">
      <dgm:prSet/>
      <dgm:spPr/>
      <dgm:t>
        <a:bodyPr/>
        <a:lstStyle/>
        <a:p>
          <a:endParaRPr lang="zh-CN" altLang="en-US"/>
        </a:p>
      </dgm:t>
    </dgm:pt>
    <dgm:pt modelId="{CDD8E27D-7071-456E-8E0F-FE3D905E9F03}" cxnId="{D0EEFB31-3159-4BED-8799-B65EA03C3698}" type="sibTrans">
      <dgm:prSet/>
      <dgm:spPr/>
      <dgm:t>
        <a:bodyPr/>
        <a:lstStyle/>
        <a:p>
          <a:endParaRPr lang="zh-CN" altLang="en-US"/>
        </a:p>
      </dgm:t>
    </dgm:pt>
    <dgm:pt modelId="{0E2B4873-C460-4837-A534-A3594C42C9B7}">
      <dgm:prSet phldrT="[文本]"/>
      <dgm:spPr/>
      <dgm:t>
        <a:bodyPr/>
        <a:lstStyle/>
        <a:p>
          <a:r>
            <a:rPr lang="en-US" altLang="zh-CN" b="1" dirty="0">
              <a:solidFill>
                <a:srgbClr val="FF0000"/>
              </a:solidFill>
            </a:rPr>
            <a:t>DELETE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/>
            <a:t>用于数据删除关键字。</a:t>
          </a:r>
        </a:p>
      </dgm:t>
    </dgm:pt>
    <dgm:pt modelId="{B7F02AE6-B8B2-43B3-BF87-DCDAED1F33D0}" cxnId="{52FDE398-2336-4853-AE12-5AF458B6DBBA}" type="parTrans">
      <dgm:prSet/>
      <dgm:spPr/>
      <dgm:t>
        <a:bodyPr/>
        <a:lstStyle/>
        <a:p>
          <a:endParaRPr lang="zh-CN" altLang="en-US"/>
        </a:p>
      </dgm:t>
    </dgm:pt>
    <dgm:pt modelId="{7EA14108-9A60-459A-9911-59900765A4C1}" cxnId="{52FDE398-2336-4853-AE12-5AF458B6DBBA}" type="sibTrans">
      <dgm:prSet/>
      <dgm:spPr/>
      <dgm:t>
        <a:bodyPr/>
        <a:lstStyle/>
        <a:p>
          <a:endParaRPr lang="zh-CN" altLang="en-US"/>
        </a:p>
      </dgm:t>
    </dgm:pt>
    <dgm:pt modelId="{71322D1F-CA8D-4EB5-A6D3-A460C0E2E49C}" type="pres">
      <dgm:prSet presAssocID="{B04FA3FE-42AF-48E4-8CFA-8343DC2929F2}" presName="vert0" presStyleCnt="0">
        <dgm:presLayoutVars>
          <dgm:dir/>
          <dgm:animOne val="branch"/>
          <dgm:animLvl val="lvl"/>
        </dgm:presLayoutVars>
      </dgm:prSet>
      <dgm:spPr/>
    </dgm:pt>
    <dgm:pt modelId="{83EE673E-6DB6-4CE2-8FD4-1DA7F41A20BF}" type="pres">
      <dgm:prSet presAssocID="{A7DD21BB-2519-4E63-831D-6A4F3878788D}" presName="thickLine" presStyleLbl="alignNode1" presStyleIdx="0" presStyleCnt="1" custLinFactNeighborX="-77040" custLinFactNeighborY="6"/>
      <dgm:spPr/>
    </dgm:pt>
    <dgm:pt modelId="{EFFED612-085A-4E8C-A7AE-C163919FC690}" type="pres">
      <dgm:prSet presAssocID="{A7DD21BB-2519-4E63-831D-6A4F3878788D}" presName="horz1" presStyleCnt="0"/>
      <dgm:spPr/>
    </dgm:pt>
    <dgm:pt modelId="{185166F7-E150-4F0B-B56A-0A07DFE94210}" type="pres">
      <dgm:prSet presAssocID="{A7DD21BB-2519-4E63-831D-6A4F3878788D}" presName="tx1" presStyleLbl="revTx" presStyleIdx="0" presStyleCnt="4" custScaleX="114670"/>
      <dgm:spPr/>
    </dgm:pt>
    <dgm:pt modelId="{05229476-7092-4F32-A5FB-2CCD564CCDEA}" type="pres">
      <dgm:prSet presAssocID="{A7DD21BB-2519-4E63-831D-6A4F3878788D}" presName="vert1" presStyleCnt="0"/>
      <dgm:spPr/>
    </dgm:pt>
    <dgm:pt modelId="{26CC9F74-22F2-4562-9179-CE2DB0B1381F}" type="pres">
      <dgm:prSet presAssocID="{B56A95A5-716A-4C0D-8C77-D8076C30673D}" presName="vertSpace2a" presStyleCnt="0"/>
      <dgm:spPr/>
    </dgm:pt>
    <dgm:pt modelId="{727ED46F-487C-446C-8FF0-CD7C961DC986}" type="pres">
      <dgm:prSet presAssocID="{B56A95A5-716A-4C0D-8C77-D8076C30673D}" presName="horz2" presStyleCnt="0"/>
      <dgm:spPr/>
    </dgm:pt>
    <dgm:pt modelId="{EA37FDA7-8C51-47F0-85E8-CC162B32BAE0}" type="pres">
      <dgm:prSet presAssocID="{B56A95A5-716A-4C0D-8C77-D8076C30673D}" presName="horzSpace2" presStyleCnt="0"/>
      <dgm:spPr/>
    </dgm:pt>
    <dgm:pt modelId="{30EAF4A1-4EB6-43F6-8C82-6B794492A502}" type="pres">
      <dgm:prSet presAssocID="{B56A95A5-716A-4C0D-8C77-D8076C30673D}" presName="tx2" presStyleLbl="revTx" presStyleIdx="1" presStyleCnt="4"/>
      <dgm:spPr/>
    </dgm:pt>
    <dgm:pt modelId="{E64452A7-F2DE-4377-8A29-AEAE0863BCCC}" type="pres">
      <dgm:prSet presAssocID="{B56A95A5-716A-4C0D-8C77-D8076C30673D}" presName="vert2" presStyleCnt="0"/>
      <dgm:spPr/>
    </dgm:pt>
    <dgm:pt modelId="{8BBC914E-8E86-4533-9494-6E315FDA347A}" type="pres">
      <dgm:prSet presAssocID="{B56A95A5-716A-4C0D-8C77-D8076C30673D}" presName="thinLine2b" presStyleLbl="callout" presStyleIdx="0" presStyleCnt="3"/>
      <dgm:spPr/>
    </dgm:pt>
    <dgm:pt modelId="{BAB002DE-A555-438B-AC8B-06E52202B5BA}" type="pres">
      <dgm:prSet presAssocID="{B56A95A5-716A-4C0D-8C77-D8076C30673D}" presName="vertSpace2b" presStyleCnt="0"/>
      <dgm:spPr/>
    </dgm:pt>
    <dgm:pt modelId="{FDEDA87F-1481-4B32-B5C1-D76BE1782BB2}" type="pres">
      <dgm:prSet presAssocID="{92C7ECAB-10C4-42A2-BB24-753C8BA69F49}" presName="horz2" presStyleCnt="0"/>
      <dgm:spPr/>
    </dgm:pt>
    <dgm:pt modelId="{21CBC205-FF01-4F24-91C6-53B293BCE3F9}" type="pres">
      <dgm:prSet presAssocID="{92C7ECAB-10C4-42A2-BB24-753C8BA69F49}" presName="horzSpace2" presStyleCnt="0"/>
      <dgm:spPr/>
    </dgm:pt>
    <dgm:pt modelId="{A8C86633-7FA8-4680-8456-0E5F41571BBE}" type="pres">
      <dgm:prSet presAssocID="{92C7ECAB-10C4-42A2-BB24-753C8BA69F49}" presName="tx2" presStyleLbl="revTx" presStyleIdx="2" presStyleCnt="4"/>
      <dgm:spPr/>
    </dgm:pt>
    <dgm:pt modelId="{9F6C91CB-FB1A-4EC1-8992-0BED73B7E440}" type="pres">
      <dgm:prSet presAssocID="{92C7ECAB-10C4-42A2-BB24-753C8BA69F49}" presName="vert2" presStyleCnt="0"/>
      <dgm:spPr/>
    </dgm:pt>
    <dgm:pt modelId="{B7F3DADD-66AE-40DA-991D-3A5DD20706F3}" type="pres">
      <dgm:prSet presAssocID="{92C7ECAB-10C4-42A2-BB24-753C8BA69F49}" presName="thinLine2b" presStyleLbl="callout" presStyleIdx="1" presStyleCnt="3"/>
      <dgm:spPr/>
    </dgm:pt>
    <dgm:pt modelId="{489C7358-6DCF-404E-B414-054885E80817}" type="pres">
      <dgm:prSet presAssocID="{92C7ECAB-10C4-42A2-BB24-753C8BA69F49}" presName="vertSpace2b" presStyleCnt="0"/>
      <dgm:spPr/>
    </dgm:pt>
    <dgm:pt modelId="{E7218315-07C5-4F03-A0A8-49AB0386D579}" type="pres">
      <dgm:prSet presAssocID="{0E2B4873-C460-4837-A534-A3594C42C9B7}" presName="horz2" presStyleCnt="0"/>
      <dgm:spPr/>
    </dgm:pt>
    <dgm:pt modelId="{02EA9AD3-1E48-4F66-B725-BFF0469523A5}" type="pres">
      <dgm:prSet presAssocID="{0E2B4873-C460-4837-A534-A3594C42C9B7}" presName="horzSpace2" presStyleCnt="0"/>
      <dgm:spPr/>
    </dgm:pt>
    <dgm:pt modelId="{23270734-0C10-4CE9-8341-829C1C794BFF}" type="pres">
      <dgm:prSet presAssocID="{0E2B4873-C460-4837-A534-A3594C42C9B7}" presName="tx2" presStyleLbl="revTx" presStyleIdx="3" presStyleCnt="4"/>
      <dgm:spPr/>
    </dgm:pt>
    <dgm:pt modelId="{B54C4C58-FD16-4A93-A7F5-A539A1422997}" type="pres">
      <dgm:prSet presAssocID="{0E2B4873-C460-4837-A534-A3594C42C9B7}" presName="vert2" presStyleCnt="0"/>
      <dgm:spPr/>
    </dgm:pt>
    <dgm:pt modelId="{BF188500-52F4-45AB-BB89-6D409796AB56}" type="pres">
      <dgm:prSet presAssocID="{0E2B4873-C460-4837-A534-A3594C42C9B7}" presName="thinLine2b" presStyleLbl="callout" presStyleIdx="2" presStyleCnt="3"/>
      <dgm:spPr/>
    </dgm:pt>
    <dgm:pt modelId="{8043E94C-7F15-446B-A74A-8A0465301297}" type="pres">
      <dgm:prSet presAssocID="{0E2B4873-C460-4837-A534-A3594C42C9B7}" presName="vertSpace2b" presStyleCnt="0"/>
      <dgm:spPr/>
    </dgm:pt>
  </dgm:ptLst>
  <dgm:cxnLst>
    <dgm:cxn modelId="{D0EEFB31-3159-4BED-8799-B65EA03C3698}" srcId="{A7DD21BB-2519-4E63-831D-6A4F3878788D}" destId="{92C7ECAB-10C4-42A2-BB24-753C8BA69F49}" srcOrd="1" destOrd="0" parTransId="{CC310507-FBC0-4748-BE0E-34A316882F96}" sibTransId="{CDD8E27D-7071-456E-8E0F-FE3D905E9F03}"/>
    <dgm:cxn modelId="{0B3C434B-255A-403C-B168-8C4C75AA74F0}" type="presOf" srcId="{B56A95A5-716A-4C0D-8C77-D8076C30673D}" destId="{30EAF4A1-4EB6-43F6-8C82-6B794492A502}" srcOrd="0" destOrd="0" presId="urn:microsoft.com/office/officeart/2008/layout/LinedList"/>
    <dgm:cxn modelId="{D0D47C4C-3D1C-4D43-951C-F9030965A566}" type="presOf" srcId="{B04FA3FE-42AF-48E4-8CFA-8343DC2929F2}" destId="{71322D1F-CA8D-4EB5-A6D3-A460C0E2E49C}" srcOrd="0" destOrd="0" presId="urn:microsoft.com/office/officeart/2008/layout/LinedList"/>
    <dgm:cxn modelId="{3A347D4F-88EF-49E8-AD55-06FEEA3E87CA}" type="presOf" srcId="{0E2B4873-C460-4837-A534-A3594C42C9B7}" destId="{23270734-0C10-4CE9-8341-829C1C794BFF}" srcOrd="0" destOrd="0" presId="urn:microsoft.com/office/officeart/2008/layout/LinedList"/>
    <dgm:cxn modelId="{D0923773-BDD5-4A1B-9759-8753F08DD517}" type="presOf" srcId="{A7DD21BB-2519-4E63-831D-6A4F3878788D}" destId="{185166F7-E150-4F0B-B56A-0A07DFE94210}" srcOrd="0" destOrd="0" presId="urn:microsoft.com/office/officeart/2008/layout/LinedList"/>
    <dgm:cxn modelId="{5A0BC87D-0B64-4DE0-BA02-C0C4AB279BEA}" type="presOf" srcId="{92C7ECAB-10C4-42A2-BB24-753C8BA69F49}" destId="{A8C86633-7FA8-4680-8456-0E5F41571BBE}" srcOrd="0" destOrd="0" presId="urn:microsoft.com/office/officeart/2008/layout/LinedList"/>
    <dgm:cxn modelId="{52FDE398-2336-4853-AE12-5AF458B6DBBA}" srcId="{A7DD21BB-2519-4E63-831D-6A4F3878788D}" destId="{0E2B4873-C460-4837-A534-A3594C42C9B7}" srcOrd="2" destOrd="0" parTransId="{B7F02AE6-B8B2-43B3-BF87-DCDAED1F33D0}" sibTransId="{7EA14108-9A60-459A-9911-59900765A4C1}"/>
    <dgm:cxn modelId="{910E33C6-C989-4010-9A80-CD40EEC49A73}" srcId="{B04FA3FE-42AF-48E4-8CFA-8343DC2929F2}" destId="{A7DD21BB-2519-4E63-831D-6A4F3878788D}" srcOrd="0" destOrd="0" parTransId="{5BC15BA1-8411-4763-B939-728E89539366}" sibTransId="{F713BB93-8A27-4CAE-8DEA-E05CFB7A7235}"/>
    <dgm:cxn modelId="{4713ACE8-A17E-495E-AC59-F8599AFF42AA}" srcId="{A7DD21BB-2519-4E63-831D-6A4F3878788D}" destId="{B56A95A5-716A-4C0D-8C77-D8076C30673D}" srcOrd="0" destOrd="0" parTransId="{FD501887-4534-4A76-B783-3F57DB501B8F}" sibTransId="{A4328FFA-9A3D-44C2-96A0-DA9A9960C200}"/>
    <dgm:cxn modelId="{230F0112-7989-48D7-AA07-4D061D318730}" type="presParOf" srcId="{71322D1F-CA8D-4EB5-A6D3-A460C0E2E49C}" destId="{83EE673E-6DB6-4CE2-8FD4-1DA7F41A20BF}" srcOrd="0" destOrd="0" presId="urn:microsoft.com/office/officeart/2008/layout/LinedList"/>
    <dgm:cxn modelId="{0A4021D5-67FA-43DF-8B22-A756121669CC}" type="presParOf" srcId="{71322D1F-CA8D-4EB5-A6D3-A460C0E2E49C}" destId="{EFFED612-085A-4E8C-A7AE-C163919FC690}" srcOrd="1" destOrd="0" presId="urn:microsoft.com/office/officeart/2008/layout/LinedList"/>
    <dgm:cxn modelId="{7DE402BE-C819-478D-8DDF-AEEDFA0318BA}" type="presParOf" srcId="{EFFED612-085A-4E8C-A7AE-C163919FC690}" destId="{185166F7-E150-4F0B-B56A-0A07DFE94210}" srcOrd="0" destOrd="0" presId="urn:microsoft.com/office/officeart/2008/layout/LinedList"/>
    <dgm:cxn modelId="{B3E4596E-C293-437E-935A-8D8C7FEB0B5B}" type="presParOf" srcId="{EFFED612-085A-4E8C-A7AE-C163919FC690}" destId="{05229476-7092-4F32-A5FB-2CCD564CCDEA}" srcOrd="1" destOrd="0" presId="urn:microsoft.com/office/officeart/2008/layout/LinedList"/>
    <dgm:cxn modelId="{B1AEFC28-EB3A-4590-9B0A-2992B17DDBEA}" type="presParOf" srcId="{05229476-7092-4F32-A5FB-2CCD564CCDEA}" destId="{26CC9F74-22F2-4562-9179-CE2DB0B1381F}" srcOrd="0" destOrd="0" presId="urn:microsoft.com/office/officeart/2008/layout/LinedList"/>
    <dgm:cxn modelId="{189DF87E-CB64-499D-BE46-A7C7177168DA}" type="presParOf" srcId="{05229476-7092-4F32-A5FB-2CCD564CCDEA}" destId="{727ED46F-487C-446C-8FF0-CD7C961DC986}" srcOrd="1" destOrd="0" presId="urn:microsoft.com/office/officeart/2008/layout/LinedList"/>
    <dgm:cxn modelId="{62CD9390-B1D1-44DE-A633-1AF3B95AE16D}" type="presParOf" srcId="{727ED46F-487C-446C-8FF0-CD7C961DC986}" destId="{EA37FDA7-8C51-47F0-85E8-CC162B32BAE0}" srcOrd="0" destOrd="0" presId="urn:microsoft.com/office/officeart/2008/layout/LinedList"/>
    <dgm:cxn modelId="{26CF0E9F-2980-4615-8371-CD2377672761}" type="presParOf" srcId="{727ED46F-487C-446C-8FF0-CD7C961DC986}" destId="{30EAF4A1-4EB6-43F6-8C82-6B794492A502}" srcOrd="1" destOrd="0" presId="urn:microsoft.com/office/officeart/2008/layout/LinedList"/>
    <dgm:cxn modelId="{4D0C9127-67D9-4AA9-ADB0-5E928F9F661A}" type="presParOf" srcId="{727ED46F-487C-446C-8FF0-CD7C961DC986}" destId="{E64452A7-F2DE-4377-8A29-AEAE0863BCCC}" srcOrd="2" destOrd="0" presId="urn:microsoft.com/office/officeart/2008/layout/LinedList"/>
    <dgm:cxn modelId="{CCA34AD6-35E5-429A-B064-8ADC7A2553A9}" type="presParOf" srcId="{05229476-7092-4F32-A5FB-2CCD564CCDEA}" destId="{8BBC914E-8E86-4533-9494-6E315FDA347A}" srcOrd="2" destOrd="0" presId="urn:microsoft.com/office/officeart/2008/layout/LinedList"/>
    <dgm:cxn modelId="{C863F27F-71BE-4B7E-9C96-4F9357AFB534}" type="presParOf" srcId="{05229476-7092-4F32-A5FB-2CCD564CCDEA}" destId="{BAB002DE-A555-438B-AC8B-06E52202B5BA}" srcOrd="3" destOrd="0" presId="urn:microsoft.com/office/officeart/2008/layout/LinedList"/>
    <dgm:cxn modelId="{2A0D17B2-9353-4D88-8251-96E4308B2702}" type="presParOf" srcId="{05229476-7092-4F32-A5FB-2CCD564CCDEA}" destId="{FDEDA87F-1481-4B32-B5C1-D76BE1782BB2}" srcOrd="4" destOrd="0" presId="urn:microsoft.com/office/officeart/2008/layout/LinedList"/>
    <dgm:cxn modelId="{D4038FE6-E6CF-46EC-B3AD-A9EE68415870}" type="presParOf" srcId="{FDEDA87F-1481-4B32-B5C1-D76BE1782BB2}" destId="{21CBC205-FF01-4F24-91C6-53B293BCE3F9}" srcOrd="0" destOrd="0" presId="urn:microsoft.com/office/officeart/2008/layout/LinedList"/>
    <dgm:cxn modelId="{459FE133-4CEB-4213-91FD-D210E60EA6F9}" type="presParOf" srcId="{FDEDA87F-1481-4B32-B5C1-D76BE1782BB2}" destId="{A8C86633-7FA8-4680-8456-0E5F41571BBE}" srcOrd="1" destOrd="0" presId="urn:microsoft.com/office/officeart/2008/layout/LinedList"/>
    <dgm:cxn modelId="{12601E5F-06C2-4AEF-A4BC-6741B42B0E8B}" type="presParOf" srcId="{FDEDA87F-1481-4B32-B5C1-D76BE1782BB2}" destId="{9F6C91CB-FB1A-4EC1-8992-0BED73B7E440}" srcOrd="2" destOrd="0" presId="urn:microsoft.com/office/officeart/2008/layout/LinedList"/>
    <dgm:cxn modelId="{A2E6E609-2A1A-46A1-BF17-A4A590EB19E7}" type="presParOf" srcId="{05229476-7092-4F32-A5FB-2CCD564CCDEA}" destId="{B7F3DADD-66AE-40DA-991D-3A5DD20706F3}" srcOrd="5" destOrd="0" presId="urn:microsoft.com/office/officeart/2008/layout/LinedList"/>
    <dgm:cxn modelId="{55E09A3A-2F01-428F-9A0A-E6E3C2C4B5DC}" type="presParOf" srcId="{05229476-7092-4F32-A5FB-2CCD564CCDEA}" destId="{489C7358-6DCF-404E-B414-054885E80817}" srcOrd="6" destOrd="0" presId="urn:microsoft.com/office/officeart/2008/layout/LinedList"/>
    <dgm:cxn modelId="{EAA168AA-5CCA-4369-9DE2-4E47A46C8409}" type="presParOf" srcId="{05229476-7092-4F32-A5FB-2CCD564CCDEA}" destId="{E7218315-07C5-4F03-A0A8-49AB0386D579}" srcOrd="7" destOrd="0" presId="urn:microsoft.com/office/officeart/2008/layout/LinedList"/>
    <dgm:cxn modelId="{B8570A0A-B488-4496-AD8E-B99D33B1AC75}" type="presParOf" srcId="{E7218315-07C5-4F03-A0A8-49AB0386D579}" destId="{02EA9AD3-1E48-4F66-B725-BFF0469523A5}" srcOrd="0" destOrd="0" presId="urn:microsoft.com/office/officeart/2008/layout/LinedList"/>
    <dgm:cxn modelId="{B78CB577-A6E5-45FC-B086-57CDE6240255}" type="presParOf" srcId="{E7218315-07C5-4F03-A0A8-49AB0386D579}" destId="{23270734-0C10-4CE9-8341-829C1C794BFF}" srcOrd="1" destOrd="0" presId="urn:microsoft.com/office/officeart/2008/layout/LinedList"/>
    <dgm:cxn modelId="{D69D7A68-0D6E-4E7A-99EA-2975534DA394}" type="presParOf" srcId="{E7218315-07C5-4F03-A0A8-49AB0386D579}" destId="{B54C4C58-FD16-4A93-A7F5-A539A1422997}" srcOrd="2" destOrd="0" presId="urn:microsoft.com/office/officeart/2008/layout/LinedList"/>
    <dgm:cxn modelId="{F24BDC8A-9115-417A-AA7B-CE1F59B66A78}" type="presParOf" srcId="{05229476-7092-4F32-A5FB-2CCD564CCDEA}" destId="{BF188500-52F4-45AB-BB89-6D409796AB56}" srcOrd="8" destOrd="0" presId="urn:microsoft.com/office/officeart/2008/layout/LinedList"/>
    <dgm:cxn modelId="{F424537E-F3EA-4A6F-B6DB-45F5A06797C0}" type="presParOf" srcId="{05229476-7092-4F32-A5FB-2CCD564CCDEA}" destId="{8043E94C-7F15-446B-A74A-8A0465301297}" srcOrd="9" destOrd="0" presId="urn:microsoft.com/office/officeart/2008/layout/LinedList"/>
  </dgm:cxnLst>
  <dgm:bg/>
  <dgm:whole>
    <a:ln w="6350">
      <a:solidFill>
        <a:schemeClr val="tx1">
          <a:lumMod val="75000"/>
          <a:lumOff val="25000"/>
        </a:schemeClr>
      </a:solidFill>
      <a:prstDash val="sysDot"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885839" cy="1010757"/>
        <a:chOff x="0" y="0"/>
        <a:chExt cx="4885839" cy="1010757"/>
      </a:xfrm>
    </dsp:grpSpPr>
    <dsp:sp modelId="{83EE673E-6DB6-4CE2-8FD4-1DA7F41A20BF}">
      <dsp:nvSpPr>
        <dsp:cNvPr id="3" name="直接连接符 2"/>
        <dsp:cNvSpPr/>
      </dsp:nvSpPr>
      <dsp:spPr bwMode="white">
        <a:xfrm>
          <a:off x="0" y="61"/>
          <a:ext cx="4885839" cy="0"/>
        </a:xfrm>
        <a:prstGeom prst="line">
          <a:avLst/>
        </a:prstGeom>
      </dsp:spPr>
      <dsp:style>
        <a:lnRef idx="2">
          <a:schemeClr val="accen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Xfrm>
        <a:off x="0" y="61"/>
        <a:ext cx="4885839" cy="0"/>
      </dsp:txXfrm>
    </dsp:sp>
    <dsp:sp modelId="{185166F7-E150-4F0B-B56A-0A07DFE94210}">
      <dsp:nvSpPr>
        <dsp:cNvPr id="4" name="矩形 3"/>
        <dsp:cNvSpPr/>
      </dsp:nvSpPr>
      <dsp:spPr bwMode="white">
        <a:xfrm>
          <a:off x="0" y="0"/>
          <a:ext cx="977168" cy="1010757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53340" tIns="53340" rIns="53340" bIns="53340" anchor="t"/>
        <a:lstStyle>
          <a:lvl1pPr algn="l">
            <a:defRPr sz="6500"/>
          </a:lvl1pPr>
          <a:lvl2pPr marL="285750" indent="-285750" algn="l">
            <a:defRPr sz="5000"/>
          </a:lvl2pPr>
          <a:lvl3pPr marL="571500" indent="-285750" algn="l">
            <a:defRPr sz="5000"/>
          </a:lvl3pPr>
          <a:lvl4pPr marL="857250" indent="-285750" algn="l">
            <a:defRPr sz="5000"/>
          </a:lvl4pPr>
          <a:lvl5pPr marL="1143000" indent="-285750" algn="l">
            <a:defRPr sz="5000"/>
          </a:lvl5pPr>
          <a:lvl6pPr marL="1428750" indent="-285750" algn="l">
            <a:defRPr sz="5000"/>
          </a:lvl6pPr>
          <a:lvl7pPr marL="1714500" indent="-285750" algn="l">
            <a:defRPr sz="5000"/>
          </a:lvl7pPr>
          <a:lvl8pPr marL="2000250" indent="-285750" algn="l">
            <a:defRPr sz="5000"/>
          </a:lvl8pPr>
          <a:lvl9pPr marL="2286000" indent="-285750" algn="l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400" b="1" dirty="0">
              <a:solidFill>
                <a:schemeClr val="tx1"/>
              </a:solidFill>
            </a:rPr>
            <a:t>DML</a:t>
          </a:r>
          <a:r>
            <a:rPr lang="zh-CN" altLang="en-US" sz="1400" b="1" dirty="0">
              <a:solidFill>
                <a:schemeClr val="tx1"/>
              </a:solidFill>
            </a:rPr>
            <a:t>关键字</a:t>
          </a:r>
          <a:endParaRPr>
            <a:solidFill>
              <a:schemeClr val="tx1"/>
            </a:solidFill>
          </a:endParaRPr>
        </a:p>
      </dsp:txBody>
      <dsp:txXfrm>
        <a:off x="0" y="0"/>
        <a:ext cx="977168" cy="1010757"/>
      </dsp:txXfrm>
    </dsp:sp>
    <dsp:sp modelId="{30EAF4A1-4EB6-43F6-8C82-6B794492A502}">
      <dsp:nvSpPr>
        <dsp:cNvPr id="5" name="矩形 4"/>
        <dsp:cNvSpPr/>
      </dsp:nvSpPr>
      <dsp:spPr bwMode="white">
        <a:xfrm>
          <a:off x="1050455" y="15793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INSERT</a:t>
          </a:r>
          <a:r>
            <a:rPr lang="zh-CN" alt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 用于数据插入关键字。</a:t>
          </a:r>
          <a:endParaRPr>
            <a:solidFill>
              <a:schemeClr val="tx1"/>
            </a:solidFill>
          </a:endParaRPr>
        </a:p>
      </dsp:txBody>
      <dsp:txXfrm>
        <a:off x="1050455" y="15793"/>
        <a:ext cx="3835384" cy="315862"/>
      </dsp:txXfrm>
    </dsp:sp>
    <dsp:sp modelId="{8BBC914E-8E86-4533-9494-6E315FDA347A}">
      <dsp:nvSpPr>
        <dsp:cNvPr id="6" name="直接连接符 5"/>
        <dsp:cNvSpPr/>
      </dsp:nvSpPr>
      <dsp:spPr bwMode="white">
        <a:xfrm>
          <a:off x="977168" y="331655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331655"/>
        <a:ext cx="3908671" cy="0"/>
      </dsp:txXfrm>
    </dsp:sp>
    <dsp:sp modelId="{A8C86633-7FA8-4680-8456-0E5F41571BBE}">
      <dsp:nvSpPr>
        <dsp:cNvPr id="7" name="矩形 6"/>
        <dsp:cNvSpPr/>
      </dsp:nvSpPr>
      <dsp:spPr bwMode="white">
        <a:xfrm>
          <a:off x="1050455" y="347448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UPDATE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用于数据修改关键字。</a:t>
          </a:r>
          <a:endParaRPr>
            <a:solidFill>
              <a:schemeClr val="tx1"/>
            </a:solidFill>
          </a:endParaRPr>
        </a:p>
      </dsp:txBody>
      <dsp:txXfrm>
        <a:off x="1050455" y="347448"/>
        <a:ext cx="3835384" cy="315862"/>
      </dsp:txXfrm>
    </dsp:sp>
    <dsp:sp modelId="{B7F3DADD-66AE-40DA-991D-3A5DD20706F3}">
      <dsp:nvSpPr>
        <dsp:cNvPr id="8" name="直接连接符 7"/>
        <dsp:cNvSpPr/>
      </dsp:nvSpPr>
      <dsp:spPr bwMode="white">
        <a:xfrm>
          <a:off x="977168" y="663309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663309"/>
        <a:ext cx="3908671" cy="0"/>
      </dsp:txXfrm>
    </dsp:sp>
    <dsp:sp modelId="{23270734-0C10-4CE9-8341-829C1C794BFF}">
      <dsp:nvSpPr>
        <dsp:cNvPr id="9" name="矩形 8"/>
        <dsp:cNvSpPr/>
      </dsp:nvSpPr>
      <dsp:spPr bwMode="white">
        <a:xfrm>
          <a:off x="1050455" y="679102"/>
          <a:ext cx="3835384" cy="31586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lIns="49530" tIns="49530" rIns="49530" bIns="49530" anchor="t"/>
        <a:lstStyle>
          <a:lvl1pPr algn="l">
            <a:defRPr sz="1300"/>
          </a:lvl1pPr>
          <a:lvl2pPr marL="57150" indent="-57150" algn="l">
            <a:defRPr sz="1000"/>
          </a:lvl2pPr>
          <a:lvl3pPr marL="114300" indent="-57150" algn="l">
            <a:defRPr sz="1000"/>
          </a:lvl3pPr>
          <a:lvl4pPr marL="171450" indent="-57150" algn="l">
            <a:defRPr sz="1000"/>
          </a:lvl4pPr>
          <a:lvl5pPr marL="228600" indent="-57150" algn="l">
            <a:defRPr sz="1000"/>
          </a:lvl5pPr>
          <a:lvl6pPr marL="285750" indent="-57150" algn="l">
            <a:defRPr sz="1000"/>
          </a:lvl6pPr>
          <a:lvl7pPr marL="342900" indent="-57150" algn="l">
            <a:defRPr sz="1000"/>
          </a:lvl7pPr>
          <a:lvl8pPr marL="400050" indent="-57150" algn="l">
            <a:defRPr sz="1000"/>
          </a:lvl8pPr>
          <a:lvl9pPr marL="457200" indent="-57150" algn="l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b="1" dirty="0">
              <a:solidFill>
                <a:srgbClr val="FF0000"/>
              </a:solidFill>
            </a:rPr>
            <a:t>DELETE</a:t>
          </a:r>
          <a:r>
            <a:rPr lang="en-US" b="1" dirty="0">
              <a:solidFill>
                <a:srgbClr val="FF0000"/>
              </a:solidFill>
            </a:rPr>
            <a:t>：</a:t>
          </a:r>
          <a:r>
            <a:rPr lang="zh-CN" altLang="en-US" dirty="0">
              <a:solidFill>
                <a:schemeClr val="tx1"/>
              </a:solidFill>
            </a:rPr>
            <a:t>用于数据删除关键字。</a:t>
          </a:r>
          <a:endParaRPr>
            <a:solidFill>
              <a:schemeClr val="tx1"/>
            </a:solidFill>
          </a:endParaRPr>
        </a:p>
      </dsp:txBody>
      <dsp:txXfrm>
        <a:off x="1050455" y="679102"/>
        <a:ext cx="3835384" cy="315862"/>
      </dsp:txXfrm>
    </dsp:sp>
    <dsp:sp modelId="{BF188500-52F4-45AB-BB89-6D409796AB56}">
      <dsp:nvSpPr>
        <dsp:cNvPr id="10" name="直接连接符 9"/>
        <dsp:cNvSpPr/>
      </dsp:nvSpPr>
      <dsp:spPr bwMode="white">
        <a:xfrm>
          <a:off x="977168" y="994964"/>
          <a:ext cx="3908671" cy="0"/>
        </a:xfrm>
        <a:prstGeom prst="line">
          <a:avLst/>
        </a:prstGeom>
      </dsp:spPr>
      <dsp:style>
        <a:lnRef idx="2">
          <a:schemeClr val="accent1">
            <a:tint val="50000"/>
          </a:schemeClr>
        </a:lnRef>
        <a:fillRef idx="1">
          <a:schemeClr val="accent1"/>
        </a:fillRef>
        <a:effectRef idx="0">
          <a:scrgbClr r="0" g="0" b="0"/>
        </a:effectRef>
        <a:fontRef idx="minor"/>
      </dsp:style>
      <dsp:txXfrm>
        <a:off x="977168" y="994964"/>
        <a:ext cx="3908671" cy="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99402226-649F-4280-9A8E-CA9D1787856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08D222-26AE-4D58-A590-748B658F4B7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A77F7-ECFB-4F8D-8E6E-C2400196B9D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64711-C18D-4DA5-BA1E-BE8D0A30422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文本占位符 17"/>
          <p:cNvSpPr>
            <a:spLocks noGrp="1"/>
          </p:cNvSpPr>
          <p:nvPr>
            <p:ph type="body" sz="quarter" idx="11" hasCustomPrompt="1"/>
          </p:nvPr>
        </p:nvSpPr>
        <p:spPr>
          <a:xfrm>
            <a:off x="334962" y="338773"/>
            <a:ext cx="433132" cy="646331"/>
          </a:xfrm>
          <a:noFill/>
        </p:spPr>
        <p:txBody>
          <a:bodyPr wrap="none" rtlCol="0">
            <a:spAutoFit/>
          </a:bodyPr>
          <a:lstStyle>
            <a:lvl1pPr marL="0" indent="0">
              <a:buFontTx/>
              <a:buNone/>
              <a:defRPr kumimoji="1" lang="zh-CN" altLang="en-US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defRPr>
            </a:lvl1pPr>
          </a:lstStyle>
          <a:p>
            <a:pPr marL="0"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23" name="文本占位符 22"/>
          <p:cNvSpPr>
            <a:spLocks noGrp="1"/>
          </p:cNvSpPr>
          <p:nvPr>
            <p:ph type="body" sz="quarter" idx="12" hasCustomPrompt="1"/>
          </p:nvPr>
        </p:nvSpPr>
        <p:spPr>
          <a:xfrm>
            <a:off x="732736" y="531493"/>
            <a:ext cx="2438082" cy="34163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>
                <a:solidFill>
                  <a:srgbClr val="187663"/>
                </a:solidFill>
              </a:defRPr>
            </a:lvl1pPr>
          </a:lstStyle>
          <a:p>
            <a:pPr marL="0" lvl="0"/>
            <a:r>
              <a:rPr kumimoji="1" lang="zh-CN" altLang="en-US" dirty="0"/>
              <a:t>小结名称</a:t>
            </a:r>
            <a:endParaRPr kumimoji="1" lang="zh-CN" altLang="en-US" dirty="0"/>
          </a:p>
        </p:txBody>
      </p:sp>
      <p:sp>
        <p:nvSpPr>
          <p:cNvPr id="27" name="文本占位符 26"/>
          <p:cNvSpPr>
            <a:spLocks noGrp="1"/>
          </p:cNvSpPr>
          <p:nvPr>
            <p:ph type="body" sz="quarter" idx="13" hasCustomPrompt="1"/>
          </p:nvPr>
        </p:nvSpPr>
        <p:spPr>
          <a:xfrm>
            <a:off x="768350" y="1330325"/>
            <a:ext cx="10966450" cy="341632"/>
          </a:xfr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lang="zh-CN" altLang="en-US" sz="1800" dirty="0"/>
            </a:lvl1pPr>
          </a:lstStyle>
          <a:p>
            <a:pPr marL="0" lvl="0"/>
            <a:r>
              <a:rPr kumimoji="1" lang="zh-CN" altLang="en-US" dirty="0"/>
              <a:t>正文内容</a:t>
            </a:r>
            <a:endParaRPr kumimoji="1" lang="zh-CN" altLang="en-US" dirty="0"/>
          </a:p>
        </p:txBody>
      </p:sp>
      <p:sp>
        <p:nvSpPr>
          <p:cNvPr id="30" name="图片占位符 29"/>
          <p:cNvSpPr>
            <a:spLocks noGrp="1"/>
          </p:cNvSpPr>
          <p:nvPr>
            <p:ph type="pic" sz="quarter" idx="14" hasCustomPrompt="1"/>
          </p:nvPr>
        </p:nvSpPr>
        <p:spPr>
          <a:xfrm>
            <a:off x="83978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1" name="图片占位符 29"/>
          <p:cNvSpPr>
            <a:spLocks noGrp="1"/>
          </p:cNvSpPr>
          <p:nvPr>
            <p:ph type="pic" sz="quarter" idx="15" hasCustomPrompt="1"/>
          </p:nvPr>
        </p:nvSpPr>
        <p:spPr>
          <a:xfrm>
            <a:off x="467010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2" name="图片占位符 29"/>
          <p:cNvSpPr>
            <a:spLocks noGrp="1"/>
          </p:cNvSpPr>
          <p:nvPr>
            <p:ph type="pic" sz="quarter" idx="16" hasCustomPrompt="1"/>
          </p:nvPr>
        </p:nvSpPr>
        <p:spPr>
          <a:xfrm>
            <a:off x="8500428" y="2312037"/>
            <a:ext cx="3244850" cy="2890837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单击插入图片</a:t>
            </a:r>
            <a:endParaRPr kumimoji="1" lang="zh-CN" altLang="en-US" dirty="0"/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7" hasCustomPrompt="1"/>
          </p:nvPr>
        </p:nvSpPr>
        <p:spPr>
          <a:xfrm>
            <a:off x="839788" y="5445125"/>
            <a:ext cx="10906125" cy="286232"/>
          </a:xfrm>
          <a:noFill/>
        </p:spPr>
        <p:txBody>
          <a:bodyPr vert="horz" wrap="square" lIns="91440" tIns="45720" rIns="91440" bIns="45720" rtlCol="0">
            <a:spAutoFit/>
          </a:bodyPr>
          <a:lstStyle>
            <a:lvl1pPr>
              <a:buFontTx/>
              <a:buNone/>
              <a:defRPr kumimoji="1" lang="zh-CN" altLang="en-US" sz="1400" smtClean="0">
                <a:solidFill>
                  <a:srgbClr val="000000"/>
                </a:solidFill>
              </a:defRPr>
            </a:lvl1pPr>
            <a:lvl2pPr marL="457200" indent="0">
              <a:buNone/>
              <a:defRPr lang="zh-CN" altLang="en-US" smtClean="0"/>
            </a:lvl2pPr>
            <a:lvl3pPr>
              <a:defRPr lang="zh-CN" altLang="en-US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 indent="0">
              <a:buFontTx/>
              <a:buNone/>
            </a:pPr>
            <a:r>
              <a:rPr kumimoji="1" lang="zh-CN" altLang="en-US" dirty="0"/>
              <a:t>补充内容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41A69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164575"/>
            <a:ext cx="1930400" cy="598674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953807" y="2535311"/>
            <a:ext cx="459613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8000" b="1" i="0" spc="600" dirty="0">
                <a:solidFill>
                  <a:schemeClr val="bg1"/>
                </a:solidFill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感谢观看</a:t>
            </a:r>
            <a:endParaRPr kumimoji="1" lang="zh-CN" altLang="en-US" sz="8000" b="1" i="0" spc="600" dirty="0">
              <a:solidFill>
                <a:schemeClr val="bg1"/>
              </a:solidFill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cxnSp>
        <p:nvCxnSpPr>
          <p:cNvPr id="10" name="直线连接符 9"/>
          <p:cNvCxnSpPr/>
          <p:nvPr userDrawn="1"/>
        </p:nvCxnSpPr>
        <p:spPr>
          <a:xfrm flipH="1">
            <a:off x="3183467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/>
          <p:cNvCxnSpPr/>
          <p:nvPr userDrawn="1"/>
        </p:nvCxnSpPr>
        <p:spPr>
          <a:xfrm>
            <a:off x="31919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/>
          <p:cNvCxnSpPr/>
          <p:nvPr userDrawn="1"/>
        </p:nvCxnSpPr>
        <p:spPr>
          <a:xfrm flipH="1">
            <a:off x="3183468" y="2015067"/>
            <a:ext cx="592666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 userDrawn="1"/>
        </p:nvCxnSpPr>
        <p:spPr>
          <a:xfrm flipH="1">
            <a:off x="7416800" y="4470400"/>
            <a:ext cx="1693333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/>
          <p:cNvCxnSpPr/>
          <p:nvPr userDrawn="1"/>
        </p:nvCxnSpPr>
        <p:spPr>
          <a:xfrm>
            <a:off x="9110133" y="2006600"/>
            <a:ext cx="0" cy="24638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0CA77F7-ECFB-4F8D-8E6E-C2400196B9D3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5B64711-C18D-4DA5-BA1E-BE8D0A30422D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3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1" y="1600838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2061211" y="2686129"/>
            <a:ext cx="8069573" cy="769441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03_</a:t>
            </a:r>
            <a:r>
              <a:rPr lang="zh-CN" altLang="en-US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</a:t>
            </a:r>
            <a:r>
              <a:rPr lang="en-US" altLang="zh-CN" sz="4400" b="1" spc="300" dirty="0">
                <a:solidFill>
                  <a:srgbClr val="187663"/>
                </a:solidFill>
                <a:effectLst>
                  <a:outerShdw blurRad="556258" dist="146710" dir="3840000" algn="tl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DML</a:t>
            </a:r>
            <a:endParaRPr lang="en-US" altLang="zh-CN" sz="4000" b="1" spc="300" dirty="0">
              <a:solidFill>
                <a:srgbClr val="187663"/>
              </a:solidFill>
              <a:effectLst>
                <a:outerShdw blurRad="556258" dist="146710" dir="3840000" algn="tl" rotWithShape="0">
                  <a:srgbClr val="41A691">
                    <a:alpha val="35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02842" y="4336233"/>
            <a:ext cx="3186316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eaLnBrk="0" hangingPunct="0">
              <a:defRPr/>
            </a:pP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全新</a:t>
            </a:r>
            <a:r>
              <a:rPr lang="en-US" altLang="zh-CN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b="1" dirty="0">
                <a:solidFill>
                  <a:srgbClr val="187663">
                    <a:alpha val="9226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企业开发版</a:t>
            </a:r>
            <a:endParaRPr lang="en-US" altLang="zh-CN" sz="1600" b="1" dirty="0">
              <a:solidFill>
                <a:srgbClr val="187663">
                  <a:alpha val="9226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81029" y="1846642"/>
            <a:ext cx="9248224" cy="2694636"/>
            <a:chOff x="1725906" y="1826263"/>
            <a:chExt cx="9248224" cy="2694636"/>
          </a:xfrm>
        </p:grpSpPr>
        <p:cxnSp>
          <p:nvCxnSpPr>
            <p:cNvPr id="9" name="直线连接符 8"/>
            <p:cNvCxnSpPr/>
            <p:nvPr/>
          </p:nvCxnSpPr>
          <p:spPr>
            <a:xfrm flipH="1">
              <a:off x="1725906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线连接符 14"/>
            <p:cNvCxnSpPr/>
            <p:nvPr/>
          </p:nvCxnSpPr>
          <p:spPr>
            <a:xfrm>
              <a:off x="173453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6"/>
            <p:cNvCxnSpPr/>
            <p:nvPr/>
          </p:nvCxnSpPr>
          <p:spPr>
            <a:xfrm>
              <a:off x="172590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17"/>
            <p:cNvCxnSpPr/>
            <p:nvPr/>
          </p:nvCxnSpPr>
          <p:spPr>
            <a:xfrm flipH="1">
              <a:off x="7900992" y="1826263"/>
              <a:ext cx="307313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18"/>
            <p:cNvCxnSpPr/>
            <p:nvPr/>
          </p:nvCxnSpPr>
          <p:spPr>
            <a:xfrm>
              <a:off x="10963372" y="1826263"/>
              <a:ext cx="0" cy="2694636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/>
            <p:cNvCxnSpPr/>
            <p:nvPr/>
          </p:nvCxnSpPr>
          <p:spPr>
            <a:xfrm>
              <a:off x="8368746" y="4520899"/>
              <a:ext cx="2601798" cy="0"/>
            </a:xfrm>
            <a:prstGeom prst="line">
              <a:avLst/>
            </a:prstGeom>
            <a:ln w="19050">
              <a:solidFill>
                <a:srgbClr val="41A69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11265408" y="39867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9012" y="310583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98284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63872" y="310583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98284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4606962" y="297527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38111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4606962" y="297527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38111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6170" y="3145292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2794159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3620047" y="293495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772771" y="369716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796793" y="369716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8700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686170" y="3145292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4" y="288700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14956" y="361356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354054" y="304360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71570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14956" y="361356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671570" y="3572417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02256" y="310652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1957704" y="2934378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2794157" y="2923671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3628347" y="293437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1665302" y="287619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745510" y="2972571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-1911648" y="383559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-1911648" y="463758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-1907637" y="543958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39655" y="229427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26489" y="2598434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792625" y="3835593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861003" y="3835593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58634" y="384459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484532" y="1444275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97352" y="2675314"/>
            <a:ext cx="256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3793" y="24137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793" y="340351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297352" y="3665120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448915" y="3036455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-1911648" y="383559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-1911648" y="463758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-1907637" y="543958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025188" y="249635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025189" y="336786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792625" y="3835593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21813" y="2804506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664170" y="2815107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3861003" y="3835593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58634" y="3844598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484532" y="1444275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947748" y="2772795"/>
            <a:ext cx="2335242" cy="36573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行是最基本操作单位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3854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29226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35720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025188" y="249635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025189" y="3367867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5025189" y="2934378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297352" y="2675314"/>
            <a:ext cx="25660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93" y="2427130"/>
            <a:ext cx="1934526" cy="1934526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555977" y="3504258"/>
            <a:ext cx="19345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17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28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555978" y="2809647"/>
            <a:ext cx="20965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b="1" dirty="0">
                <a:solidFill>
                  <a:srgbClr val="17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4000" b="1" dirty="0"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543793" y="2413704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297352" y="3665120"/>
            <a:ext cx="39112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0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793" y="3403510"/>
            <a:ext cx="5998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4" y="3038455"/>
            <a:ext cx="437390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6110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 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1893521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2.1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插入数据语法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：为表的一行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所有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字段（列）插入数据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264266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值列表中需要为表的每一个字段指定值，并且值的顺序必须和数据表中字段定义时的顺序相同。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103028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2.....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7153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：为表的一行</a:t>
            </a:r>
            <a:r>
              <a:rPr lang="zh-CN" altLang="en-US" sz="1400" dirty="0">
                <a:solidFill>
                  <a:srgbClr val="FF0000"/>
                </a:solidFill>
                <a:latin typeface="+mn-ea"/>
              </a:rPr>
              <a:t>指定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字段（列）插入数据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推荐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636692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值列表中需要为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表名后指定的列指定值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，并且值的顺序和</a:t>
            </a:r>
            <a:r>
              <a:rPr kumimoji="0" lang="zh-CN" altLang="en-US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类型必须和指定的列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顺序相同。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1" y="4475454"/>
            <a:ext cx="4948160" cy="699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 ,....,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(value1,value2,....);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或者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INSERT INTO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表名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1,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列名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2.....)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VALUES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(value1,value2,....) ,....,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(value1,value2,....);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143965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3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：同时插入多条记录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40355" y="5239398"/>
            <a:ext cx="66034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情况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、情况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都可以转成一次插入多表数据，只需要在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values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后面写多个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值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1,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值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2…)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即可，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()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代表一行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6056" y="5713839"/>
            <a:ext cx="6210300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小结：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VALUES也可以写成VALUE，但是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FFF00"/>
                </a:highlight>
                <a:latin typeface="+mn-ea"/>
                <a:cs typeface="Open Sans" panose="020B0606030504020204" pitchFamily="34" charset="0"/>
              </a:rPr>
              <a:t>VALUES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是标准写法。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  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cs typeface="Open Sans" panose="020B0606030504020204" pitchFamily="34" charset="0"/>
              </a:rPr>
              <a:t>字符和日期型数据应包含在单引号中。</a:t>
            </a: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+mn-ea"/>
              <a:cs typeface="Open Sans" panose="020B0606030504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397005" y="211017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84713" y="5223461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826064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909483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9929028" y="2462069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826064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909483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9929028" y="3111391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4" name="任意多边形: 形状 23"/>
          <p:cNvSpPr/>
          <p:nvPr/>
        </p:nvSpPr>
        <p:spPr>
          <a:xfrm>
            <a:off x="826064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6" name="任意多边形: 形状 25"/>
          <p:cNvSpPr/>
          <p:nvPr/>
        </p:nvSpPr>
        <p:spPr>
          <a:xfrm>
            <a:off x="909483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7" name="任意多边形: 形状 26"/>
          <p:cNvSpPr/>
          <p:nvPr/>
        </p:nvSpPr>
        <p:spPr>
          <a:xfrm>
            <a:off x="9929028" y="3760713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826064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9" name="任意多边形: 形状 28"/>
          <p:cNvSpPr/>
          <p:nvPr/>
        </p:nvSpPr>
        <p:spPr>
          <a:xfrm>
            <a:off x="909483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0" name="任意多边形: 形状 29"/>
          <p:cNvSpPr/>
          <p:nvPr/>
        </p:nvSpPr>
        <p:spPr>
          <a:xfrm>
            <a:off x="9929028" y="4410036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9231194" y="210895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0065383" y="2108950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任意多边形: 形状 32"/>
          <p:cNvSpPr/>
          <p:nvPr/>
        </p:nvSpPr>
        <p:spPr>
          <a:xfrm>
            <a:off x="8309342" y="3122674"/>
            <a:ext cx="732271" cy="61265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34" name="任意多边形: 形状 33"/>
          <p:cNvSpPr/>
          <p:nvPr/>
        </p:nvSpPr>
        <p:spPr>
          <a:xfrm>
            <a:off x="9145795" y="3111967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5" name="任意多边形: 形状 34"/>
          <p:cNvSpPr/>
          <p:nvPr/>
        </p:nvSpPr>
        <p:spPr>
          <a:xfrm>
            <a:off x="9979985" y="3122674"/>
            <a:ext cx="732271" cy="612652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男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0" y="1675432"/>
            <a:ext cx="4898444" cy="2062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创建数据库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dml_d1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DATABASE IF NOT EXISTS dml_d1;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指定使用数据库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 dml_d1;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105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CREATE TABLE students (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stu_id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INT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学号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stu_name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VARCHAR(100)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姓名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stu_age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TINYINT UNSIGNED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年龄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stu_birthday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DATE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生日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stu_height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DECIMAL(4, 1) DEFAULT 200 COMMENT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身高，保留一位小数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2.2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插入数据实战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准备表结构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4348615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插入一名学生的所有信息，包括学号、名字、年龄、生日和身高。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插入一名学生的学号、名字、年龄，其他列使用默认值。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插入两名学生的信息，包括学号、名字、年龄、生日和身高。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插入一名学生的信息，只提供学号、名字和年龄，其他列为空值。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040838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插入数据练习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column1=value1, column2=value2, … , column=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valuen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2.3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：修改表中所有行数据（全表修改）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40356" y="2264266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更新表中所有行的指定列数据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3103028"/>
            <a:ext cx="4948160" cy="675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UPDATE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SET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column1=value1, column2=value2, … , column=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valuen</a:t>
            </a:r>
            <a:endParaRPr lang="en-US" altLang="zh-CN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[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condition]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77153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：修改表中符合条件行的数据（条件修改）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40356" y="3835281"/>
            <a:ext cx="62103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条件修改只是在后面添加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，</a:t>
            </a:r>
            <a:r>
              <a:rPr lang="en-US" altLang="zh-CN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where</a:t>
            </a:r>
            <a:r>
              <a:rPr lang="zh-CN" altLang="en-US" sz="1100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后面指定相关的条件即可</a:t>
            </a:r>
            <a:r>
              <a:rPr kumimoji="0" lang="zh-CN" altLang="zh-CN" sz="11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。</a:t>
            </a: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0" y="1675432"/>
            <a:ext cx="4898444" cy="21437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插入学生数据准备数据</a:t>
            </a:r>
            <a:endParaRPr kumimoji="0" lang="zh-CN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INSERT INTO students (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stu_id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stu_name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stu_age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stu_birthday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zh-CN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stu_height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VALUES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(6,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张三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21, '2002-05-10', 175.5),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(7,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李四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20, '2003-02-15', 168.0),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(8,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王五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22, '2001-09-20', 180.2),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(9,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赵六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19, '2004-03-08', 165.8),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(10,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钱七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23, '2000-12-01', 172.3),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(11,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孙八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20, '2003-06-25', 160.5),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(12,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周九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21, '2002-11-18', 175.0),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(13,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吴十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22, '2001-04-30', 168.7),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(14,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郑十一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19, '2004-08-12', 185.5),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(15, '</a:t>
            </a:r>
            <a:r>
              <a:rPr kumimoji="0" lang="zh-CN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王十二</a:t>
            </a:r>
            <a:r>
              <a:rPr kumimoji="0" lang="en-US" altLang="zh-CN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23, '2000-07-05', 170.1);</a:t>
            </a:r>
            <a:endParaRPr kumimoji="0" lang="en-US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2.4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修改数据实战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数据准备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4398608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将学号为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8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的学生的姓名改为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黄六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将年龄小于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岁的学生的身高增加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2.0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将学号为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的学生的生日修改为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'2003-07-10',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且年龄改成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将所有学生的年龄减少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岁。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26056" y="4090831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插入数据练习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04941" y="1730602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DELETE FROM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2.5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删除数据语法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99113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1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：删除表中所有行数据（全表删除）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4941" y="2810628"/>
            <a:ext cx="4948160" cy="4945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DELETE FROM 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zh-CN" sz="105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table_name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[</a:t>
            </a:r>
            <a:r>
              <a:rPr lang="en-US" altLang="zh-CN" sz="1050" dirty="0">
                <a:solidFill>
                  <a:schemeClr val="accent2">
                    <a:lumMod val="75000"/>
                  </a:schemeClr>
                </a:solidFill>
              </a:rPr>
              <a:t>WHERE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condition]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6056" y="2469269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情况</a:t>
            </a:r>
            <a:r>
              <a:rPr lang="en-US" altLang="zh-C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：删除表中符合条件行的数据（条件删除）</a:t>
            </a:r>
            <a:endParaRPr lang="zh-CN" altLang="en-US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2.6 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修改数据练习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6056" y="1344912"/>
            <a:ext cx="573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删除练习题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04940" y="1675432"/>
            <a:ext cx="4898444" cy="8884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1.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将年龄大于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的学员移除。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2.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将身高高于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且学号大于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3.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将身高高于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200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或学号大于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10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的数据移除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  <a:p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# 4.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ea"/>
              </a:rPr>
              <a:t>将所有学生数据移除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+mn-ea"/>
            </a:endParaRPr>
          </a:p>
        </p:txBody>
      </p: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0" y="-38099"/>
            <a:ext cx="65" cy="5333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26960" rIns="0" bIns="12696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3488" y="2261682"/>
            <a:ext cx="1934526" cy="193452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232215" y="3038455"/>
            <a:ext cx="35169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2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732841" y="2767280"/>
            <a:ext cx="519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54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78195" y="2247074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数据操纵语言关键字和作用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8195" y="3272387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理解数据库单位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以及操作的最基本单位！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78195" y="4331582"/>
            <a:ext cx="7602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掌握三种数据操作的语法以及细节！</a:t>
            </a:r>
            <a:endParaRPr lang="zh-CN" altLang="en-US" dirty="0">
              <a:solidFill>
                <a:schemeClr val="bg2">
                  <a:lumMod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02255" y="1101200"/>
            <a:ext cx="10177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noProof="1">
                <a:latin typeface="微软雅黑" panose="020B0503020204020204" pitchFamily="34" charset="-122"/>
                <a:ea typeface="微软雅黑" panose="020B0503020204020204" pitchFamily="34" charset="-122"/>
              </a:rPr>
              <a:t>知识点</a:t>
            </a:r>
            <a:r>
              <a:rPr lang="zh-CN" altLang="en-US" noProof="1">
                <a:solidFill>
                  <a:srgbClr val="E3992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  <a:endParaRPr lang="en-US" altLang="zh-CN" noProof="1">
              <a:solidFill>
                <a:srgbClr val="E3992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264" y="3050986"/>
            <a:ext cx="2311122" cy="3466683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737614" y="1997690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737614" y="3050986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737614" y="4104282"/>
            <a:ext cx="7842860" cy="868101"/>
          </a:xfrm>
          <a:prstGeom prst="roundRect">
            <a:avLst/>
          </a:prstGeom>
          <a:noFill/>
          <a:ln>
            <a:solidFill>
              <a:srgbClr val="1DA78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02256" y="511494"/>
            <a:ext cx="28963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数据操纵语言语法和实战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2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alphaModFix amt="2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06" y="1452287"/>
            <a:ext cx="3831143" cy="383114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6063" y="420053"/>
            <a:ext cx="1450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04482" y="291118"/>
            <a:ext cx="4331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2256" y="2847124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数据操纵语句（</a:t>
            </a:r>
            <a:r>
              <a:rPr lang="en-US" altLang="zh-CN" sz="1500" b="1" dirty="0"/>
              <a:t>DML</a:t>
            </a:r>
            <a:r>
              <a:rPr lang="zh-CN" altLang="en-US" sz="1500" b="1" dirty="0"/>
              <a:t>）介绍</a:t>
            </a:r>
            <a:endParaRPr lang="zh-CN" altLang="en-US" sz="15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070353" y="3173181"/>
            <a:ext cx="7839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数据操作语句（</a:t>
            </a:r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  <a:latin typeface="+mn-ea"/>
                <a:cs typeface="Open Sans" panose="020B0606030504020204" pitchFamily="34" charset="0"/>
              </a:rPr>
              <a:t>Data Manipulation Language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）。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DML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用于数据库数据插入、删除、更新三种操作。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DML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Open Sans" panose="020B0606030504020204" pitchFamily="34" charset="0"/>
              </a:rPr>
              <a:t>不影响库表结构，但是会真正影响数据库数据。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Open Sans" panose="020B0606030504020204" pitchFamily="34" charset="0"/>
            </a:endParaRPr>
          </a:p>
        </p:txBody>
      </p:sp>
      <p:graphicFrame>
        <p:nvGraphicFramePr>
          <p:cNvPr id="9" name="图示 8"/>
          <p:cNvGraphicFramePr/>
          <p:nvPr/>
        </p:nvGraphicFramePr>
        <p:xfrm>
          <a:off x="1135763" y="4003081"/>
          <a:ext cx="4885839" cy="1010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02256" y="1157825"/>
            <a:ext cx="4721290" cy="3231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1500" b="1" dirty="0"/>
              <a:t>数据操纵语句（</a:t>
            </a:r>
            <a:r>
              <a:rPr lang="en-US" altLang="zh-CN" sz="1500" b="1" dirty="0"/>
              <a:t>DML</a:t>
            </a:r>
            <a:r>
              <a:rPr lang="zh-CN" altLang="en-US" sz="1500" b="1" dirty="0"/>
              <a:t>）作用</a:t>
            </a:r>
            <a:endParaRPr lang="zh-CN" altLang="en-US" sz="1500" b="1" dirty="0"/>
          </a:p>
        </p:txBody>
      </p:sp>
      <p:sp>
        <p:nvSpPr>
          <p:cNvPr id="36" name="矩形 35"/>
          <p:cNvSpPr/>
          <p:nvPr/>
        </p:nvSpPr>
        <p:spPr>
          <a:xfrm>
            <a:off x="1206596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098259" y="1822202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89922" y="1831967"/>
            <a:ext cx="1229798" cy="46298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Graphic spid="9" grpId="0">
        <p:bldAsOne/>
      </p:bldGraphic>
      <p:bldP spid="10" grpId="0"/>
      <p:bldP spid="36" grpId="0" animBg="1"/>
      <p:bldP spid="37" grpId="0" animBg="1"/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482" y="-821257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95175" y="-498092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4606962" y="85653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-1787794" y="4196302"/>
            <a:ext cx="854439" cy="3231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1360574" y="3629690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-4606962" y="85653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-1787794" y="4196302"/>
            <a:ext cx="854439" cy="3231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-1360574" y="3629690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909010" y="1924854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-4606962" y="3940499"/>
            <a:ext cx="2502570" cy="259729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-2495287" y="3617334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4686247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3" name="矩形 192"/>
          <p:cNvSpPr/>
          <p:nvPr/>
        </p:nvSpPr>
        <p:spPr>
          <a:xfrm>
            <a:off x="-3060931" y="1734541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" name="矩形 193"/>
          <p:cNvSpPr/>
          <p:nvPr/>
        </p:nvSpPr>
        <p:spPr>
          <a:xfrm>
            <a:off x="-2226742" y="1745162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-1392553" y="1745162"/>
            <a:ext cx="715672" cy="3127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917772" y="492101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-4426488" y="216585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863835" y="257401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304482" y="291118"/>
            <a:ext cx="500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>
                <a:solidFill>
                  <a:srgbClr val="187663"/>
                </a:solidFill>
                <a:effectLst>
                  <a:outerShdw blurRad="546100" dist="139700" dir="3840000" algn="ctr" rotWithShape="0">
                    <a:srgbClr val="41A691">
                      <a:alpha val="35000"/>
                    </a:srgbClr>
                  </a:outerShdw>
                </a:effectLst>
                <a:latin typeface="Microsoft YaHei Heavy" panose="020B0402040204020203" pitchFamily="34" charset="-122"/>
                <a:ea typeface="Microsoft YaHei Heavy" panose="020B0402040204020203" pitchFamily="34" charset="-122"/>
              </a:rPr>
              <a:t>1</a:t>
            </a:r>
            <a:endParaRPr kumimoji="1" lang="zh-CN" altLang="en-US" sz="4000" b="1" dirty="0">
              <a:solidFill>
                <a:srgbClr val="187663"/>
              </a:solidFill>
              <a:effectLst>
                <a:outerShdw blurRad="546100" dist="139700" dir="3840000" algn="ctr" rotWithShape="0">
                  <a:srgbClr val="41A691">
                    <a:alpha val="35000"/>
                  </a:srgbClr>
                </a:outerShdw>
              </a:effectLst>
              <a:latin typeface="Microsoft YaHei Heavy" panose="020B0402040204020203" pitchFamily="34" charset="-122"/>
              <a:ea typeface="Microsoft YaHei Heavy" panose="020B0402040204020203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4711" y="999004"/>
            <a:ext cx="241369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数据操作最基本单位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r>
              <a:rPr lang="zh-CN" altLang="en-US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行</a:t>
            </a:r>
            <a:r>
              <a:rPr lang="en-US" altLang="zh-CN" sz="15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`</a:t>
            </a:r>
            <a:endParaRPr kumimoji="0" lang="zh-CN" altLang="zh-CN" sz="1500" b="1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4711" y="1322169"/>
            <a:ext cx="573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数据操作的最基本单位是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行</a:t>
            </a:r>
            <a:r>
              <a:rPr lang="en-US" altLang="zh-CN" sz="1200" dirty="0">
                <a:solidFill>
                  <a:srgbClr val="FF0000"/>
                </a:solidFill>
                <a:latin typeface="+mn-ea"/>
              </a:rPr>
              <a:t>`,</a:t>
            </a:r>
            <a:r>
              <a:rPr lang="zh-CN" altLang="en-US" sz="1200" dirty="0">
                <a:solidFill>
                  <a:srgbClr val="FF0000"/>
                </a:solidFill>
                <a:latin typeface="+mn-ea"/>
              </a:rPr>
              <a:t>按行进行增删改查！</a:t>
            </a:r>
            <a:endParaRPr lang="zh-CN" altLang="en-US" sz="12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-5617613" y="7024459"/>
            <a:ext cx="35132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方式</a:t>
            </a:r>
            <a:r>
              <a:rPr lang="en-US" altLang="zh-CN" sz="1400" dirty="0"/>
              <a:t>1</a:t>
            </a:r>
            <a:r>
              <a:rPr lang="zh-CN" altLang="en-US" sz="1400" dirty="0"/>
              <a:t>：直接删除库</a:t>
            </a:r>
            <a:endParaRPr lang="zh-CN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-5617613" y="7332236"/>
            <a:ext cx="5366331" cy="32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DROP DATABASE </a:t>
            </a:r>
            <a:r>
              <a:rPr lang="zh-CN" altLang="en-US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数据库名</a:t>
            </a:r>
            <a:r>
              <a:rPr lang="en-US" altLang="zh-CN" sz="1050" dirty="0">
                <a:solidFill>
                  <a:schemeClr val="tx1">
                    <a:lumMod val="95000"/>
                    <a:lumOff val="5000"/>
                  </a:schemeClr>
                </a:solidFill>
              </a:rPr>
              <a:t>;</a:t>
            </a:r>
            <a:endParaRPr lang="zh-CN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045367" y="192187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-1917772" y="4921019"/>
            <a:ext cx="854439" cy="32316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733075" y="5035165"/>
            <a:ext cx="854439" cy="3231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190901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274320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3577390" y="2273773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90901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任意多边形: 形状 21"/>
          <p:cNvSpPr/>
          <p:nvPr/>
        </p:nvSpPr>
        <p:spPr>
          <a:xfrm>
            <a:off x="274320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/>
          <p:cNvSpPr/>
          <p:nvPr/>
        </p:nvSpPr>
        <p:spPr>
          <a:xfrm>
            <a:off x="3577390" y="2923095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8" name="任意多边形: 形状 27"/>
          <p:cNvSpPr/>
          <p:nvPr/>
        </p:nvSpPr>
        <p:spPr>
          <a:xfrm>
            <a:off x="190901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/>
          <p:cNvSpPr/>
          <p:nvPr/>
        </p:nvSpPr>
        <p:spPr>
          <a:xfrm>
            <a:off x="274320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>
            <a:off x="3577390" y="357241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>
            <a:off x="190901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>
            <a:off x="274320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>
            <a:off x="3577390" y="4221740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879556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713745" y="1920654"/>
            <a:ext cx="638573" cy="26637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: 圆角 45"/>
          <p:cNvSpPr/>
          <p:nvPr/>
        </p:nvSpPr>
        <p:spPr>
          <a:xfrm>
            <a:off x="5354054" y="2634142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如果我们要插入数据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-4439655" y="1597491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如果我们要修改数据</a:t>
            </a:r>
            <a:endParaRPr lang="zh-CN" altLang="en-US" sz="1400" dirty="0"/>
          </a:p>
        </p:txBody>
      </p:sp>
      <p:sp>
        <p:nvSpPr>
          <p:cNvPr id="48" name="矩形: 圆角 47"/>
          <p:cNvSpPr/>
          <p:nvPr/>
        </p:nvSpPr>
        <p:spPr>
          <a:xfrm>
            <a:off x="-4439654" y="1884423"/>
            <a:ext cx="2141621" cy="20415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如果我们要删除数据</a:t>
            </a:r>
            <a:endParaRPr lang="zh-CN" altLang="en-US" sz="1400" dirty="0"/>
          </a:p>
        </p:txBody>
      </p:sp>
      <p:sp>
        <p:nvSpPr>
          <p:cNvPr id="51" name="任意多边形: 形状 50"/>
          <p:cNvSpPr/>
          <p:nvPr/>
        </p:nvSpPr>
        <p:spPr>
          <a:xfrm>
            <a:off x="-460696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张三</a:t>
            </a:r>
            <a:endParaRPr lang="zh-CN" altLang="en-US" dirty="0"/>
          </a:p>
        </p:txBody>
      </p:sp>
      <p:sp>
        <p:nvSpPr>
          <p:cNvPr id="54" name="任意多边形: 形状 53"/>
          <p:cNvSpPr/>
          <p:nvPr/>
        </p:nvSpPr>
        <p:spPr>
          <a:xfrm>
            <a:off x="-377277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dirty="0"/>
              <a:t>18</a:t>
            </a:r>
            <a:endParaRPr lang="zh-CN" altLang="en-US" dirty="0"/>
          </a:p>
        </p:txBody>
      </p:sp>
      <p:sp>
        <p:nvSpPr>
          <p:cNvPr id="57" name="任意多边形: 形状 56"/>
          <p:cNvSpPr/>
          <p:nvPr/>
        </p:nvSpPr>
        <p:spPr>
          <a:xfrm>
            <a:off x="-2938582" y="3940499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zh-CN" altLang="en-US" dirty="0"/>
              <a:t>女</a:t>
            </a:r>
            <a:endParaRPr lang="zh-CN" altLang="en-US" dirty="0"/>
          </a:p>
        </p:txBody>
      </p:sp>
      <p:sp>
        <p:nvSpPr>
          <p:cNvPr id="60" name="任意多边形: 形状 59"/>
          <p:cNvSpPr/>
          <p:nvPr/>
        </p:nvSpPr>
        <p:spPr>
          <a:xfrm>
            <a:off x="-460696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3" name="任意多边形: 形状 62"/>
          <p:cNvSpPr/>
          <p:nvPr/>
        </p:nvSpPr>
        <p:spPr>
          <a:xfrm>
            <a:off x="-377277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>
            <a:off x="-2938582" y="4589822"/>
            <a:ext cx="834190" cy="649323"/>
          </a:xfrm>
          <a:custGeom>
            <a:avLst/>
            <a:gdLst>
              <a:gd name="connsiteX0" fmla="*/ 0 w 834190"/>
              <a:gd name="connsiteY0" fmla="*/ 0 h 649323"/>
              <a:gd name="connsiteX1" fmla="*/ 834190 w 834190"/>
              <a:gd name="connsiteY1" fmla="*/ 0 h 649323"/>
              <a:gd name="connsiteX2" fmla="*/ 834190 w 834190"/>
              <a:gd name="connsiteY2" fmla="*/ 649323 h 649323"/>
              <a:gd name="connsiteX3" fmla="*/ 0 w 834190"/>
              <a:gd name="connsiteY3" fmla="*/ 649323 h 649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3">
                <a:moveTo>
                  <a:pt x="0" y="0"/>
                </a:moveTo>
                <a:lnTo>
                  <a:pt x="834190" y="0"/>
                </a:lnTo>
                <a:lnTo>
                  <a:pt x="834190" y="649323"/>
                </a:lnTo>
                <a:lnTo>
                  <a:pt x="0" y="649323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>
            <a:off x="-460696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2" name="任意多边形: 形状 71"/>
          <p:cNvSpPr/>
          <p:nvPr/>
        </p:nvSpPr>
        <p:spPr>
          <a:xfrm>
            <a:off x="-377277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5" name="任意多边形: 形状 74"/>
          <p:cNvSpPr/>
          <p:nvPr/>
        </p:nvSpPr>
        <p:spPr>
          <a:xfrm>
            <a:off x="-2938582" y="5239144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0" name="任意多边形: 形状 79"/>
          <p:cNvSpPr/>
          <p:nvPr/>
        </p:nvSpPr>
        <p:spPr>
          <a:xfrm>
            <a:off x="-460696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6" name="任意多边形: 形状 85"/>
          <p:cNvSpPr/>
          <p:nvPr/>
        </p:nvSpPr>
        <p:spPr>
          <a:xfrm>
            <a:off x="-377277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9" name="任意多边形: 形状 88"/>
          <p:cNvSpPr/>
          <p:nvPr/>
        </p:nvSpPr>
        <p:spPr>
          <a:xfrm>
            <a:off x="-2938582" y="5888467"/>
            <a:ext cx="834190" cy="649322"/>
          </a:xfrm>
          <a:custGeom>
            <a:avLst/>
            <a:gdLst>
              <a:gd name="connsiteX0" fmla="*/ 0 w 834190"/>
              <a:gd name="connsiteY0" fmla="*/ 0 h 649322"/>
              <a:gd name="connsiteX1" fmla="*/ 834190 w 834190"/>
              <a:gd name="connsiteY1" fmla="*/ 0 h 649322"/>
              <a:gd name="connsiteX2" fmla="*/ 834190 w 834190"/>
              <a:gd name="connsiteY2" fmla="*/ 649322 h 649322"/>
              <a:gd name="connsiteX3" fmla="*/ 0 w 834190"/>
              <a:gd name="connsiteY3" fmla="*/ 649322 h 649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4190" h="649322">
                <a:moveTo>
                  <a:pt x="0" y="0"/>
                </a:moveTo>
                <a:lnTo>
                  <a:pt x="834190" y="0"/>
                </a:lnTo>
                <a:lnTo>
                  <a:pt x="834190" y="649322"/>
                </a:lnTo>
                <a:lnTo>
                  <a:pt x="0" y="649322"/>
                </a:ln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-4863835" y="2574010"/>
            <a:ext cx="2989979" cy="72151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02256" y="511494"/>
            <a:ext cx="25473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1876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数据操纵语言概述</a:t>
            </a:r>
            <a:endParaRPr lang="zh-CN" altLang="en-US" sz="1800" dirty="0">
              <a:solidFill>
                <a:srgbClr val="1876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>
        <p159:morph option="byObject"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ISLIDE.GUIDESSETTING" val="{&quot;Id&quot;:&quot;GuidesStyle_Narrow&quot;,&quot;Name&quot;:&quot;GuidesStyle_Narrow&quot;,&quot;Kind&quot;:0,&quot;OldGuidesSetting&quot;:{&quot;HeaderHeight&quot;:10.0,&quot;FooterHeight&quot;:5.0,&quot;SideMargin&quot;:2.5,&quot;TopMargin&quot;:0.0,&quot;BottomMargin&quot;:0.0,&quot;IntervalMargin&quot;:1.0}}"/>
  <p:tag name="COMMONDATA" val="eyJoZGlkIjoiMjU0YzZhNmMxMjZhOTQxODJkYTk5MDY1YmU0NmQ3Yz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4287</Words>
  <Application>WPS 演示</Application>
  <PresentationFormat>宽屏</PresentationFormat>
  <Paragraphs>771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2" baseType="lpstr">
      <vt:lpstr>Arial</vt:lpstr>
      <vt:lpstr>宋体</vt:lpstr>
      <vt:lpstr>Wingdings</vt:lpstr>
      <vt:lpstr>微软雅黑</vt:lpstr>
      <vt:lpstr>Microsoft YaHei Heavy</vt:lpstr>
      <vt:lpstr>Open Sans</vt:lpstr>
      <vt:lpstr>等线</vt:lpstr>
      <vt:lpstr>Arial Unicode MS</vt:lpstr>
      <vt:lpstr>Arial Unicode MS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Jackiechan</dc:creator>
  <cp:lastModifiedBy>纯粹</cp:lastModifiedBy>
  <cp:revision>211</cp:revision>
  <dcterms:created xsi:type="dcterms:W3CDTF">2023-12-07T02:08:00Z</dcterms:created>
  <dcterms:modified xsi:type="dcterms:W3CDTF">2024-04-18T13:15:34Z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C583549079524059A5B33F2B95C1B214_12</vt:lpwstr>
  </property>
  <property fmtid="{D5CDD505-2E9C-101B-9397-08002B2CF9AE}" pid="3" name="KSOProductBuildVer">
    <vt:lpwstr>2052-12.1.0.16417</vt:lpwstr>
  </property>
</Properties>
</file>