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8"/>
  </p:notesMasterIdLst>
  <p:sldIdLst>
    <p:sldId id="329" r:id="rId4"/>
    <p:sldId id="258" r:id="rId5"/>
    <p:sldId id="331" r:id="rId6"/>
    <p:sldId id="332" r:id="rId7"/>
    <p:sldId id="479" r:id="rId9"/>
    <p:sldId id="478" r:id="rId10"/>
    <p:sldId id="359" r:id="rId11"/>
    <p:sldId id="401" r:id="rId12"/>
    <p:sldId id="403" r:id="rId13"/>
    <p:sldId id="402" r:id="rId14"/>
    <p:sldId id="483" r:id="rId15"/>
    <p:sldId id="442" r:id="rId16"/>
    <p:sldId id="443" r:id="rId17"/>
    <p:sldId id="363" r:id="rId18"/>
    <p:sldId id="522" r:id="rId19"/>
    <p:sldId id="527" r:id="rId20"/>
    <p:sldId id="531" r:id="rId21"/>
    <p:sldId id="529" r:id="rId22"/>
    <p:sldId id="532" r:id="rId23"/>
    <p:sldId id="537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8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22" userDrawn="1">
          <p15:clr>
            <a:srgbClr val="A4A3A4"/>
          </p15:clr>
        </p15:guide>
        <p15:guide id="5" orient="horz" pos="554" userDrawn="1">
          <p15:clr>
            <a:srgbClr val="A4A3A4"/>
          </p15:clr>
        </p15:guide>
        <p15:guide id="8" orient="horz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DBCB4"/>
    <a:srgbClr val="DD1A23"/>
    <a:srgbClr val="41A691"/>
    <a:srgbClr val="E39925"/>
    <a:srgbClr val="1DA78E"/>
    <a:srgbClr val="187663"/>
    <a:srgbClr val="00706E"/>
    <a:srgbClr val="156794"/>
    <a:srgbClr val="FE8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C3AB3A-D056-46FB-A41D-CD88E1A20CD9}" styleName="{572f9af4-b3e7-4f18-ae95-5f1020618f3e}">
    <a:wholeTbl>
      <a:tcTxStyle>
        <a:fontRef idx="none">
          <a:prstClr val="black"/>
        </a:fontRef>
      </a:tcTxStyle>
      <a:tcStyle>
        <a:tcBdr>
          <a:bottom>
            <a:ln w="28575" cmpd="sng">
              <a:solidFill>
                <a:srgbClr val="BDBDBD"/>
              </a:solidFill>
            </a:ln>
          </a:bottom>
          <a:insideH>
            <a:ln w="28575" cmpd="sng">
              <a:solidFill>
                <a:srgbClr val="BDBDBD"/>
              </a:solidFill>
            </a:ln>
          </a:insideH>
        </a:tcBdr>
        <a:fill>
          <a:solidFill>
            <a:srgbClr val="FFFFFF"/>
          </a:solidFill>
        </a:fill>
      </a:tcStyle>
    </a:wholeTbl>
    <a:firstRow>
      <a:tcTxStyle>
        <a:fontRef idx="none">
          <a:prstClr val="black"/>
        </a:fontRef>
      </a:tcTxStyle>
      <a:tcStyle>
        <a:tcBdr/>
        <a:fill>
          <a:solidFill>
            <a:srgbClr val="BDBDBD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9" autoAdjust="0"/>
    <p:restoredTop sz="94678"/>
  </p:normalViewPr>
  <p:slideViewPr>
    <p:cSldViewPr snapToGrid="0" showGuides="1">
      <p:cViewPr varScale="1">
        <p:scale>
          <a:sx n="68" d="100"/>
          <a:sy n="68" d="100"/>
        </p:scale>
        <p:origin x="144" y="420"/>
      </p:cViewPr>
      <p:guideLst>
        <p:guide orient="horz" pos="2064"/>
        <p:guide pos="3880"/>
        <p:guide pos="192"/>
        <p:guide pos="7422"/>
        <p:guide orient="horz" pos="554"/>
        <p:guide orient="horz" pos="386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22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9402226-649F-4280-9A8E-CA9D178785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9" Type="http://schemas.openxmlformats.org/officeDocument/2006/relationships/tags" Target="../tags/tag107.xml"/><Relationship Id="rId18" Type="http://schemas.openxmlformats.org/officeDocument/2006/relationships/tags" Target="../tags/tag10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77F7-ECFB-4F8D-8E6E-C2400196B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4711-C18D-4DA5-BA1E-BE8D0A3042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 userDrawn="1">
            <p:custDataLst>
              <p:tags r:id="rId3"/>
            </p:custDataLst>
          </p:nvPr>
        </p:nvSpPr>
        <p:spPr>
          <a:xfrm flipV="1">
            <a:off x="10654388" y="5436721"/>
            <a:ext cx="1537612" cy="1421279"/>
          </a:xfrm>
          <a:custGeom>
            <a:avLst/>
            <a:gdLst>
              <a:gd name="connsiteX0" fmla="*/ 0 w 5045967"/>
              <a:gd name="connsiteY0" fmla="*/ 0 h 5048938"/>
              <a:gd name="connsiteX1" fmla="*/ 5045967 w 5045967"/>
              <a:gd name="connsiteY1" fmla="*/ 0 h 5048938"/>
              <a:gd name="connsiteX2" fmla="*/ 5045967 w 5045967"/>
              <a:gd name="connsiteY2" fmla="*/ 5048938 h 5048938"/>
              <a:gd name="connsiteX3" fmla="*/ 4808055 w 5045967"/>
              <a:gd name="connsiteY3" fmla="*/ 5042922 h 5048938"/>
              <a:gd name="connsiteX4" fmla="*/ 6093 w 5045967"/>
              <a:gd name="connsiteY4" fmla="*/ 240959 h 50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5967" h="5048938">
                <a:moveTo>
                  <a:pt x="0" y="0"/>
                </a:moveTo>
                <a:lnTo>
                  <a:pt x="5045967" y="0"/>
                </a:lnTo>
                <a:lnTo>
                  <a:pt x="5045967" y="5048938"/>
                </a:lnTo>
                <a:lnTo>
                  <a:pt x="4808055" y="5042922"/>
                </a:lnTo>
                <a:cubicBezTo>
                  <a:pt x="2215925" y="4911527"/>
                  <a:pt x="137488" y="2833089"/>
                  <a:pt x="6093" y="240959"/>
                </a:cubicBezTo>
                <a:close/>
              </a:path>
            </a:pathLst>
          </a:custGeom>
          <a:gradFill>
            <a:gsLst>
              <a:gs pos="14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: 形状 11"/>
          <p:cNvSpPr/>
          <p:nvPr userDrawn="1">
            <p:custDataLst>
              <p:tags r:id="rId4"/>
            </p:custDataLst>
          </p:nvPr>
        </p:nvSpPr>
        <p:spPr>
          <a:xfrm>
            <a:off x="11353800" y="1026561"/>
            <a:ext cx="70184" cy="305594"/>
          </a:xfrm>
          <a:custGeom>
            <a:avLst/>
            <a:gdLst>
              <a:gd name="connsiteX0" fmla="*/ 35092 w 70184"/>
              <a:gd name="connsiteY0" fmla="*/ 235410 h 305594"/>
              <a:gd name="connsiteX1" fmla="*/ 70184 w 70184"/>
              <a:gd name="connsiteY1" fmla="*/ 270502 h 305594"/>
              <a:gd name="connsiteX2" fmla="*/ 35092 w 70184"/>
              <a:gd name="connsiteY2" fmla="*/ 305594 h 305594"/>
              <a:gd name="connsiteX3" fmla="*/ 0 w 70184"/>
              <a:gd name="connsiteY3" fmla="*/ 270502 h 305594"/>
              <a:gd name="connsiteX4" fmla="*/ 35092 w 70184"/>
              <a:gd name="connsiteY4" fmla="*/ 235410 h 305594"/>
              <a:gd name="connsiteX5" fmla="*/ 35092 w 70184"/>
              <a:gd name="connsiteY5" fmla="*/ 117705 h 305594"/>
              <a:gd name="connsiteX6" fmla="*/ 70184 w 70184"/>
              <a:gd name="connsiteY6" fmla="*/ 152797 h 305594"/>
              <a:gd name="connsiteX7" fmla="*/ 35092 w 70184"/>
              <a:gd name="connsiteY7" fmla="*/ 187889 h 305594"/>
              <a:gd name="connsiteX8" fmla="*/ 0 w 70184"/>
              <a:gd name="connsiteY8" fmla="*/ 152797 h 305594"/>
              <a:gd name="connsiteX9" fmla="*/ 35092 w 70184"/>
              <a:gd name="connsiteY9" fmla="*/ 117705 h 305594"/>
              <a:gd name="connsiteX10" fmla="*/ 35092 w 70184"/>
              <a:gd name="connsiteY10" fmla="*/ 0 h 305594"/>
              <a:gd name="connsiteX11" fmla="*/ 70184 w 70184"/>
              <a:gd name="connsiteY11" fmla="*/ 35092 h 305594"/>
              <a:gd name="connsiteX12" fmla="*/ 35092 w 70184"/>
              <a:gd name="connsiteY12" fmla="*/ 70184 h 305594"/>
              <a:gd name="connsiteX13" fmla="*/ 0 w 70184"/>
              <a:gd name="connsiteY13" fmla="*/ 35092 h 305594"/>
              <a:gd name="connsiteX14" fmla="*/ 35092 w 70184"/>
              <a:gd name="connsiteY14" fmla="*/ 0 h 30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0184" h="305594">
                <a:moveTo>
                  <a:pt x="35092" y="235410"/>
                </a:moveTo>
                <a:cubicBezTo>
                  <a:pt x="54473" y="235410"/>
                  <a:pt x="70184" y="251121"/>
                  <a:pt x="70184" y="270502"/>
                </a:cubicBezTo>
                <a:cubicBezTo>
                  <a:pt x="70184" y="289883"/>
                  <a:pt x="54473" y="305594"/>
                  <a:pt x="35092" y="305594"/>
                </a:cubicBezTo>
                <a:cubicBezTo>
                  <a:pt x="15711" y="305594"/>
                  <a:pt x="0" y="289883"/>
                  <a:pt x="0" y="270502"/>
                </a:cubicBezTo>
                <a:cubicBezTo>
                  <a:pt x="0" y="251121"/>
                  <a:pt x="15711" y="235410"/>
                  <a:pt x="35092" y="235410"/>
                </a:cubicBezTo>
                <a:close/>
                <a:moveTo>
                  <a:pt x="35092" y="117705"/>
                </a:moveTo>
                <a:cubicBezTo>
                  <a:pt x="54473" y="117705"/>
                  <a:pt x="70184" y="133416"/>
                  <a:pt x="70184" y="152797"/>
                </a:cubicBezTo>
                <a:cubicBezTo>
                  <a:pt x="70184" y="172178"/>
                  <a:pt x="54473" y="187889"/>
                  <a:pt x="35092" y="187889"/>
                </a:cubicBezTo>
                <a:cubicBezTo>
                  <a:pt x="15711" y="187889"/>
                  <a:pt x="0" y="172178"/>
                  <a:pt x="0" y="152797"/>
                </a:cubicBezTo>
                <a:cubicBezTo>
                  <a:pt x="0" y="133416"/>
                  <a:pt x="15711" y="117705"/>
                  <a:pt x="35092" y="117705"/>
                </a:cubicBezTo>
                <a:close/>
                <a:moveTo>
                  <a:pt x="35092" y="0"/>
                </a:moveTo>
                <a:cubicBezTo>
                  <a:pt x="54473" y="0"/>
                  <a:pt x="70184" y="15711"/>
                  <a:pt x="70184" y="35092"/>
                </a:cubicBezTo>
                <a:cubicBezTo>
                  <a:pt x="70184" y="54473"/>
                  <a:pt x="54473" y="70184"/>
                  <a:pt x="35092" y="70184"/>
                </a:cubicBezTo>
                <a:cubicBezTo>
                  <a:pt x="15711" y="70184"/>
                  <a:pt x="0" y="54473"/>
                  <a:pt x="0" y="35092"/>
                </a:cubicBezTo>
                <a:cubicBezTo>
                  <a:pt x="0" y="15711"/>
                  <a:pt x="15711" y="0"/>
                  <a:pt x="350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图形 12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2095499" cy="2260811"/>
          </a:xfrm>
          <a:custGeom>
            <a:avLst/>
            <a:gdLst>
              <a:gd name="connsiteX0" fmla="*/ 2815 w 1616032"/>
              <a:gd name="connsiteY0" fmla="*/ 0 h 1743519"/>
              <a:gd name="connsiteX1" fmla="*/ 641847 w 1616032"/>
              <a:gd name="connsiteY1" fmla="*/ 0 h 1743519"/>
              <a:gd name="connsiteX2" fmla="*/ 637180 w 1616032"/>
              <a:gd name="connsiteY2" fmla="*/ 93917 h 1743519"/>
              <a:gd name="connsiteX3" fmla="*/ 1392513 w 1616032"/>
              <a:gd name="connsiteY3" fmla="*/ 1121474 h 1743519"/>
              <a:gd name="connsiteX4" fmla="*/ 1601491 w 1616032"/>
              <a:gd name="connsiteY4" fmla="*/ 1520000 h 1743519"/>
              <a:gd name="connsiteX5" fmla="*/ 1202965 w 1616032"/>
              <a:gd name="connsiteY5" fmla="*/ 1728978 h 1743519"/>
              <a:gd name="connsiteX6" fmla="*/ 196744 w 1616032"/>
              <a:gd name="connsiteY6" fmla="*/ 889826 h 1743519"/>
              <a:gd name="connsiteX7" fmla="*/ 53 w 1616032"/>
              <a:gd name="connsiteY7" fmla="*/ 82868 h 1743519"/>
              <a:gd name="connsiteX8" fmla="*/ 2815 w 1616032"/>
              <a:gd name="connsiteY8" fmla="*/ 0 h 174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6032" h="1743519">
                <a:moveTo>
                  <a:pt x="2815" y="0"/>
                </a:moveTo>
                <a:lnTo>
                  <a:pt x="641847" y="0"/>
                </a:lnTo>
                <a:cubicBezTo>
                  <a:pt x="641847" y="0"/>
                  <a:pt x="637180" y="93917"/>
                  <a:pt x="637180" y="93917"/>
                </a:cubicBezTo>
                <a:cubicBezTo>
                  <a:pt x="637085" y="552164"/>
                  <a:pt x="932550" y="978027"/>
                  <a:pt x="1392513" y="1121474"/>
                </a:cubicBezTo>
                <a:cubicBezTo>
                  <a:pt x="1560248" y="1173766"/>
                  <a:pt x="1653879" y="1352264"/>
                  <a:pt x="1601491" y="1520000"/>
                </a:cubicBezTo>
                <a:cubicBezTo>
                  <a:pt x="1549199" y="1687735"/>
                  <a:pt x="1370700" y="1781366"/>
                  <a:pt x="1202965" y="1728978"/>
                </a:cubicBezTo>
                <a:cubicBezTo>
                  <a:pt x="766434" y="1592866"/>
                  <a:pt x="409151" y="1294829"/>
                  <a:pt x="196744" y="889826"/>
                </a:cubicBezTo>
                <a:cubicBezTo>
                  <a:pt x="63965" y="636746"/>
                  <a:pt x="-2138" y="360807"/>
                  <a:pt x="53" y="82868"/>
                </a:cubicBezTo>
                <a:lnTo>
                  <a:pt x="2815" y="0"/>
                </a:lnTo>
                <a:close/>
              </a:path>
            </a:pathLst>
          </a:cu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93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任意多边形: 形状 3"/>
          <p:cNvSpPr/>
          <p:nvPr userDrawn="1">
            <p:custDataLst>
              <p:tags r:id="rId6"/>
            </p:custDataLst>
          </p:nvPr>
        </p:nvSpPr>
        <p:spPr>
          <a:xfrm flipH="1">
            <a:off x="1" y="331978"/>
            <a:ext cx="767050" cy="815541"/>
          </a:xfrm>
          <a:custGeom>
            <a:avLst/>
            <a:gdLst>
              <a:gd name="connsiteX0" fmla="*/ 266085 w 960878"/>
              <a:gd name="connsiteY0" fmla="*/ 601 h 1021622"/>
              <a:gd name="connsiteX1" fmla="*/ 124392 w 960878"/>
              <a:gd name="connsiteY1" fmla="*/ 33408 h 1021622"/>
              <a:gd name="connsiteX2" fmla="*/ 33363 w 960878"/>
              <a:gd name="connsiteY2" fmla="*/ 373190 h 1021622"/>
              <a:gd name="connsiteX3" fmla="*/ 846063 w 960878"/>
              <a:gd name="connsiteY3" fmla="*/ 996773 h 1021622"/>
              <a:gd name="connsiteX4" fmla="*/ 960878 w 960878"/>
              <a:gd name="connsiteY4" fmla="*/ 1021622 h 1021622"/>
              <a:gd name="connsiteX5" fmla="*/ 960878 w 960878"/>
              <a:gd name="connsiteY5" fmla="*/ 510304 h 1021622"/>
              <a:gd name="connsiteX6" fmla="*/ 860484 w 960878"/>
              <a:gd name="connsiteY6" fmla="*/ 476220 h 1021622"/>
              <a:gd name="connsiteX7" fmla="*/ 464256 w 960878"/>
              <a:gd name="connsiteY7" fmla="*/ 124437 h 1021622"/>
              <a:gd name="connsiteX8" fmla="*/ 266085 w 960878"/>
              <a:gd name="connsiteY8" fmla="*/ 601 h 102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78" h="1021622">
                <a:moveTo>
                  <a:pt x="266085" y="601"/>
                </a:moveTo>
                <a:cubicBezTo>
                  <a:pt x="218244" y="-2721"/>
                  <a:pt x="168993" y="7661"/>
                  <a:pt x="124392" y="33408"/>
                </a:cubicBezTo>
                <a:cubicBezTo>
                  <a:pt x="5456" y="102096"/>
                  <a:pt x="-35325" y="254254"/>
                  <a:pt x="33363" y="373190"/>
                </a:cubicBezTo>
                <a:cubicBezTo>
                  <a:pt x="212099" y="682822"/>
                  <a:pt x="500718" y="904248"/>
                  <a:pt x="846063" y="996773"/>
                </a:cubicBezTo>
                <a:lnTo>
                  <a:pt x="960878" y="1021622"/>
                </a:lnTo>
                <a:lnTo>
                  <a:pt x="960878" y="510304"/>
                </a:lnTo>
                <a:lnTo>
                  <a:pt x="860484" y="476220"/>
                </a:lnTo>
                <a:cubicBezTo>
                  <a:pt x="699387" y="407201"/>
                  <a:pt x="558441" y="287559"/>
                  <a:pt x="464256" y="124437"/>
                </a:cubicBezTo>
                <a:cubicBezTo>
                  <a:pt x="421317" y="50019"/>
                  <a:pt x="345735" y="6249"/>
                  <a:pt x="266085" y="60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5" name="椭圆 14"/>
          <p:cNvSpPr/>
          <p:nvPr userDrawn="1">
            <p:custDataLst>
              <p:tags r:id="rId7"/>
            </p:custDataLst>
          </p:nvPr>
        </p:nvSpPr>
        <p:spPr>
          <a:xfrm>
            <a:off x="102870" y="140335"/>
            <a:ext cx="171450" cy="171450"/>
          </a:xfrm>
          <a:prstGeom prst="ellipse">
            <a:avLst/>
          </a:prstGeom>
          <a:gradFill flip="none" rotWithShape="1">
            <a:gsLst>
              <a:gs pos="76000">
                <a:schemeClr val="accent1"/>
              </a:gs>
              <a:gs pos="1200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1270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 userDrawn="1">
            <p:custDataLst>
              <p:tags r:id="rId8"/>
            </p:custDataLst>
          </p:nvPr>
        </p:nvSpPr>
        <p:spPr>
          <a:xfrm>
            <a:off x="1499843" y="1269396"/>
            <a:ext cx="546697" cy="546697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54000" dist="2540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9283700" y="547696"/>
            <a:ext cx="1814518" cy="1263324"/>
          </a:xfrm>
          <a:noFill/>
        </p:spPr>
        <p:txBody>
          <a:bodyPr vert="horz" wrap="square" rtlCol="0" anchor="ctr" anchorCtr="0">
            <a:normAutofit/>
          </a:bodyPr>
          <a:lstStyle>
            <a:lvl1pPr algn="ctr">
              <a:defRPr lang="zh-CN" altLang="en-US" sz="6000" dirty="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62000">
                      <a:schemeClr val="accent1"/>
                    </a:gs>
                  </a:gsLst>
                  <a:lin ang="2700000" scaled="1"/>
                </a:gradFill>
              </a:defRPr>
            </a:lvl1pPr>
          </a:lstStyle>
          <a:p>
            <a:pPr marL="0" lvl="0" algn="r"/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形 23"/>
          <p:cNvSpPr/>
          <p:nvPr userDrawn="1">
            <p:custDataLst>
              <p:tags r:id="rId3"/>
            </p:custDataLst>
          </p:nvPr>
        </p:nvSpPr>
        <p:spPr>
          <a:xfrm>
            <a:off x="1068515" y="803142"/>
            <a:ext cx="4202128" cy="4488048"/>
          </a:xfrm>
          <a:custGeom>
            <a:avLst/>
            <a:gdLst>
              <a:gd name="connsiteX0" fmla="*/ 585922 w 3326429"/>
              <a:gd name="connsiteY0" fmla="*/ 283866 h 3552767"/>
              <a:gd name="connsiteX1" fmla="*/ 3042610 w 3326429"/>
              <a:gd name="connsiteY1" fmla="*/ 812123 h 3552767"/>
              <a:gd name="connsiteX2" fmla="*/ 2514258 w 3326429"/>
              <a:gd name="connsiteY2" fmla="*/ 3268906 h 3552767"/>
              <a:gd name="connsiteX3" fmla="*/ 57475 w 3326429"/>
              <a:gd name="connsiteY3" fmla="*/ 2740554 h 3552767"/>
              <a:gd name="connsiteX4" fmla="*/ 164250 w 3326429"/>
              <a:gd name="connsiteY4" fmla="*/ 2244302 h 3552767"/>
              <a:gd name="connsiteX5" fmla="*/ 660503 w 3326429"/>
              <a:gd name="connsiteY5" fmla="*/ 2351077 h 3552767"/>
              <a:gd name="connsiteX6" fmla="*/ 2124686 w 3326429"/>
              <a:gd name="connsiteY6" fmla="*/ 2665974 h 3552767"/>
              <a:gd name="connsiteX7" fmla="*/ 2439582 w 3326429"/>
              <a:gd name="connsiteY7" fmla="*/ 1201790 h 3552767"/>
              <a:gd name="connsiteX8" fmla="*/ 975399 w 3326429"/>
              <a:gd name="connsiteY8" fmla="*/ 886894 h 3552767"/>
              <a:gd name="connsiteX9" fmla="*/ 479147 w 3326429"/>
              <a:gd name="connsiteY9" fmla="*/ 780119 h 3552767"/>
              <a:gd name="connsiteX10" fmla="*/ 585922 w 3326429"/>
              <a:gd name="connsiteY10" fmla="*/ 283866 h 3552767"/>
              <a:gd name="connsiteX11" fmla="*/ 585922 w 3326429"/>
              <a:gd name="connsiteY11" fmla="*/ 283866 h 355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26429" h="3552767">
                <a:moveTo>
                  <a:pt x="585922" y="283866"/>
                </a:moveTo>
                <a:cubicBezTo>
                  <a:pt x="1408977" y="-247819"/>
                  <a:pt x="2511020" y="-10742"/>
                  <a:pt x="3042610" y="812123"/>
                </a:cubicBezTo>
                <a:cubicBezTo>
                  <a:pt x="3574200" y="1634987"/>
                  <a:pt x="3337218" y="2737220"/>
                  <a:pt x="2514258" y="3268906"/>
                </a:cubicBezTo>
                <a:cubicBezTo>
                  <a:pt x="1691203" y="3800592"/>
                  <a:pt x="589160" y="3563514"/>
                  <a:pt x="57475" y="2740554"/>
                </a:cubicBezTo>
                <a:cubicBezTo>
                  <a:pt x="-50062" y="2574057"/>
                  <a:pt x="-2342" y="2351839"/>
                  <a:pt x="164250" y="2244302"/>
                </a:cubicBezTo>
                <a:cubicBezTo>
                  <a:pt x="330747" y="2136764"/>
                  <a:pt x="552965" y="2184485"/>
                  <a:pt x="660503" y="2351077"/>
                </a:cubicBezTo>
                <a:cubicBezTo>
                  <a:pt x="977304" y="2841519"/>
                  <a:pt x="1634148" y="2982870"/>
                  <a:pt x="2124686" y="2665974"/>
                </a:cubicBezTo>
                <a:cubicBezTo>
                  <a:pt x="2615223" y="2349077"/>
                  <a:pt x="2756479" y="1692328"/>
                  <a:pt x="2439582" y="1201790"/>
                </a:cubicBezTo>
                <a:cubicBezTo>
                  <a:pt x="2122686" y="711253"/>
                  <a:pt x="1465937" y="569997"/>
                  <a:pt x="975399" y="886894"/>
                </a:cubicBezTo>
                <a:cubicBezTo>
                  <a:pt x="808902" y="994431"/>
                  <a:pt x="586684" y="946711"/>
                  <a:pt x="479147" y="780119"/>
                </a:cubicBezTo>
                <a:cubicBezTo>
                  <a:pt x="371609" y="613622"/>
                  <a:pt x="419330" y="391403"/>
                  <a:pt x="585922" y="283866"/>
                </a:cubicBezTo>
                <a:lnTo>
                  <a:pt x="585922" y="28386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4"/>
            </p:custDataLst>
          </p:nvPr>
        </p:nvSpPr>
        <p:spPr>
          <a:xfrm>
            <a:off x="8469650" y="2639425"/>
            <a:ext cx="2477770" cy="3346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图形 13"/>
          <p:cNvSpPr/>
          <p:nvPr userDrawn="1">
            <p:custDataLst>
              <p:tags r:id="rId5"/>
            </p:custDataLst>
          </p:nvPr>
        </p:nvSpPr>
        <p:spPr>
          <a:xfrm>
            <a:off x="1312042" y="1331347"/>
            <a:ext cx="3352258" cy="3352256"/>
          </a:xfrm>
          <a:custGeom>
            <a:avLst/>
            <a:gdLst>
              <a:gd name="connsiteX0" fmla="*/ 1509808 w 3019615"/>
              <a:gd name="connsiteY0" fmla="*/ 3019520 h 3019615"/>
              <a:gd name="connsiteX1" fmla="*/ 0 w 3019615"/>
              <a:gd name="connsiteY1" fmla="*/ 1509808 h 3019615"/>
              <a:gd name="connsiteX2" fmla="*/ 1509808 w 3019615"/>
              <a:gd name="connsiteY2" fmla="*/ 0 h 3019615"/>
              <a:gd name="connsiteX3" fmla="*/ 3019616 w 3019615"/>
              <a:gd name="connsiteY3" fmla="*/ 1509808 h 3019615"/>
              <a:gd name="connsiteX4" fmla="*/ 2638616 w 3019615"/>
              <a:gd name="connsiteY4" fmla="*/ 1890808 h 3019615"/>
              <a:gd name="connsiteX5" fmla="*/ 2257616 w 3019615"/>
              <a:gd name="connsiteY5" fmla="*/ 1509808 h 3019615"/>
              <a:gd name="connsiteX6" fmla="*/ 1509808 w 3019615"/>
              <a:gd name="connsiteY6" fmla="*/ 762000 h 3019615"/>
              <a:gd name="connsiteX7" fmla="*/ 762000 w 3019615"/>
              <a:gd name="connsiteY7" fmla="*/ 1509808 h 3019615"/>
              <a:gd name="connsiteX8" fmla="*/ 1509808 w 3019615"/>
              <a:gd name="connsiteY8" fmla="*/ 2257616 h 3019615"/>
              <a:gd name="connsiteX9" fmla="*/ 1890808 w 3019615"/>
              <a:gd name="connsiteY9" fmla="*/ 2638616 h 3019615"/>
              <a:gd name="connsiteX10" fmla="*/ 1509808 w 3019615"/>
              <a:gd name="connsiteY10" fmla="*/ 3019616 h 3019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19615" h="3019615">
                <a:moveTo>
                  <a:pt x="1509808" y="3019520"/>
                </a:moveTo>
                <a:cubicBezTo>
                  <a:pt x="677323" y="3019520"/>
                  <a:pt x="0" y="2342293"/>
                  <a:pt x="0" y="1509808"/>
                </a:cubicBezTo>
                <a:cubicBezTo>
                  <a:pt x="0" y="677323"/>
                  <a:pt x="677323" y="0"/>
                  <a:pt x="1509808" y="0"/>
                </a:cubicBezTo>
                <a:cubicBezTo>
                  <a:pt x="2342293" y="0"/>
                  <a:pt x="3019616" y="677323"/>
                  <a:pt x="3019616" y="1509808"/>
                </a:cubicBezTo>
                <a:cubicBezTo>
                  <a:pt x="3019616" y="1720215"/>
                  <a:pt x="2849023" y="1890808"/>
                  <a:pt x="2638616" y="1890808"/>
                </a:cubicBezTo>
                <a:cubicBezTo>
                  <a:pt x="2428208" y="1890808"/>
                  <a:pt x="2257616" y="1720215"/>
                  <a:pt x="2257616" y="1509808"/>
                </a:cubicBezTo>
                <a:cubicBezTo>
                  <a:pt x="2257616" y="1097471"/>
                  <a:pt x="1922145" y="762000"/>
                  <a:pt x="1509808" y="762000"/>
                </a:cubicBezTo>
                <a:cubicBezTo>
                  <a:pt x="1097471" y="762000"/>
                  <a:pt x="762000" y="1097471"/>
                  <a:pt x="762000" y="1509808"/>
                </a:cubicBezTo>
                <a:cubicBezTo>
                  <a:pt x="762000" y="1922145"/>
                  <a:pt x="1097471" y="2257616"/>
                  <a:pt x="1509808" y="2257616"/>
                </a:cubicBezTo>
                <a:cubicBezTo>
                  <a:pt x="1720215" y="2257616"/>
                  <a:pt x="1890808" y="2428208"/>
                  <a:pt x="1890808" y="2638616"/>
                </a:cubicBezTo>
                <a:cubicBezTo>
                  <a:pt x="1890808" y="2849023"/>
                  <a:pt x="1720215" y="3019616"/>
                  <a:pt x="1509808" y="301961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0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cxnSp>
        <p:nvCxnSpPr>
          <p:cNvPr id="13" name="直接连接符 12"/>
          <p:cNvCxnSpPr/>
          <p:nvPr userDrawn="1">
            <p:custDataLst>
              <p:tags r:id="rId6"/>
            </p:custDataLst>
          </p:nvPr>
        </p:nvCxnSpPr>
        <p:spPr>
          <a:xfrm>
            <a:off x="11778000" y="2356902"/>
            <a:ext cx="0" cy="2871449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>
            <p:custDataLst>
              <p:tags r:id="rId7"/>
            </p:custDataLst>
          </p:nvPr>
        </p:nvSpPr>
        <p:spPr>
          <a:xfrm>
            <a:off x="2620121" y="2639425"/>
            <a:ext cx="736100" cy="736100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54000" dist="2540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椭圆 14"/>
          <p:cNvSpPr/>
          <p:nvPr userDrawn="1">
            <p:custDataLst>
              <p:tags r:id="rId8"/>
            </p:custDataLst>
          </p:nvPr>
        </p:nvSpPr>
        <p:spPr>
          <a:xfrm>
            <a:off x="4745253" y="3924161"/>
            <a:ext cx="444436" cy="444436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54000" dist="2540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9"/>
            </p:custDataLst>
          </p:nvPr>
        </p:nvSpPr>
        <p:spPr>
          <a:xfrm flipH="1" flipV="1">
            <a:off x="0" y="0"/>
            <a:ext cx="1259205" cy="833120"/>
          </a:xfrm>
          <a:custGeom>
            <a:avLst/>
            <a:gdLst>
              <a:gd name="connsiteX0" fmla="*/ 1259430 w 1259430"/>
              <a:gd name="connsiteY0" fmla="*/ 833045 h 833045"/>
              <a:gd name="connsiteX1" fmla="*/ 0 w 1259430"/>
              <a:gd name="connsiteY1" fmla="*/ 833045 h 833045"/>
              <a:gd name="connsiteX2" fmla="*/ 10126 w 1259430"/>
              <a:gd name="connsiteY2" fmla="*/ 819504 h 833045"/>
              <a:gd name="connsiteX3" fmla="*/ 1126137 w 1259430"/>
              <a:gd name="connsiteY3" fmla="*/ 38726 h 833045"/>
              <a:gd name="connsiteX4" fmla="*/ 1259430 w 1259430"/>
              <a:gd name="connsiteY4" fmla="*/ 0 h 83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430" h="833045">
                <a:moveTo>
                  <a:pt x="1259430" y="833045"/>
                </a:moveTo>
                <a:lnTo>
                  <a:pt x="0" y="833045"/>
                </a:lnTo>
                <a:lnTo>
                  <a:pt x="10126" y="819504"/>
                </a:lnTo>
                <a:cubicBezTo>
                  <a:pt x="301323" y="466655"/>
                  <a:pt x="685952" y="193770"/>
                  <a:pt x="1126137" y="38726"/>
                </a:cubicBezTo>
                <a:lnTo>
                  <a:pt x="125943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>
            <p:custDataLst>
              <p:tags r:id="rId10"/>
            </p:custDataLst>
          </p:nvPr>
        </p:nvSpPr>
        <p:spPr>
          <a:xfrm>
            <a:off x="1482507" y="4643034"/>
            <a:ext cx="217666" cy="217664"/>
          </a:xfrm>
          <a:prstGeom prst="ellipse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85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190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29" name="直接连接符 28"/>
          <p:cNvCxnSpPr/>
          <p:nvPr userDrawn="1">
            <p:custDataLst>
              <p:tags r:id="rId11"/>
            </p:custDataLst>
          </p:nvPr>
        </p:nvCxnSpPr>
        <p:spPr>
          <a:xfrm>
            <a:off x="1069698" y="688340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>
            <p:custDataLst>
              <p:tags r:id="rId12"/>
            </p:custDataLst>
          </p:nvPr>
        </p:nvCxnSpPr>
        <p:spPr>
          <a:xfrm>
            <a:off x="1069698" y="757555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>
            <p:custDataLst>
              <p:tags r:id="rId13"/>
            </p:custDataLst>
          </p:nvPr>
        </p:nvCxnSpPr>
        <p:spPr>
          <a:xfrm>
            <a:off x="1069698" y="826135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5514170" y="3048024"/>
            <a:ext cx="5412458" cy="1759920"/>
          </a:xfrm>
        </p:spPr>
        <p:txBody>
          <a:bodyPr wrap="square" anchor="b">
            <a:normAutofit/>
          </a:bodyPr>
          <a:lstStyle>
            <a:lvl1pPr algn="r"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8"/>
            </p:custDataLst>
          </p:nvPr>
        </p:nvSpPr>
        <p:spPr>
          <a:xfrm>
            <a:off x="5514170" y="4851276"/>
            <a:ext cx="5412458" cy="636570"/>
          </a:xfrm>
        </p:spPr>
        <p:txBody>
          <a:bodyPr wrap="square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9"/>
            </p:custDataLst>
          </p:nvPr>
        </p:nvSpPr>
        <p:spPr>
          <a:xfrm>
            <a:off x="6575549" y="966615"/>
            <a:ext cx="4351080" cy="2062700"/>
          </a:xfrm>
        </p:spPr>
        <p:txBody>
          <a:bodyPr wrap="none" anchor="b" anchorCtr="0">
            <a:normAutofit/>
          </a:bodyPr>
          <a:lstStyle>
            <a:lvl1pPr marL="0" indent="0" algn="r">
              <a:buNone/>
              <a:defRPr sz="8000" b="1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chemeClr val="accent1"/>
                    </a:gs>
                  </a:gsLst>
                  <a:lin ang="2700000" scaled="1"/>
                  <a:tileRect/>
                </a:gra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3"/>
            </p:custDataLst>
          </p:nvPr>
        </p:nvSpPr>
        <p:spPr>
          <a:xfrm flipV="1">
            <a:off x="10733104" y="5509481"/>
            <a:ext cx="1458895" cy="1348518"/>
          </a:xfrm>
          <a:custGeom>
            <a:avLst/>
            <a:gdLst>
              <a:gd name="connsiteX0" fmla="*/ 0 w 5045967"/>
              <a:gd name="connsiteY0" fmla="*/ 0 h 5048938"/>
              <a:gd name="connsiteX1" fmla="*/ 5045967 w 5045967"/>
              <a:gd name="connsiteY1" fmla="*/ 0 h 5048938"/>
              <a:gd name="connsiteX2" fmla="*/ 5045967 w 5045967"/>
              <a:gd name="connsiteY2" fmla="*/ 5048938 h 5048938"/>
              <a:gd name="connsiteX3" fmla="*/ 4808055 w 5045967"/>
              <a:gd name="connsiteY3" fmla="*/ 5042922 h 5048938"/>
              <a:gd name="connsiteX4" fmla="*/ 6093 w 5045967"/>
              <a:gd name="connsiteY4" fmla="*/ 240959 h 50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5967" h="5048938">
                <a:moveTo>
                  <a:pt x="0" y="0"/>
                </a:moveTo>
                <a:lnTo>
                  <a:pt x="5045967" y="0"/>
                </a:lnTo>
                <a:lnTo>
                  <a:pt x="5045967" y="5048938"/>
                </a:lnTo>
                <a:lnTo>
                  <a:pt x="4808055" y="5042922"/>
                </a:lnTo>
                <a:cubicBezTo>
                  <a:pt x="2215925" y="4911527"/>
                  <a:pt x="137488" y="2833089"/>
                  <a:pt x="6093" y="24095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72000">
                <a:schemeClr val="accent1">
                  <a:lumMod val="20000"/>
                  <a:lumOff val="80000"/>
                  <a:alpha val="0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5272405" cy="4873625"/>
          </a:xfrm>
          <a:custGeom>
            <a:avLst/>
            <a:gdLst>
              <a:gd name="connsiteX0" fmla="*/ 0 w 5045967"/>
              <a:gd name="connsiteY0" fmla="*/ 0 h 5048938"/>
              <a:gd name="connsiteX1" fmla="*/ 5045967 w 5045967"/>
              <a:gd name="connsiteY1" fmla="*/ 0 h 5048938"/>
              <a:gd name="connsiteX2" fmla="*/ 5045967 w 5045967"/>
              <a:gd name="connsiteY2" fmla="*/ 5048938 h 5048938"/>
              <a:gd name="connsiteX3" fmla="*/ 4808055 w 5045967"/>
              <a:gd name="connsiteY3" fmla="*/ 5042922 h 5048938"/>
              <a:gd name="connsiteX4" fmla="*/ 6093 w 5045967"/>
              <a:gd name="connsiteY4" fmla="*/ 240959 h 50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5967" h="5048938">
                <a:moveTo>
                  <a:pt x="0" y="0"/>
                </a:moveTo>
                <a:lnTo>
                  <a:pt x="5045967" y="0"/>
                </a:lnTo>
                <a:lnTo>
                  <a:pt x="5045967" y="5048938"/>
                </a:lnTo>
                <a:lnTo>
                  <a:pt x="4808055" y="5042922"/>
                </a:lnTo>
                <a:cubicBezTo>
                  <a:pt x="2215925" y="4911527"/>
                  <a:pt x="137488" y="2833089"/>
                  <a:pt x="6093" y="2409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5"/>
            </p:custDataLst>
          </p:nvPr>
        </p:nvSpPr>
        <p:spPr>
          <a:xfrm flipH="1">
            <a:off x="0" y="0"/>
            <a:ext cx="3750945" cy="3641725"/>
          </a:xfrm>
          <a:custGeom>
            <a:avLst/>
            <a:gdLst>
              <a:gd name="connsiteX0" fmla="*/ 0 w 5045967"/>
              <a:gd name="connsiteY0" fmla="*/ 0 h 5048938"/>
              <a:gd name="connsiteX1" fmla="*/ 5045967 w 5045967"/>
              <a:gd name="connsiteY1" fmla="*/ 0 h 5048938"/>
              <a:gd name="connsiteX2" fmla="*/ 5045967 w 5045967"/>
              <a:gd name="connsiteY2" fmla="*/ 5048938 h 5048938"/>
              <a:gd name="connsiteX3" fmla="*/ 4808055 w 5045967"/>
              <a:gd name="connsiteY3" fmla="*/ 5042922 h 5048938"/>
              <a:gd name="connsiteX4" fmla="*/ 6093 w 5045967"/>
              <a:gd name="connsiteY4" fmla="*/ 240959 h 50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5967" h="5048938">
                <a:moveTo>
                  <a:pt x="0" y="0"/>
                </a:moveTo>
                <a:lnTo>
                  <a:pt x="5045967" y="0"/>
                </a:lnTo>
                <a:lnTo>
                  <a:pt x="5045967" y="5048938"/>
                </a:lnTo>
                <a:lnTo>
                  <a:pt x="4808055" y="5042922"/>
                </a:lnTo>
                <a:cubicBezTo>
                  <a:pt x="2215925" y="4911527"/>
                  <a:pt x="137488" y="2833089"/>
                  <a:pt x="6093" y="240959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6"/>
            </p:custDataLst>
          </p:nvPr>
        </p:nvSpPr>
        <p:spPr>
          <a:xfrm flipH="1">
            <a:off x="4859423" y="917634"/>
            <a:ext cx="288925" cy="288925"/>
          </a:xfrm>
          <a:prstGeom prst="ellipse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85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190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7"/>
            </p:custDataLst>
          </p:nvPr>
        </p:nvSpPr>
        <p:spPr>
          <a:xfrm flipH="1">
            <a:off x="0" y="0"/>
            <a:ext cx="2228850" cy="2164080"/>
          </a:xfrm>
          <a:custGeom>
            <a:avLst/>
            <a:gdLst>
              <a:gd name="connsiteX0" fmla="*/ 0 w 5045967"/>
              <a:gd name="connsiteY0" fmla="*/ 0 h 5048938"/>
              <a:gd name="connsiteX1" fmla="*/ 5045967 w 5045967"/>
              <a:gd name="connsiteY1" fmla="*/ 0 h 5048938"/>
              <a:gd name="connsiteX2" fmla="*/ 5045967 w 5045967"/>
              <a:gd name="connsiteY2" fmla="*/ 5048938 h 5048938"/>
              <a:gd name="connsiteX3" fmla="*/ 4808055 w 5045967"/>
              <a:gd name="connsiteY3" fmla="*/ 5042922 h 5048938"/>
              <a:gd name="connsiteX4" fmla="*/ 6093 w 5045967"/>
              <a:gd name="connsiteY4" fmla="*/ 240959 h 50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5967" h="5048938">
                <a:moveTo>
                  <a:pt x="0" y="0"/>
                </a:moveTo>
                <a:lnTo>
                  <a:pt x="5045967" y="0"/>
                </a:lnTo>
                <a:lnTo>
                  <a:pt x="5045967" y="5048938"/>
                </a:lnTo>
                <a:lnTo>
                  <a:pt x="4808055" y="5042922"/>
                </a:lnTo>
                <a:cubicBezTo>
                  <a:pt x="2215925" y="4911527"/>
                  <a:pt x="137488" y="2833089"/>
                  <a:pt x="6093" y="24095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6" name="图形 24"/>
          <p:cNvSpPr/>
          <p:nvPr userDrawn="1">
            <p:custDataLst>
              <p:tags r:id="rId8"/>
            </p:custDataLst>
          </p:nvPr>
        </p:nvSpPr>
        <p:spPr>
          <a:xfrm flipH="1">
            <a:off x="0" y="589915"/>
            <a:ext cx="2228850" cy="1643380"/>
          </a:xfrm>
          <a:custGeom>
            <a:avLst/>
            <a:gdLst>
              <a:gd name="connsiteX0" fmla="*/ 305151 w 1622268"/>
              <a:gd name="connsiteY0" fmla="*/ 689 h 1196098"/>
              <a:gd name="connsiteX1" fmla="*/ 532418 w 1622268"/>
              <a:gd name="connsiteY1" fmla="*/ 142707 h 1196098"/>
              <a:gd name="connsiteX2" fmla="*/ 1579882 w 1622268"/>
              <a:gd name="connsiteY2" fmla="*/ 601241 h 1196098"/>
              <a:gd name="connsiteX3" fmla="*/ 1622269 w 1622268"/>
              <a:gd name="connsiteY3" fmla="*/ 589430 h 1196098"/>
              <a:gd name="connsiteX4" fmla="*/ 1622269 w 1622268"/>
              <a:gd name="connsiteY4" fmla="*/ 1173217 h 1196098"/>
              <a:gd name="connsiteX5" fmla="*/ 1567976 w 1622268"/>
              <a:gd name="connsiteY5" fmla="*/ 1183123 h 1196098"/>
              <a:gd name="connsiteX6" fmla="*/ 970282 w 1622268"/>
              <a:gd name="connsiteY6" fmla="*/ 1143118 h 1196098"/>
              <a:gd name="connsiteX7" fmla="*/ 38261 w 1622268"/>
              <a:gd name="connsiteY7" fmla="*/ 427981 h 1196098"/>
              <a:gd name="connsiteX8" fmla="*/ 142655 w 1622268"/>
              <a:gd name="connsiteY8" fmla="*/ 38313 h 1196098"/>
              <a:gd name="connsiteX9" fmla="*/ 305151 w 1622268"/>
              <a:gd name="connsiteY9" fmla="*/ 689 h 1196098"/>
              <a:gd name="connsiteX10" fmla="*/ 305151 w 1622268"/>
              <a:gd name="connsiteY10" fmla="*/ 689 h 119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2268" h="1196098">
                <a:moveTo>
                  <a:pt x="305151" y="689"/>
                </a:moveTo>
                <a:cubicBezTo>
                  <a:pt x="396496" y="7166"/>
                  <a:pt x="483174" y="57363"/>
                  <a:pt x="532418" y="142707"/>
                </a:cubicBezTo>
                <a:cubicBezTo>
                  <a:pt x="748445" y="516849"/>
                  <a:pt x="1178975" y="691538"/>
                  <a:pt x="1579882" y="601241"/>
                </a:cubicBezTo>
                <a:lnTo>
                  <a:pt x="1622269" y="589430"/>
                </a:lnTo>
                <a:lnTo>
                  <a:pt x="1622269" y="1173217"/>
                </a:lnTo>
                <a:cubicBezTo>
                  <a:pt x="1622269" y="1173217"/>
                  <a:pt x="1567976" y="1183123"/>
                  <a:pt x="1567976" y="1183123"/>
                </a:cubicBezTo>
                <a:cubicBezTo>
                  <a:pt x="1370713" y="1209126"/>
                  <a:pt x="1168307" y="1196172"/>
                  <a:pt x="970282" y="1143118"/>
                </a:cubicBezTo>
                <a:cubicBezTo>
                  <a:pt x="574233" y="1037009"/>
                  <a:pt x="243239" y="783073"/>
                  <a:pt x="38261" y="427981"/>
                </a:cubicBezTo>
                <a:cubicBezTo>
                  <a:pt x="-40511" y="291583"/>
                  <a:pt x="6257" y="117085"/>
                  <a:pt x="142655" y="38313"/>
                </a:cubicBezTo>
                <a:cubicBezTo>
                  <a:pt x="193804" y="8786"/>
                  <a:pt x="250287" y="-3121"/>
                  <a:pt x="305151" y="689"/>
                </a:cubicBezTo>
                <a:lnTo>
                  <a:pt x="305151" y="68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图形 16"/>
          <p:cNvSpPr/>
          <p:nvPr userDrawn="1">
            <p:custDataLst>
              <p:tags r:id="rId9"/>
            </p:custDataLst>
          </p:nvPr>
        </p:nvSpPr>
        <p:spPr>
          <a:xfrm flipH="1">
            <a:off x="829945" y="0"/>
            <a:ext cx="3648710" cy="3936365"/>
          </a:xfrm>
          <a:custGeom>
            <a:avLst/>
            <a:gdLst>
              <a:gd name="connsiteX0" fmla="*/ 4671 w 2738556"/>
              <a:gd name="connsiteY0" fmla="*/ 0 h 2954675"/>
              <a:gd name="connsiteX1" fmla="*/ 1087663 w 2738556"/>
              <a:gd name="connsiteY1" fmla="*/ 0 h 2954675"/>
              <a:gd name="connsiteX2" fmla="*/ 1079662 w 2738556"/>
              <a:gd name="connsiteY2" fmla="*/ 159068 h 2954675"/>
              <a:gd name="connsiteX3" fmla="*/ 2359727 w 2738556"/>
              <a:gd name="connsiteY3" fmla="*/ 1900523 h 2954675"/>
              <a:gd name="connsiteX4" fmla="*/ 2713962 w 2738556"/>
              <a:gd name="connsiteY4" fmla="*/ 2575846 h 2954675"/>
              <a:gd name="connsiteX5" fmla="*/ 2038639 w 2738556"/>
              <a:gd name="connsiteY5" fmla="*/ 2930081 h 2954675"/>
              <a:gd name="connsiteX6" fmla="*/ 333378 w 2738556"/>
              <a:gd name="connsiteY6" fmla="*/ 1507998 h 2954675"/>
              <a:gd name="connsiteX7" fmla="*/ 99 w 2738556"/>
              <a:gd name="connsiteY7" fmla="*/ 140399 h 2954675"/>
              <a:gd name="connsiteX8" fmla="*/ 4671 w 2738556"/>
              <a:gd name="connsiteY8" fmla="*/ 0 h 29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8556" h="2954675">
                <a:moveTo>
                  <a:pt x="4671" y="0"/>
                </a:moveTo>
                <a:lnTo>
                  <a:pt x="1087663" y="0"/>
                </a:lnTo>
                <a:cubicBezTo>
                  <a:pt x="1087663" y="0"/>
                  <a:pt x="1079662" y="159068"/>
                  <a:pt x="1079662" y="159068"/>
                </a:cubicBezTo>
                <a:cubicBezTo>
                  <a:pt x="1079472" y="935736"/>
                  <a:pt x="1580201" y="1657350"/>
                  <a:pt x="2359727" y="1900523"/>
                </a:cubicBezTo>
                <a:cubicBezTo>
                  <a:pt x="2643953" y="1989201"/>
                  <a:pt x="2802639" y="2291620"/>
                  <a:pt x="2713962" y="2575846"/>
                </a:cubicBezTo>
                <a:cubicBezTo>
                  <a:pt x="2625284" y="2860072"/>
                  <a:pt x="2322865" y="3018758"/>
                  <a:pt x="2038639" y="2930081"/>
                </a:cubicBezTo>
                <a:cubicBezTo>
                  <a:pt x="1298928" y="2699290"/>
                  <a:pt x="693328" y="2194274"/>
                  <a:pt x="333378" y="1507998"/>
                </a:cubicBezTo>
                <a:cubicBezTo>
                  <a:pt x="108398" y="1079087"/>
                  <a:pt x="-3807" y="611410"/>
                  <a:pt x="99" y="140399"/>
                </a:cubicBezTo>
                <a:lnTo>
                  <a:pt x="467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3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cxnSp>
        <p:nvCxnSpPr>
          <p:cNvPr id="27" name="直接连接符 26"/>
          <p:cNvCxnSpPr/>
          <p:nvPr userDrawn="1">
            <p:custDataLst>
              <p:tags r:id="rId10"/>
            </p:custDataLst>
          </p:nvPr>
        </p:nvCxnSpPr>
        <p:spPr>
          <a:xfrm>
            <a:off x="10930251" y="688340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11"/>
            </p:custDataLst>
          </p:nvPr>
        </p:nvCxnSpPr>
        <p:spPr>
          <a:xfrm>
            <a:off x="10930251" y="757555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12"/>
            </p:custDataLst>
          </p:nvPr>
        </p:nvCxnSpPr>
        <p:spPr>
          <a:xfrm>
            <a:off x="10930251" y="826135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 userDrawn="1">
            <p:custDataLst>
              <p:tags r:id="rId13"/>
            </p:custDataLst>
          </p:nvPr>
        </p:nvSpPr>
        <p:spPr>
          <a:xfrm flipH="1">
            <a:off x="1401445" y="4279089"/>
            <a:ext cx="808355" cy="808355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54000" dist="2540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7"/>
            </p:custDataLst>
          </p:nvPr>
        </p:nvSpPr>
        <p:spPr>
          <a:xfrm>
            <a:off x="2351686" y="2487519"/>
            <a:ext cx="8810024" cy="1222785"/>
          </a:xfrm>
        </p:spPr>
        <p:txBody>
          <a:bodyPr wrap="square" anchor="b" anchorCtr="0">
            <a:normAutofit/>
          </a:bodyPr>
          <a:lstStyle>
            <a:lvl1pPr algn="r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8"/>
            </p:custDataLst>
          </p:nvPr>
        </p:nvSpPr>
        <p:spPr>
          <a:xfrm>
            <a:off x="2351687" y="3710304"/>
            <a:ext cx="8810024" cy="1574282"/>
          </a:xfrm>
          <a:noFill/>
        </p:spPr>
        <p:txBody>
          <a:bodyPr vert="horz" wrap="square" rtlCol="0" anchor="t" anchorCtr="0">
            <a:normAutofit/>
          </a:bodyPr>
          <a:lstStyle>
            <a:lvl1pPr marL="0" indent="0" algn="r">
              <a:buNone/>
              <a:defRPr lang="zh-CN" altLang="en-US" sz="4400" b="1" cap="all" baseline="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62000">
                      <a:schemeClr val="accent1"/>
                    </a:gs>
                  </a:gsLst>
                  <a:lin ang="2700000" scaled="1"/>
                  <a:tileRect/>
                </a:gradFill>
                <a:latin typeface="+mj-ea"/>
                <a:ea typeface="+mj-ea"/>
              </a:defRPr>
            </a:lvl1pPr>
          </a:lstStyle>
          <a:p>
            <a:pPr marL="0" lvl="0" algn="r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9"/>
            </p:custDataLst>
          </p:nvPr>
        </p:nvSpPr>
        <p:spPr>
          <a:xfrm>
            <a:off x="7861296" y="504000"/>
            <a:ext cx="2880000" cy="5040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338773"/>
            <a:ext cx="433132" cy="646331"/>
          </a:xfrm>
          <a:noFill/>
        </p:spPr>
        <p:txBody>
          <a:bodyPr wrap="none" rtlCol="0">
            <a:spAutoFit/>
          </a:bodyPr>
          <a:lstStyle>
            <a:lvl1pPr marL="0" indent="0">
              <a:buFontTx/>
              <a:buNone/>
              <a:defRPr kumimoji="1" lang="zh-CN" altLang="en-US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defRPr>
            </a:lvl1pPr>
          </a:lstStyle>
          <a:p>
            <a:pPr marL="0" lvl="0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2" hasCustomPrompt="1"/>
          </p:nvPr>
        </p:nvSpPr>
        <p:spPr>
          <a:xfrm>
            <a:off x="732736" y="531493"/>
            <a:ext cx="2438082" cy="3416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>
                <a:solidFill>
                  <a:srgbClr val="187663"/>
                </a:solidFill>
              </a:defRPr>
            </a:lvl1pPr>
          </a:lstStyle>
          <a:p>
            <a:pPr marL="0" lvl="0"/>
            <a:r>
              <a:rPr kumimoji="1" lang="zh-CN" altLang="en-US" dirty="0"/>
              <a:t>小结名称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768350" y="1330325"/>
            <a:ext cx="10966450" cy="341632"/>
          </a:xfrm>
          <a:noFill/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/>
            </a:lvl1pPr>
          </a:lstStyle>
          <a:p>
            <a:pPr marL="0"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4" hasCustomPrompt="1"/>
          </p:nvPr>
        </p:nvSpPr>
        <p:spPr>
          <a:xfrm>
            <a:off x="83978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1" name="图片占位符 29"/>
          <p:cNvSpPr>
            <a:spLocks noGrp="1"/>
          </p:cNvSpPr>
          <p:nvPr>
            <p:ph type="pic" sz="quarter" idx="15" hasCustomPrompt="1"/>
          </p:nvPr>
        </p:nvSpPr>
        <p:spPr>
          <a:xfrm>
            <a:off x="467010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2" name="图片占位符 29"/>
          <p:cNvSpPr>
            <a:spLocks noGrp="1"/>
          </p:cNvSpPr>
          <p:nvPr>
            <p:ph type="pic" sz="quarter" idx="16" hasCustomPrompt="1"/>
          </p:nvPr>
        </p:nvSpPr>
        <p:spPr>
          <a:xfrm>
            <a:off x="850042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5445125"/>
            <a:ext cx="10906125" cy="286232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buFontTx/>
              <a:buNone/>
              <a:defRPr kumimoji="1" lang="zh-CN" altLang="en-US" sz="1400" smtClean="0">
                <a:solidFill>
                  <a:srgbClr val="000000"/>
                </a:solidFill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0">
              <a:buFontTx/>
              <a:buNone/>
            </a:pPr>
            <a:r>
              <a:rPr kumimoji="1" lang="zh-CN" altLang="en-US" dirty="0"/>
              <a:t>补充内容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64575"/>
            <a:ext cx="1930400" cy="5986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953807" y="2535311"/>
            <a:ext cx="4596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i="0" spc="600" dirty="0">
                <a:solidFill>
                  <a:schemeClr val="bg1"/>
                </a:solidFill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感谢观看</a:t>
            </a:r>
            <a:endParaRPr kumimoji="1" lang="zh-CN" altLang="en-US" sz="8000" b="1" i="0" spc="600" dirty="0">
              <a:solidFill>
                <a:schemeClr val="bg1"/>
              </a:solidFill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cxnSp>
        <p:nvCxnSpPr>
          <p:cNvPr id="10" name="直线连接符 9"/>
          <p:cNvCxnSpPr/>
          <p:nvPr userDrawn="1"/>
        </p:nvCxnSpPr>
        <p:spPr>
          <a:xfrm flipH="1">
            <a:off x="3183467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31919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 flipH="1">
            <a:off x="3183468" y="2015067"/>
            <a:ext cx="59266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 userDrawn="1"/>
        </p:nvCxnSpPr>
        <p:spPr>
          <a:xfrm flipH="1">
            <a:off x="7416800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 userDrawn="1"/>
        </p:nvCxnSpPr>
        <p:spPr>
          <a:xfrm>
            <a:off x="91101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6919595" y="0"/>
            <a:ext cx="5272405" cy="4873625"/>
          </a:xfrm>
          <a:custGeom>
            <a:avLst/>
            <a:gdLst>
              <a:gd name="connsiteX0" fmla="*/ 0 w 5045967"/>
              <a:gd name="connsiteY0" fmla="*/ 0 h 5048938"/>
              <a:gd name="connsiteX1" fmla="*/ 5045967 w 5045967"/>
              <a:gd name="connsiteY1" fmla="*/ 0 h 5048938"/>
              <a:gd name="connsiteX2" fmla="*/ 5045967 w 5045967"/>
              <a:gd name="connsiteY2" fmla="*/ 5048938 h 5048938"/>
              <a:gd name="connsiteX3" fmla="*/ 4808055 w 5045967"/>
              <a:gd name="connsiteY3" fmla="*/ 5042922 h 5048938"/>
              <a:gd name="connsiteX4" fmla="*/ 6093 w 5045967"/>
              <a:gd name="connsiteY4" fmla="*/ 240959 h 50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5967" h="5048938">
                <a:moveTo>
                  <a:pt x="0" y="0"/>
                </a:moveTo>
                <a:lnTo>
                  <a:pt x="5045967" y="0"/>
                </a:lnTo>
                <a:lnTo>
                  <a:pt x="5045967" y="5048938"/>
                </a:lnTo>
                <a:lnTo>
                  <a:pt x="4808055" y="5042922"/>
                </a:lnTo>
                <a:cubicBezTo>
                  <a:pt x="2215925" y="4911527"/>
                  <a:pt x="137488" y="2833089"/>
                  <a:pt x="6093" y="2409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4"/>
            </p:custDataLst>
          </p:nvPr>
        </p:nvSpPr>
        <p:spPr>
          <a:xfrm>
            <a:off x="8441055" y="0"/>
            <a:ext cx="3750945" cy="3641725"/>
          </a:xfrm>
          <a:custGeom>
            <a:avLst/>
            <a:gdLst>
              <a:gd name="connsiteX0" fmla="*/ 0 w 5045967"/>
              <a:gd name="connsiteY0" fmla="*/ 0 h 5048938"/>
              <a:gd name="connsiteX1" fmla="*/ 5045967 w 5045967"/>
              <a:gd name="connsiteY1" fmla="*/ 0 h 5048938"/>
              <a:gd name="connsiteX2" fmla="*/ 5045967 w 5045967"/>
              <a:gd name="connsiteY2" fmla="*/ 5048938 h 5048938"/>
              <a:gd name="connsiteX3" fmla="*/ 4808055 w 5045967"/>
              <a:gd name="connsiteY3" fmla="*/ 5042922 h 5048938"/>
              <a:gd name="connsiteX4" fmla="*/ 6093 w 5045967"/>
              <a:gd name="connsiteY4" fmla="*/ 240959 h 50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5967" h="5048938">
                <a:moveTo>
                  <a:pt x="0" y="0"/>
                </a:moveTo>
                <a:lnTo>
                  <a:pt x="5045967" y="0"/>
                </a:lnTo>
                <a:lnTo>
                  <a:pt x="5045967" y="5048938"/>
                </a:lnTo>
                <a:lnTo>
                  <a:pt x="4808055" y="5042922"/>
                </a:lnTo>
                <a:cubicBezTo>
                  <a:pt x="2215925" y="4911527"/>
                  <a:pt x="137488" y="2833089"/>
                  <a:pt x="6093" y="240959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 userDrawn="1">
            <p:custDataLst>
              <p:tags r:id="rId5"/>
            </p:custDataLst>
          </p:nvPr>
        </p:nvCxnSpPr>
        <p:spPr>
          <a:xfrm>
            <a:off x="1069698" y="688340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6"/>
            </p:custDataLst>
          </p:nvPr>
        </p:nvCxnSpPr>
        <p:spPr>
          <a:xfrm>
            <a:off x="1069698" y="757555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7"/>
            </p:custDataLst>
          </p:nvPr>
        </p:nvCxnSpPr>
        <p:spPr>
          <a:xfrm>
            <a:off x="1069698" y="826135"/>
            <a:ext cx="191770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>
            <p:custDataLst>
              <p:tags r:id="rId8"/>
            </p:custDataLst>
          </p:nvPr>
        </p:nvSpPr>
        <p:spPr>
          <a:xfrm>
            <a:off x="6892945" y="969581"/>
            <a:ext cx="288925" cy="288925"/>
          </a:xfrm>
          <a:prstGeom prst="ellipse">
            <a:avLst/>
          </a:prstGeom>
          <a:gradFill flip="none" rotWithShape="1">
            <a:gsLst>
              <a:gs pos="13000">
                <a:schemeClr val="accent1">
                  <a:lumMod val="40000"/>
                  <a:lumOff val="60000"/>
                </a:schemeClr>
              </a:gs>
              <a:gs pos="85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190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 userDrawn="1">
            <p:custDataLst>
              <p:tags r:id="rId9"/>
            </p:custDataLst>
          </p:nvPr>
        </p:nvSpPr>
        <p:spPr>
          <a:xfrm>
            <a:off x="9102739" y="4021926"/>
            <a:ext cx="808355" cy="808355"/>
          </a:xfrm>
          <a:prstGeom prst="ellipse">
            <a:avLst/>
          </a:prstGeom>
          <a:gradFill flip="none" rotWithShape="1">
            <a:gsLst>
              <a:gs pos="1200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254000" dist="2540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6" name="任意多边形: 形状 25"/>
          <p:cNvSpPr/>
          <p:nvPr userDrawn="1">
            <p:custDataLst>
              <p:tags r:id="rId10"/>
            </p:custDataLst>
          </p:nvPr>
        </p:nvSpPr>
        <p:spPr>
          <a:xfrm>
            <a:off x="9963150" y="0"/>
            <a:ext cx="2228850" cy="2164080"/>
          </a:xfrm>
          <a:custGeom>
            <a:avLst/>
            <a:gdLst>
              <a:gd name="connsiteX0" fmla="*/ 0 w 5045967"/>
              <a:gd name="connsiteY0" fmla="*/ 0 h 5048938"/>
              <a:gd name="connsiteX1" fmla="*/ 5045967 w 5045967"/>
              <a:gd name="connsiteY1" fmla="*/ 0 h 5048938"/>
              <a:gd name="connsiteX2" fmla="*/ 5045967 w 5045967"/>
              <a:gd name="connsiteY2" fmla="*/ 5048938 h 5048938"/>
              <a:gd name="connsiteX3" fmla="*/ 4808055 w 5045967"/>
              <a:gd name="connsiteY3" fmla="*/ 5042922 h 5048938"/>
              <a:gd name="connsiteX4" fmla="*/ 6093 w 5045967"/>
              <a:gd name="connsiteY4" fmla="*/ 240959 h 50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5967" h="5048938">
                <a:moveTo>
                  <a:pt x="0" y="0"/>
                </a:moveTo>
                <a:lnTo>
                  <a:pt x="5045967" y="0"/>
                </a:lnTo>
                <a:lnTo>
                  <a:pt x="5045967" y="5048938"/>
                </a:lnTo>
                <a:lnTo>
                  <a:pt x="4808055" y="5042922"/>
                </a:lnTo>
                <a:cubicBezTo>
                  <a:pt x="2215925" y="4911527"/>
                  <a:pt x="137488" y="2833089"/>
                  <a:pt x="6093" y="24095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图形 24"/>
          <p:cNvSpPr/>
          <p:nvPr userDrawn="1">
            <p:custDataLst>
              <p:tags r:id="rId11"/>
            </p:custDataLst>
          </p:nvPr>
        </p:nvSpPr>
        <p:spPr>
          <a:xfrm>
            <a:off x="9963150" y="589915"/>
            <a:ext cx="2228850" cy="1643380"/>
          </a:xfrm>
          <a:custGeom>
            <a:avLst/>
            <a:gdLst>
              <a:gd name="connsiteX0" fmla="*/ 305151 w 1622268"/>
              <a:gd name="connsiteY0" fmla="*/ 689 h 1196098"/>
              <a:gd name="connsiteX1" fmla="*/ 532418 w 1622268"/>
              <a:gd name="connsiteY1" fmla="*/ 142707 h 1196098"/>
              <a:gd name="connsiteX2" fmla="*/ 1579882 w 1622268"/>
              <a:gd name="connsiteY2" fmla="*/ 601241 h 1196098"/>
              <a:gd name="connsiteX3" fmla="*/ 1622269 w 1622268"/>
              <a:gd name="connsiteY3" fmla="*/ 589430 h 1196098"/>
              <a:gd name="connsiteX4" fmla="*/ 1622269 w 1622268"/>
              <a:gd name="connsiteY4" fmla="*/ 1173217 h 1196098"/>
              <a:gd name="connsiteX5" fmla="*/ 1567976 w 1622268"/>
              <a:gd name="connsiteY5" fmla="*/ 1183123 h 1196098"/>
              <a:gd name="connsiteX6" fmla="*/ 970282 w 1622268"/>
              <a:gd name="connsiteY6" fmla="*/ 1143118 h 1196098"/>
              <a:gd name="connsiteX7" fmla="*/ 38261 w 1622268"/>
              <a:gd name="connsiteY7" fmla="*/ 427981 h 1196098"/>
              <a:gd name="connsiteX8" fmla="*/ 142655 w 1622268"/>
              <a:gd name="connsiteY8" fmla="*/ 38313 h 1196098"/>
              <a:gd name="connsiteX9" fmla="*/ 305151 w 1622268"/>
              <a:gd name="connsiteY9" fmla="*/ 689 h 1196098"/>
              <a:gd name="connsiteX10" fmla="*/ 305151 w 1622268"/>
              <a:gd name="connsiteY10" fmla="*/ 689 h 119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2268" h="1196098">
                <a:moveTo>
                  <a:pt x="305151" y="689"/>
                </a:moveTo>
                <a:cubicBezTo>
                  <a:pt x="396496" y="7166"/>
                  <a:pt x="483174" y="57363"/>
                  <a:pt x="532418" y="142707"/>
                </a:cubicBezTo>
                <a:cubicBezTo>
                  <a:pt x="748445" y="516849"/>
                  <a:pt x="1178975" y="691538"/>
                  <a:pt x="1579882" y="601241"/>
                </a:cubicBezTo>
                <a:lnTo>
                  <a:pt x="1622269" y="589430"/>
                </a:lnTo>
                <a:lnTo>
                  <a:pt x="1622269" y="1173217"/>
                </a:lnTo>
                <a:cubicBezTo>
                  <a:pt x="1622269" y="1173217"/>
                  <a:pt x="1567976" y="1183123"/>
                  <a:pt x="1567976" y="1183123"/>
                </a:cubicBezTo>
                <a:cubicBezTo>
                  <a:pt x="1370713" y="1209126"/>
                  <a:pt x="1168307" y="1196172"/>
                  <a:pt x="970282" y="1143118"/>
                </a:cubicBezTo>
                <a:cubicBezTo>
                  <a:pt x="574233" y="1037009"/>
                  <a:pt x="243239" y="783073"/>
                  <a:pt x="38261" y="427981"/>
                </a:cubicBezTo>
                <a:cubicBezTo>
                  <a:pt x="-40511" y="291583"/>
                  <a:pt x="6257" y="117085"/>
                  <a:pt x="142655" y="38313"/>
                </a:cubicBezTo>
                <a:cubicBezTo>
                  <a:pt x="193804" y="8786"/>
                  <a:pt x="250287" y="-3121"/>
                  <a:pt x="305151" y="689"/>
                </a:cubicBezTo>
                <a:lnTo>
                  <a:pt x="305151" y="68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图形 16"/>
          <p:cNvSpPr/>
          <p:nvPr userDrawn="1">
            <p:custDataLst>
              <p:tags r:id="rId12"/>
            </p:custDataLst>
          </p:nvPr>
        </p:nvSpPr>
        <p:spPr>
          <a:xfrm>
            <a:off x="7713345" y="0"/>
            <a:ext cx="3648710" cy="3936365"/>
          </a:xfrm>
          <a:custGeom>
            <a:avLst/>
            <a:gdLst>
              <a:gd name="connsiteX0" fmla="*/ 4671 w 2738556"/>
              <a:gd name="connsiteY0" fmla="*/ 0 h 2954675"/>
              <a:gd name="connsiteX1" fmla="*/ 1087663 w 2738556"/>
              <a:gd name="connsiteY1" fmla="*/ 0 h 2954675"/>
              <a:gd name="connsiteX2" fmla="*/ 1079662 w 2738556"/>
              <a:gd name="connsiteY2" fmla="*/ 159068 h 2954675"/>
              <a:gd name="connsiteX3" fmla="*/ 2359727 w 2738556"/>
              <a:gd name="connsiteY3" fmla="*/ 1900523 h 2954675"/>
              <a:gd name="connsiteX4" fmla="*/ 2713962 w 2738556"/>
              <a:gd name="connsiteY4" fmla="*/ 2575846 h 2954675"/>
              <a:gd name="connsiteX5" fmla="*/ 2038639 w 2738556"/>
              <a:gd name="connsiteY5" fmla="*/ 2930081 h 2954675"/>
              <a:gd name="connsiteX6" fmla="*/ 333378 w 2738556"/>
              <a:gd name="connsiteY6" fmla="*/ 1507998 h 2954675"/>
              <a:gd name="connsiteX7" fmla="*/ 99 w 2738556"/>
              <a:gd name="connsiteY7" fmla="*/ 140399 h 2954675"/>
              <a:gd name="connsiteX8" fmla="*/ 4671 w 2738556"/>
              <a:gd name="connsiteY8" fmla="*/ 0 h 29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8556" h="2954675">
                <a:moveTo>
                  <a:pt x="4671" y="0"/>
                </a:moveTo>
                <a:lnTo>
                  <a:pt x="1087663" y="0"/>
                </a:lnTo>
                <a:cubicBezTo>
                  <a:pt x="1087663" y="0"/>
                  <a:pt x="1079662" y="159068"/>
                  <a:pt x="1079662" y="159068"/>
                </a:cubicBezTo>
                <a:cubicBezTo>
                  <a:pt x="1079472" y="935736"/>
                  <a:pt x="1580201" y="1657350"/>
                  <a:pt x="2359727" y="1900523"/>
                </a:cubicBezTo>
                <a:cubicBezTo>
                  <a:pt x="2643953" y="1989201"/>
                  <a:pt x="2802639" y="2291620"/>
                  <a:pt x="2713962" y="2575846"/>
                </a:cubicBezTo>
                <a:cubicBezTo>
                  <a:pt x="2625284" y="2860072"/>
                  <a:pt x="2322865" y="3018758"/>
                  <a:pt x="2038639" y="2930081"/>
                </a:cubicBezTo>
                <a:cubicBezTo>
                  <a:pt x="1298928" y="2699290"/>
                  <a:pt x="693328" y="2194274"/>
                  <a:pt x="333378" y="1507998"/>
                </a:cubicBezTo>
                <a:cubicBezTo>
                  <a:pt x="108398" y="1079087"/>
                  <a:pt x="-3807" y="611410"/>
                  <a:pt x="99" y="140399"/>
                </a:cubicBezTo>
                <a:lnTo>
                  <a:pt x="467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3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1068110" y="1316280"/>
            <a:ext cx="6217877" cy="2610488"/>
          </a:xfrm>
          <a:noFill/>
        </p:spPr>
        <p:txBody>
          <a:bodyPr wrap="square" anchor="b" anchorCtr="0">
            <a:normAutofit/>
          </a:bodyPr>
          <a:lstStyle>
            <a:lvl1pPr>
              <a:defRPr lang="zh-CN" altLang="en-US" sz="6000" dirty="0">
                <a:solidFill>
                  <a:schemeClr val="tx2"/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4"/>
            </p:custDataLst>
          </p:nvPr>
        </p:nvSpPr>
        <p:spPr>
          <a:xfrm>
            <a:off x="1068110" y="4130918"/>
            <a:ext cx="6217877" cy="857831"/>
          </a:xfrm>
        </p:spPr>
        <p:txBody>
          <a:bodyPr wrap="square"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1442126" y="523878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1068109" y="5057965"/>
            <a:ext cx="2880000" cy="5040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4" Type="http://schemas.openxmlformats.org/officeDocument/2006/relationships/theme" Target="../theme/theme2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slideLayout" Target="../slideLayouts/slideLayout9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CA77F7-ECFB-4F8D-8E6E-C2400196B9D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64711-C18D-4DA5-BA1E-BE8D0A30422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13"/>
            </p:custDataLst>
          </p:nvPr>
        </p:nvSpPr>
        <p:spPr>
          <a:xfrm>
            <a:off x="10287001" y="450850"/>
            <a:ext cx="1219200" cy="711200"/>
          </a:xfrm>
          <a:custGeom>
            <a:avLst/>
            <a:gdLst>
              <a:gd name="connsiteX0" fmla="*/ 0 w 1219200"/>
              <a:gd name="connsiteY0" fmla="*/ 0 h 711200"/>
              <a:gd name="connsiteX1" fmla="*/ 1219200 w 1219200"/>
              <a:gd name="connsiteY1" fmla="*/ 165100 h 711200"/>
              <a:gd name="connsiteX2" fmla="*/ 488950 w 1219200"/>
              <a:gd name="connsiteY2" fmla="*/ 711200 h 711200"/>
              <a:gd name="connsiteX3" fmla="*/ 0 w 1219200"/>
              <a:gd name="connsiteY3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711200">
                <a:moveTo>
                  <a:pt x="0" y="0"/>
                </a:moveTo>
                <a:lnTo>
                  <a:pt x="1219200" y="165100"/>
                </a:lnTo>
                <a:lnTo>
                  <a:pt x="488950" y="71120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accent1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 userDrawn="1">
            <p:custDataLst>
              <p:tags r:id="rId14"/>
            </p:custDataLst>
          </p:nvPr>
        </p:nvSpPr>
        <p:spPr>
          <a:xfrm>
            <a:off x="10718801" y="0"/>
            <a:ext cx="1473199" cy="1361739"/>
          </a:xfrm>
          <a:custGeom>
            <a:avLst/>
            <a:gdLst>
              <a:gd name="connsiteX0" fmla="*/ 0 w 3276599"/>
              <a:gd name="connsiteY0" fmla="*/ 0 h 3028696"/>
              <a:gd name="connsiteX1" fmla="*/ 945683 w 3276599"/>
              <a:gd name="connsiteY1" fmla="*/ 0 h 3028696"/>
              <a:gd name="connsiteX2" fmla="*/ 948498 w 3276599"/>
              <a:gd name="connsiteY2" fmla="*/ 108002 h 3028696"/>
              <a:gd name="connsiteX3" fmla="*/ 3166700 w 3276599"/>
              <a:gd name="connsiteY3" fmla="*/ 2260336 h 3028696"/>
              <a:gd name="connsiteX4" fmla="*/ 3276599 w 3276599"/>
              <a:gd name="connsiteY4" fmla="*/ 2263032 h 3028696"/>
              <a:gd name="connsiteX5" fmla="*/ 3276599 w 3276599"/>
              <a:gd name="connsiteY5" fmla="*/ 3028696 h 3028696"/>
              <a:gd name="connsiteX6" fmla="*/ 3122111 w 3276599"/>
              <a:gd name="connsiteY6" fmla="*/ 3025087 h 3028696"/>
              <a:gd name="connsiteX7" fmla="*/ 3956 w 3276599"/>
              <a:gd name="connsiteY7" fmla="*/ 144544 h 302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6599" h="3028696">
                <a:moveTo>
                  <a:pt x="0" y="0"/>
                </a:moveTo>
                <a:lnTo>
                  <a:pt x="945683" y="0"/>
                </a:lnTo>
                <a:lnTo>
                  <a:pt x="948498" y="108002"/>
                </a:lnTo>
                <a:cubicBezTo>
                  <a:pt x="1009194" y="1269845"/>
                  <a:pt x="1969300" y="2201442"/>
                  <a:pt x="3166700" y="2260336"/>
                </a:cubicBezTo>
                <a:lnTo>
                  <a:pt x="3276599" y="2263032"/>
                </a:lnTo>
                <a:lnTo>
                  <a:pt x="3276599" y="3028696"/>
                </a:lnTo>
                <a:lnTo>
                  <a:pt x="3122111" y="3025087"/>
                </a:lnTo>
                <a:cubicBezTo>
                  <a:pt x="1438911" y="2946268"/>
                  <a:pt x="89278" y="1699479"/>
                  <a:pt x="3956" y="14454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>
            <p:custDataLst>
              <p:tags r:id="rId15"/>
            </p:custDataLst>
          </p:nvPr>
        </p:nvSpPr>
        <p:spPr>
          <a:xfrm>
            <a:off x="11238485" y="423882"/>
            <a:ext cx="532212" cy="53221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85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190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 userDrawn="1">
            <p:custDataLst>
              <p:tags r:id="rId16"/>
            </p:custDataLst>
          </p:nvPr>
        </p:nvSpPr>
        <p:spPr>
          <a:xfrm>
            <a:off x="10321724" y="357339"/>
            <a:ext cx="222138" cy="222138"/>
          </a:xfrm>
          <a:prstGeom prst="ellipse">
            <a:avLst/>
          </a:prstGeom>
          <a:gradFill flip="none" rotWithShape="1">
            <a:gsLst>
              <a:gs pos="76000">
                <a:schemeClr val="accent1"/>
              </a:gs>
              <a:gs pos="1200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27000" dist="1270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 userDrawn="1">
            <p:custDataLst>
              <p:tags r:id="rId17"/>
            </p:custDataLst>
          </p:nvPr>
        </p:nvSpPr>
        <p:spPr>
          <a:xfrm>
            <a:off x="10856597" y="1110794"/>
            <a:ext cx="130033" cy="130033"/>
          </a:xfrm>
          <a:prstGeom prst="ellipse">
            <a:avLst/>
          </a:prstGeom>
          <a:gradFill flip="none" rotWithShape="1">
            <a:gsLst>
              <a:gs pos="13000">
                <a:schemeClr val="accent1">
                  <a:lumMod val="20000"/>
                  <a:lumOff val="80000"/>
                </a:schemeClr>
              </a:gs>
              <a:gs pos="75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3000">
                <a:schemeClr val="accent3"/>
              </a:gs>
              <a:gs pos="52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4" Type="http://schemas.openxmlformats.org/officeDocument/2006/relationships/notesSlide" Target="../notesSlides/notesSlide8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214.xml"/><Relationship Id="rId31" Type="http://schemas.openxmlformats.org/officeDocument/2006/relationships/tags" Target="../tags/tag213.xml"/><Relationship Id="rId30" Type="http://schemas.openxmlformats.org/officeDocument/2006/relationships/tags" Target="../tags/tag212.xml"/><Relationship Id="rId3" Type="http://schemas.openxmlformats.org/officeDocument/2006/relationships/tags" Target="../tags/tag185.xml"/><Relationship Id="rId29" Type="http://schemas.openxmlformats.org/officeDocument/2006/relationships/tags" Target="../tags/tag211.xml"/><Relationship Id="rId28" Type="http://schemas.openxmlformats.org/officeDocument/2006/relationships/tags" Target="../tags/tag210.xml"/><Relationship Id="rId27" Type="http://schemas.openxmlformats.org/officeDocument/2006/relationships/tags" Target="../tags/tag209.xml"/><Relationship Id="rId26" Type="http://schemas.openxmlformats.org/officeDocument/2006/relationships/tags" Target="../tags/tag208.xml"/><Relationship Id="rId25" Type="http://schemas.openxmlformats.org/officeDocument/2006/relationships/tags" Target="../tags/tag207.xml"/><Relationship Id="rId24" Type="http://schemas.openxmlformats.org/officeDocument/2006/relationships/tags" Target="../tags/tag206.xml"/><Relationship Id="rId23" Type="http://schemas.openxmlformats.org/officeDocument/2006/relationships/tags" Target="../tags/tag205.xml"/><Relationship Id="rId22" Type="http://schemas.openxmlformats.org/officeDocument/2006/relationships/tags" Target="../tags/tag204.xml"/><Relationship Id="rId21" Type="http://schemas.openxmlformats.org/officeDocument/2006/relationships/tags" Target="../tags/tag203.xml"/><Relationship Id="rId20" Type="http://schemas.openxmlformats.org/officeDocument/2006/relationships/tags" Target="../tags/tag202.xml"/><Relationship Id="rId2" Type="http://schemas.openxmlformats.org/officeDocument/2006/relationships/tags" Target="../tags/tag184.xml"/><Relationship Id="rId19" Type="http://schemas.openxmlformats.org/officeDocument/2006/relationships/tags" Target="../tags/tag201.xml"/><Relationship Id="rId18" Type="http://schemas.openxmlformats.org/officeDocument/2006/relationships/tags" Target="../tags/tag200.xml"/><Relationship Id="rId17" Type="http://schemas.openxmlformats.org/officeDocument/2006/relationships/tags" Target="../tags/tag199.xml"/><Relationship Id="rId16" Type="http://schemas.openxmlformats.org/officeDocument/2006/relationships/tags" Target="../tags/tag198.xml"/><Relationship Id="rId15" Type="http://schemas.openxmlformats.org/officeDocument/2006/relationships/tags" Target="../tags/tag197.xml"/><Relationship Id="rId14" Type="http://schemas.openxmlformats.org/officeDocument/2006/relationships/tags" Target="../tags/tag196.xml"/><Relationship Id="rId13" Type="http://schemas.openxmlformats.org/officeDocument/2006/relationships/tags" Target="../tags/tag195.xml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tags" Target="../tags/tag18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image" Target="../media/image4.png"/><Relationship Id="rId2" Type="http://schemas.openxmlformats.org/officeDocument/2006/relationships/tags" Target="../tags/tag215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image" Target="../media/image4.png"/><Relationship Id="rId2" Type="http://schemas.openxmlformats.org/officeDocument/2006/relationships/tags" Target="../tags/tag120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6" Type="http://schemas.openxmlformats.org/officeDocument/2006/relationships/notesSlide" Target="../notesSlides/notesSlide1.xml"/><Relationship Id="rId25" Type="http://schemas.openxmlformats.org/officeDocument/2006/relationships/slideLayout" Target="../slideLayouts/slideLayout3.xml"/><Relationship Id="rId24" Type="http://schemas.openxmlformats.org/officeDocument/2006/relationships/tags" Target="../tags/tag146.xml"/><Relationship Id="rId23" Type="http://schemas.openxmlformats.org/officeDocument/2006/relationships/tags" Target="../tags/tag145.xml"/><Relationship Id="rId22" Type="http://schemas.openxmlformats.org/officeDocument/2006/relationships/tags" Target="../tags/tag144.xml"/><Relationship Id="rId21" Type="http://schemas.openxmlformats.org/officeDocument/2006/relationships/tags" Target="../tags/tag143.xml"/><Relationship Id="rId20" Type="http://schemas.openxmlformats.org/officeDocument/2006/relationships/tags" Target="../tags/tag142.xml"/><Relationship Id="rId2" Type="http://schemas.openxmlformats.org/officeDocument/2006/relationships/tags" Target="../tags/tag124.xml"/><Relationship Id="rId19" Type="http://schemas.openxmlformats.org/officeDocument/2006/relationships/tags" Target="../tags/tag141.xml"/><Relationship Id="rId18" Type="http://schemas.openxmlformats.org/officeDocument/2006/relationships/tags" Target="../tags/tag140.xml"/><Relationship Id="rId17" Type="http://schemas.openxmlformats.org/officeDocument/2006/relationships/tags" Target="../tags/tag139.xml"/><Relationship Id="rId16" Type="http://schemas.openxmlformats.org/officeDocument/2006/relationships/tags" Target="../tags/tag138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1.png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3.xml"/><Relationship Id="rId17" Type="http://schemas.openxmlformats.org/officeDocument/2006/relationships/tags" Target="../tags/tag162.xml"/><Relationship Id="rId16" Type="http://schemas.openxmlformats.org/officeDocument/2006/relationships/tags" Target="../tags/tag161.xml"/><Relationship Id="rId15" Type="http://schemas.openxmlformats.org/officeDocument/2006/relationships/tags" Target="../tags/tag160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tags" Target="../tags/tag14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4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tags" Target="../tags/tag16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1" y="1600838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061211" y="2686129"/>
            <a:ext cx="8069573" cy="768350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06_</a:t>
            </a:r>
            <a:r>
              <a:rPr lang="zh-CN" altLang="en-US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数据库多表关系</a:t>
            </a: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zh-CN" altLang="en-US" sz="4400" b="1" spc="300" dirty="0">
              <a:solidFill>
                <a:srgbClr val="187663"/>
              </a:solidFill>
              <a:effectLst>
                <a:outerShdw blurRad="556258" dist="146710" dir="3840000" algn="tl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2842" y="4336233"/>
            <a:ext cx="3186316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</a:t>
            </a: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企业开发版</a:t>
            </a:r>
            <a:endParaRPr lang="en-US" altLang="zh-CN" sz="1600" b="1" dirty="0">
              <a:solidFill>
                <a:srgbClr val="187663">
                  <a:alpha val="9226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81029" y="1846642"/>
            <a:ext cx="9248224" cy="2694636"/>
            <a:chOff x="1725906" y="1826263"/>
            <a:chExt cx="9248224" cy="2694636"/>
          </a:xfrm>
        </p:grpSpPr>
        <p:cxnSp>
          <p:nvCxnSpPr>
            <p:cNvPr id="9" name="直线连接符 8"/>
            <p:cNvCxnSpPr/>
            <p:nvPr/>
          </p:nvCxnSpPr>
          <p:spPr>
            <a:xfrm flipH="1">
              <a:off x="1725906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173453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>
              <a:off x="172590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 flipH="1">
              <a:off x="7900992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1096337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/>
            <p:nvPr/>
          </p:nvCxnSpPr>
          <p:spPr>
            <a:xfrm>
              <a:off x="836874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1265408" y="3986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3"/>
            <a:ext cx="209120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255" y="1101200"/>
            <a:ext cx="10177411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多表关系</a:t>
            </a:r>
            <a:endParaRPr lang="zh-CN" altLang="en-US" b="1" noProof="1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055865" y="1690273"/>
            <a:ext cx="2420966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多对多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1056005" y="2023745"/>
            <a:ext cx="7209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两个表中的记录都可以与对方表中的多个记录相关联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  <a:endParaRPr lang="en-US" altLang="zh-CN" sz="1200" noProof="1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例如，学生和课程之间的关系，一个学生可以选修多门课程，而一门课程也可以由多个学生选修。</a:t>
            </a:r>
            <a:endParaRPr lang="en-US" altLang="zh-CN" sz="1200" noProof="1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椭圆 20"/>
          <p:cNvSpPr/>
          <p:nvPr>
            <p:custDataLst>
              <p:tags r:id="rId3"/>
            </p:custDataLst>
          </p:nvPr>
        </p:nvSpPr>
        <p:spPr>
          <a:xfrm>
            <a:off x="825206" y="1708125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31414" y="2747414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学生</a:t>
            </a:r>
            <a:r>
              <a:rPr lang="zh-CN" altLang="en-US" sz="1400" b="1" dirty="0"/>
              <a:t>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1808893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2505084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1808893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2505084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1808893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2505084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1112701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sid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1112701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112701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0929" y="2732173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课程</a:t>
            </a:r>
            <a:r>
              <a:rPr lang="zh-CN" altLang="en-US" sz="1400" b="1" dirty="0"/>
              <a:t>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8491268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课程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9187459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讲师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" name="任意多边形: 形状 14"/>
          <p:cNvSpPr/>
          <p:nvPr/>
        </p:nvSpPr>
        <p:spPr>
          <a:xfrm>
            <a:off x="8491268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" name="任意多边形: 形状 19"/>
          <p:cNvSpPr/>
          <p:nvPr/>
        </p:nvSpPr>
        <p:spPr>
          <a:xfrm>
            <a:off x="9187459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仓</a:t>
            </a:r>
            <a:r>
              <a:rPr lang="zh-CN" altLang="en-US" sz="1200" dirty="0">
                <a:latin typeface="+mn-ea"/>
              </a:rPr>
              <a:t>老师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" name="任意多边形: 形状 25"/>
          <p:cNvSpPr/>
          <p:nvPr/>
        </p:nvSpPr>
        <p:spPr>
          <a:xfrm>
            <a:off x="8491268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HTML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9187459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马</a:t>
            </a:r>
            <a:r>
              <a:rPr lang="zh-CN" altLang="en-US" sz="1200" dirty="0">
                <a:latin typeface="+mn-ea"/>
              </a:rPr>
              <a:t>老师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7795076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cid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7795076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4" name="任意多边形: 形状 32"/>
          <p:cNvSpPr/>
          <p:nvPr/>
        </p:nvSpPr>
        <p:spPr>
          <a:xfrm>
            <a:off x="7795076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55116" y="3016300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734300" y="2900045"/>
            <a:ext cx="789940" cy="18675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: 圆角 23"/>
          <p:cNvSpPr/>
          <p:nvPr/>
        </p:nvSpPr>
        <p:spPr>
          <a:xfrm>
            <a:off x="4472305" y="5247005"/>
            <a:ext cx="2241550" cy="260985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学生和课程数据</a:t>
            </a:r>
            <a:r>
              <a:rPr lang="zh-CN" altLang="en-US" sz="1400" dirty="0">
                <a:latin typeface="+mn-ea"/>
              </a:rPr>
              <a:t>多对多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1" name="矩形: 圆角 50"/>
          <p:cNvSpPr/>
          <p:nvPr/>
        </p:nvSpPr>
        <p:spPr>
          <a:xfrm>
            <a:off x="8265795" y="2212975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8005749" y="2528903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6591315" y="2503932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24168" y="550782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939800" y="5870575"/>
            <a:ext cx="6030595" cy="834390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939800" y="5881370"/>
            <a:ext cx="406400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一条学生数据至多对应多条</a:t>
            </a:r>
            <a:r>
              <a:rPr lang="zh-CN" altLang="en-US" sz="1400"/>
              <a:t>课程数据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59" name="文本框 58"/>
          <p:cNvSpPr txBox="1"/>
          <p:nvPr/>
        </p:nvSpPr>
        <p:spPr>
          <a:xfrm>
            <a:off x="939800" y="6166485"/>
            <a:ext cx="406400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一条课程数据至多对应多条</a:t>
            </a:r>
            <a:r>
              <a:rPr lang="zh-CN" altLang="en-US" sz="1400"/>
              <a:t>学生数据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5061585" y="2564765"/>
            <a:ext cx="1101090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noAutofit/>
          </a:bodyPr>
          <a:p>
            <a:r>
              <a:rPr lang="zh-CN" altLang="en-US" sz="1400" b="1" dirty="0"/>
              <a:t>中间表</a:t>
            </a:r>
            <a:r>
              <a:rPr lang="zh-CN" altLang="en-US" sz="1400" b="1" dirty="0"/>
              <a:t>关系</a:t>
            </a:r>
            <a:endParaRPr lang="zh-CN" altLang="en-US" sz="1400" b="1" dirty="0"/>
          </a:p>
        </p:txBody>
      </p:sp>
      <p:sp>
        <p:nvSpPr>
          <p:cNvPr id="26" name="任意多边形: 形状 9"/>
          <p:cNvSpPr/>
          <p:nvPr/>
        </p:nvSpPr>
        <p:spPr>
          <a:xfrm>
            <a:off x="5198793" y="296106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latin typeface="+mn-ea"/>
              </a:rPr>
              <a:t>sid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33" name="任意多边形: 形状 10"/>
          <p:cNvSpPr/>
          <p:nvPr/>
        </p:nvSpPr>
        <p:spPr>
          <a:xfrm>
            <a:off x="5894984" y="296106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latin typeface="+mn-ea"/>
              </a:rPr>
              <a:t>cid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34" name="任意多边形: 形状 14"/>
          <p:cNvSpPr/>
          <p:nvPr/>
        </p:nvSpPr>
        <p:spPr>
          <a:xfrm>
            <a:off x="5198793" y="336601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6" name="任意多边形: 形状 19"/>
          <p:cNvSpPr/>
          <p:nvPr/>
        </p:nvSpPr>
        <p:spPr>
          <a:xfrm>
            <a:off x="5894984" y="336601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7" name="任意多边形: 形状 25"/>
          <p:cNvSpPr/>
          <p:nvPr/>
        </p:nvSpPr>
        <p:spPr>
          <a:xfrm>
            <a:off x="5198793" y="377095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9" name="任意多边形: 形状 26"/>
          <p:cNvSpPr/>
          <p:nvPr/>
        </p:nvSpPr>
        <p:spPr>
          <a:xfrm>
            <a:off x="5894984" y="377095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43" name="任意多边形: 形状 29"/>
          <p:cNvSpPr/>
          <p:nvPr/>
        </p:nvSpPr>
        <p:spPr>
          <a:xfrm>
            <a:off x="4502601" y="296106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zid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6" name="任意多边形: 形状 30"/>
          <p:cNvSpPr/>
          <p:nvPr/>
        </p:nvSpPr>
        <p:spPr>
          <a:xfrm>
            <a:off x="4502601" y="336601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8" name="任意多边形: 形状 32"/>
          <p:cNvSpPr/>
          <p:nvPr/>
        </p:nvSpPr>
        <p:spPr>
          <a:xfrm>
            <a:off x="4502601" y="377095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52" name="任意多边形: 形状 14"/>
          <p:cNvSpPr/>
          <p:nvPr/>
        </p:nvSpPr>
        <p:spPr>
          <a:xfrm>
            <a:off x="5198793" y="417944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5" name="任意多边形: 形状 19"/>
          <p:cNvSpPr/>
          <p:nvPr/>
        </p:nvSpPr>
        <p:spPr>
          <a:xfrm>
            <a:off x="5894984" y="417944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60" name="任意多边形: 形状 25"/>
          <p:cNvSpPr/>
          <p:nvPr/>
        </p:nvSpPr>
        <p:spPr>
          <a:xfrm>
            <a:off x="5198793" y="458439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61" name="任意多边形: 形状 26"/>
          <p:cNvSpPr/>
          <p:nvPr/>
        </p:nvSpPr>
        <p:spPr>
          <a:xfrm>
            <a:off x="5894984" y="458439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62" name="任意多边形: 形状 30"/>
          <p:cNvSpPr/>
          <p:nvPr/>
        </p:nvSpPr>
        <p:spPr>
          <a:xfrm>
            <a:off x="4502601" y="417944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en-US" altLang="zh-CN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3" name="任意多边形: 形状 32"/>
          <p:cNvSpPr/>
          <p:nvPr/>
        </p:nvSpPr>
        <p:spPr>
          <a:xfrm>
            <a:off x="4502601" y="458439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4</a:t>
            </a:r>
            <a:endParaRPr lang="en-US" altLang="zh-CN" sz="12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>
            <a:off x="830227" y="2770203"/>
            <a:ext cx="516890" cy="3333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圆角 50"/>
          <p:cNvSpPr/>
          <p:nvPr/>
        </p:nvSpPr>
        <p:spPr>
          <a:xfrm>
            <a:off x="230505" y="2441575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8" name="矩形: 圆角 57"/>
          <p:cNvSpPr/>
          <p:nvPr/>
        </p:nvSpPr>
        <p:spPr>
          <a:xfrm>
            <a:off x="3965590" y="2529332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4700261" y="2794556"/>
            <a:ext cx="734695" cy="2692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6089641" y="2685336"/>
            <a:ext cx="501650" cy="41275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3227987" y="3545538"/>
            <a:ext cx="1190625" cy="28194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3227987" y="3874468"/>
            <a:ext cx="1206500" cy="9398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24" idx="1"/>
          </p:cNvCxnSpPr>
          <p:nvPr/>
        </p:nvCxnSpPr>
        <p:spPr>
          <a:xfrm>
            <a:off x="6591582" y="3515693"/>
            <a:ext cx="1143000" cy="3181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6565547" y="3937333"/>
            <a:ext cx="111252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243227" y="4282138"/>
            <a:ext cx="1207135" cy="9398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3211477" y="4376118"/>
            <a:ext cx="1285875" cy="43878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6588407" y="4297378"/>
            <a:ext cx="1136650" cy="7874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6581422" y="4407233"/>
            <a:ext cx="1128395" cy="39179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939800" y="6435090"/>
            <a:ext cx="592836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多对多关系需要创建中间表，存储两个外键，建立数据关联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5" grpId="0" animBg="1"/>
      <p:bldP spid="41" grpId="0" animBg="1"/>
      <p:bldP spid="44" grpId="0" animBg="1"/>
      <p:bldP spid="50" grpId="0" animBg="1"/>
      <p:bldP spid="53" grpId="0" animBg="1"/>
      <p:bldP spid="2" grpId="0" animBg="1"/>
      <p:bldP spid="7" grpId="0" animBg="1"/>
      <p:bldP spid="8" grpId="0" animBg="1"/>
      <p:bldP spid="23" grpId="0" animBg="1"/>
      <p:bldP spid="66" grpId="0" animBg="1"/>
      <p:bldP spid="9" grpId="0" animBg="1"/>
      <p:bldP spid="10" grpId="0" animBg="1"/>
      <p:bldP spid="11" grpId="0" animBg="1"/>
      <p:bldP spid="4" grpId="0" animBg="1"/>
      <p:bldP spid="5" grpId="0" animBg="1"/>
      <p:bldP spid="6" grpId="0" animBg="1"/>
      <p:bldP spid="27" grpId="0" animBg="1"/>
      <p:bldP spid="30" grpId="0" animBg="1"/>
      <p:bldP spid="31" grpId="0" animBg="1"/>
      <p:bldP spid="14" grpId="0" animBg="1"/>
      <p:bldP spid="24" grpId="0" animBg="1"/>
      <p:bldP spid="51" grpId="0" animBg="1"/>
      <p:bldP spid="42" grpId="0" animBg="1"/>
      <p:bldP spid="26" grpId="0" animBg="1"/>
      <p:bldP spid="33" grpId="0" animBg="1"/>
      <p:bldP spid="34" grpId="0" animBg="1"/>
      <p:bldP spid="36" grpId="0" animBg="1"/>
      <p:bldP spid="37" grpId="0" animBg="1"/>
      <p:bldP spid="39" grpId="0" animBg="1"/>
      <p:bldP spid="43" grpId="0" animBg="1"/>
      <p:bldP spid="46" grpId="0" animBg="1"/>
      <p:bldP spid="48" grpId="0" animBg="1"/>
      <p:bldP spid="52" grpId="0" animBg="1"/>
      <p:bldP spid="55" grpId="0" animBg="1"/>
      <p:bldP spid="60" grpId="0" animBg="1"/>
      <p:bldP spid="61" grpId="0" animBg="1"/>
      <p:bldP spid="62" grpId="0" animBg="1"/>
      <p:bldP spid="63" grpId="0" animBg="1"/>
      <p:bldP spid="22" grpId="0" animBg="1"/>
      <p:bldP spid="58" grpId="0" animBg="1"/>
      <p:bldP spid="68" grpId="0" animBg="1"/>
      <p:bldP spid="49" grpId="1"/>
      <p:bldP spid="71" grpId="1" animBg="1"/>
      <p:bldP spid="59" grpId="1"/>
      <p:bldP spid="57" grpId="1"/>
      <p:bldP spid="7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3"/>
            <a:ext cx="209120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2" name="圆角矩形 191"/>
          <p:cNvSpPr/>
          <p:nvPr>
            <p:custDataLst>
              <p:tags r:id="rId1"/>
            </p:custDataLst>
          </p:nvPr>
        </p:nvSpPr>
        <p:spPr>
          <a:xfrm>
            <a:off x="4310063" y="1776095"/>
            <a:ext cx="1630680" cy="48133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  <a:alpha val="36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zh-CN" sz="1600" b="1" spc="100" dirty="0">
              <a:solidFill>
                <a:schemeClr val="bg2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3" name="圆角矩形 192"/>
          <p:cNvSpPr/>
          <p:nvPr>
            <p:custDataLst>
              <p:tags r:id="rId2"/>
            </p:custDataLst>
          </p:nvPr>
        </p:nvSpPr>
        <p:spPr>
          <a:xfrm>
            <a:off x="4310063" y="2471420"/>
            <a:ext cx="1630680" cy="48133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  <a:alpha val="36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zh-CN" sz="1600" b="1" spc="100" dirty="0">
              <a:solidFill>
                <a:schemeClr val="bg2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4" name="圆角矩形 193"/>
          <p:cNvSpPr/>
          <p:nvPr>
            <p:custDataLst>
              <p:tags r:id="rId3"/>
            </p:custDataLst>
          </p:nvPr>
        </p:nvSpPr>
        <p:spPr>
          <a:xfrm>
            <a:off x="4310063" y="3166110"/>
            <a:ext cx="1630680" cy="48133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  <a:alpha val="36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zh-CN" sz="1600" b="1" spc="100" dirty="0">
              <a:solidFill>
                <a:schemeClr val="bg2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5" name="圆角矩形 194"/>
          <p:cNvSpPr/>
          <p:nvPr>
            <p:custDataLst>
              <p:tags r:id="rId4"/>
            </p:custDataLst>
          </p:nvPr>
        </p:nvSpPr>
        <p:spPr>
          <a:xfrm>
            <a:off x="4310063" y="3860800"/>
            <a:ext cx="1630680" cy="48133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  <a:alpha val="36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zh-CN" sz="1600" b="1" spc="100" dirty="0">
              <a:solidFill>
                <a:schemeClr val="bg2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6" name="圆角矩形 195"/>
          <p:cNvSpPr/>
          <p:nvPr>
            <p:custDataLst>
              <p:tags r:id="rId5"/>
            </p:custDataLst>
          </p:nvPr>
        </p:nvSpPr>
        <p:spPr>
          <a:xfrm>
            <a:off x="4310063" y="4554220"/>
            <a:ext cx="1630680" cy="48133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  <a:lumOff val="25000"/>
              <a:alpha val="36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zh-CN" sz="1600" b="1" spc="100" dirty="0">
              <a:solidFill>
                <a:schemeClr val="bg2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7" name="圆角矩形 196"/>
          <p:cNvSpPr/>
          <p:nvPr>
            <p:custDataLst>
              <p:tags r:id="rId6"/>
            </p:custDataLst>
          </p:nvPr>
        </p:nvSpPr>
        <p:spPr>
          <a:xfrm>
            <a:off x="4310380" y="2471420"/>
            <a:ext cx="1840230" cy="481330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chemeClr val="accent2">
                  <a:alpha val="100000"/>
                </a:schemeClr>
              </a:gs>
              <a:gs pos="0">
                <a:schemeClr val="accent2">
                  <a:alpha val="38000"/>
                </a:schemeClr>
              </a:gs>
            </a:gsLst>
            <a:lin ang="27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2.</a:t>
            </a:r>
            <a:r>
              <a:rPr lang="zh-CN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表和表的关系</a:t>
            </a:r>
            <a:endParaRPr lang="zh-CN" altLang="zh-CN" sz="1200" b="1" spc="100" dirty="0">
              <a:solidFill>
                <a:srgbClr val="FFFFFF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8" name="圆角矩形 197"/>
          <p:cNvSpPr/>
          <p:nvPr>
            <p:custDataLst>
              <p:tags r:id="rId7"/>
            </p:custDataLst>
          </p:nvPr>
        </p:nvSpPr>
        <p:spPr>
          <a:xfrm>
            <a:off x="4310380" y="1777365"/>
            <a:ext cx="1821815" cy="481330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chemeClr val="accent1">
                  <a:alpha val="100000"/>
                </a:schemeClr>
              </a:gs>
              <a:gs pos="0">
                <a:schemeClr val="accent1">
                  <a:alpha val="38000"/>
                </a:schemeClr>
              </a:gs>
            </a:gsLst>
            <a:lin ang="27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分表存储数据</a:t>
            </a:r>
            <a:endParaRPr lang="zh-CN" altLang="zh-CN" sz="1200" b="1" spc="100" dirty="0">
              <a:solidFill>
                <a:srgbClr val="FFFFFF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9" name="椭圆 198"/>
          <p:cNvSpPr/>
          <p:nvPr>
            <p:custDataLst>
              <p:tags r:id="rId8"/>
            </p:custDataLst>
          </p:nvPr>
        </p:nvSpPr>
        <p:spPr>
          <a:xfrm>
            <a:off x="663258" y="1766570"/>
            <a:ext cx="3279140" cy="3279140"/>
          </a:xfrm>
          <a:prstGeom prst="ellipse">
            <a:avLst/>
          </a:prstGeom>
          <a:noFill/>
          <a:ln>
            <a:gradFill>
              <a:gsLst>
                <a:gs pos="0">
                  <a:schemeClr val="accent1">
                    <a:lumMod val="40000"/>
                    <a:lumOff val="60000"/>
                    <a:alpha val="100000"/>
                  </a:schemeClr>
                </a:gs>
                <a:gs pos="51000">
                  <a:schemeClr val="accent1">
                    <a:alpha val="0"/>
                  </a:schemeClr>
                </a:gs>
              </a:gsLst>
              <a:lin ang="10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lt1"/>
              </a:solidFill>
              <a:cs typeface="江城圆体 400W" panose="020B0500000000000000" charset="-122"/>
              <a:sym typeface="+mn-ea"/>
            </a:endParaRPr>
          </a:p>
        </p:txBody>
      </p:sp>
      <p:sp>
        <p:nvSpPr>
          <p:cNvPr id="200" name="椭圆 199"/>
          <p:cNvSpPr/>
          <p:nvPr>
            <p:custDataLst>
              <p:tags r:id="rId9"/>
            </p:custDataLst>
          </p:nvPr>
        </p:nvSpPr>
        <p:spPr>
          <a:xfrm>
            <a:off x="3130868" y="4763770"/>
            <a:ext cx="81280" cy="8128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江城圆体 400W" panose="020B0500000000000000" charset="-122"/>
              <a:sym typeface="+mn-ea"/>
            </a:endParaRPr>
          </a:p>
        </p:txBody>
      </p:sp>
      <p:sp>
        <p:nvSpPr>
          <p:cNvPr id="201" name="圆角矩形 200"/>
          <p:cNvSpPr/>
          <p:nvPr>
            <p:custDataLst>
              <p:tags r:id="rId10"/>
            </p:custDataLst>
          </p:nvPr>
        </p:nvSpPr>
        <p:spPr>
          <a:xfrm>
            <a:off x="4310380" y="3165475"/>
            <a:ext cx="1818640" cy="481330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chemeClr val="accent1">
                  <a:alpha val="100000"/>
                </a:schemeClr>
              </a:gs>
              <a:gs pos="0">
                <a:schemeClr val="accent1">
                  <a:alpha val="38000"/>
                </a:schemeClr>
              </a:gs>
            </a:gsLst>
            <a:lin ang="27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3.</a:t>
            </a:r>
            <a:r>
              <a:rPr lang="zh-CN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具体关系分类</a:t>
            </a:r>
            <a:endParaRPr lang="zh-CN" altLang="zh-CN" sz="1200" b="1" spc="100" dirty="0">
              <a:solidFill>
                <a:srgbClr val="FFFFFF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2" name="椭圆 201"/>
          <p:cNvSpPr/>
          <p:nvPr>
            <p:custDataLst>
              <p:tags r:id="rId11"/>
            </p:custDataLst>
          </p:nvPr>
        </p:nvSpPr>
        <p:spPr>
          <a:xfrm>
            <a:off x="3130868" y="1976755"/>
            <a:ext cx="81280" cy="8128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江城圆体 400W" panose="020B0500000000000000" charset="-122"/>
              <a:sym typeface="+mn-ea"/>
            </a:endParaRPr>
          </a:p>
        </p:txBody>
      </p:sp>
      <p:sp>
        <p:nvSpPr>
          <p:cNvPr id="203" name="椭圆 202"/>
          <p:cNvSpPr/>
          <p:nvPr>
            <p:custDataLst>
              <p:tags r:id="rId12"/>
            </p:custDataLst>
          </p:nvPr>
        </p:nvSpPr>
        <p:spPr>
          <a:xfrm>
            <a:off x="812483" y="1915795"/>
            <a:ext cx="2980690" cy="2980690"/>
          </a:xfrm>
          <a:prstGeom prst="ellipse">
            <a:avLst/>
          </a:prstGeom>
          <a:gradFill flip="none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100000">
                <a:schemeClr val="accent1">
                  <a:alpha val="1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4" name="椭圆 203"/>
          <p:cNvSpPr/>
          <p:nvPr>
            <p:custDataLst>
              <p:tags r:id="rId13"/>
            </p:custDataLst>
          </p:nvPr>
        </p:nvSpPr>
        <p:spPr>
          <a:xfrm>
            <a:off x="955993" y="2059305"/>
            <a:ext cx="2693035" cy="2693035"/>
          </a:xfrm>
          <a:prstGeom prst="ellipse">
            <a:avLst/>
          </a:prstGeom>
          <a:gradFill flip="none">
            <a:gsLst>
              <a:gs pos="0">
                <a:schemeClr val="accent1">
                  <a:lumMod val="60000"/>
                  <a:lumOff val="40000"/>
                  <a:alpha val="15000"/>
                </a:schemeClr>
              </a:gs>
              <a:gs pos="100000">
                <a:schemeClr val="accent1">
                  <a:alpha val="1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5" name="椭圆 204"/>
          <p:cNvSpPr/>
          <p:nvPr>
            <p:custDataLst>
              <p:tags r:id="rId14"/>
            </p:custDataLst>
          </p:nvPr>
        </p:nvSpPr>
        <p:spPr>
          <a:xfrm>
            <a:off x="1119188" y="2222500"/>
            <a:ext cx="2367280" cy="2367280"/>
          </a:xfrm>
          <a:prstGeom prst="ellipse">
            <a:avLst/>
          </a:prstGeom>
          <a:gradFill flip="none">
            <a:gsLst>
              <a:gs pos="0">
                <a:schemeClr val="accent1">
                  <a:lumMod val="60000"/>
                  <a:lumOff val="40000"/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6" name="椭圆 205"/>
          <p:cNvSpPr/>
          <p:nvPr>
            <p:custDataLst>
              <p:tags r:id="rId15"/>
            </p:custDataLst>
          </p:nvPr>
        </p:nvSpPr>
        <p:spPr>
          <a:xfrm>
            <a:off x="3743008" y="4059555"/>
            <a:ext cx="81280" cy="81280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江城圆体 400W" panose="020B0500000000000000" charset="-122"/>
              <a:sym typeface="+mn-ea"/>
            </a:endParaRPr>
          </a:p>
        </p:txBody>
      </p:sp>
      <p:sp>
        <p:nvSpPr>
          <p:cNvPr id="207" name="圆角矩形 206"/>
          <p:cNvSpPr/>
          <p:nvPr>
            <p:custDataLst>
              <p:tags r:id="rId16"/>
            </p:custDataLst>
          </p:nvPr>
        </p:nvSpPr>
        <p:spPr>
          <a:xfrm>
            <a:off x="4310380" y="3860165"/>
            <a:ext cx="1842770" cy="481330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chemeClr val="accent2">
                  <a:alpha val="100000"/>
                </a:schemeClr>
              </a:gs>
              <a:gs pos="0">
                <a:schemeClr val="accent2">
                  <a:alpha val="38000"/>
                </a:schemeClr>
              </a:gs>
            </a:gsLst>
            <a:lin ang="27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4.</a:t>
            </a:r>
            <a:r>
              <a:rPr lang="zh-CN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多表结构约束</a:t>
            </a:r>
            <a:endParaRPr lang="zh-CN" altLang="zh-CN" sz="1200" b="1" spc="100" dirty="0">
              <a:solidFill>
                <a:srgbClr val="FFFFFF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8" name="椭圆 207"/>
          <p:cNvSpPr/>
          <p:nvPr>
            <p:custDataLst>
              <p:tags r:id="rId17"/>
            </p:custDataLst>
          </p:nvPr>
        </p:nvSpPr>
        <p:spPr>
          <a:xfrm>
            <a:off x="3743008" y="2671445"/>
            <a:ext cx="81280" cy="81280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江城圆体 400W" panose="020B0500000000000000" charset="-122"/>
              <a:sym typeface="+mn-ea"/>
            </a:endParaRPr>
          </a:p>
        </p:txBody>
      </p:sp>
      <p:sp>
        <p:nvSpPr>
          <p:cNvPr id="209" name="椭圆 208"/>
          <p:cNvSpPr/>
          <p:nvPr>
            <p:custDataLst>
              <p:tags r:id="rId18"/>
            </p:custDataLst>
          </p:nvPr>
        </p:nvSpPr>
        <p:spPr>
          <a:xfrm>
            <a:off x="3910013" y="3364865"/>
            <a:ext cx="81280" cy="8128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江城圆体 400W" panose="020B0500000000000000" charset="-122"/>
              <a:sym typeface="+mn-ea"/>
            </a:endParaRPr>
          </a:p>
        </p:txBody>
      </p:sp>
      <p:sp>
        <p:nvSpPr>
          <p:cNvPr id="210" name="右箭头 209"/>
          <p:cNvSpPr/>
          <p:nvPr>
            <p:custDataLst>
              <p:tags r:id="rId19"/>
            </p:custDataLst>
          </p:nvPr>
        </p:nvSpPr>
        <p:spPr>
          <a:xfrm>
            <a:off x="6158548" y="1832610"/>
            <a:ext cx="429895" cy="370205"/>
          </a:xfrm>
          <a:prstGeom prst="rightArrow">
            <a:avLst/>
          </a:prstGeom>
          <a:gradFill>
            <a:gsLst>
              <a:gs pos="300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60000"/>
                  <a:lumOff val="40000"/>
                  <a:alpha val="8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1" name="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806565" y="1735455"/>
            <a:ext cx="3517900" cy="60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关系型数据库</a:t>
            </a:r>
            <a:r>
              <a:rPr lang="en-US" altLang="zh-CN" sz="120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,</a:t>
            </a:r>
            <a:r>
              <a:rPr lang="zh-CN" altLang="en-US" sz="120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数据就是按照类别存储到对应的表结构中</a:t>
            </a:r>
            <a:r>
              <a:rPr lang="en-US" altLang="zh-CN" sz="120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,</a:t>
            </a:r>
            <a:r>
              <a:rPr lang="zh-CN" altLang="en-US" sz="120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每个表中的数据类型单一</a:t>
            </a:r>
            <a:endParaRPr lang="zh-CN" altLang="en-US" sz="120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12" name="右箭头 211"/>
          <p:cNvSpPr/>
          <p:nvPr>
            <p:custDataLst>
              <p:tags r:id="rId21"/>
            </p:custDataLst>
          </p:nvPr>
        </p:nvSpPr>
        <p:spPr>
          <a:xfrm>
            <a:off x="6158548" y="2526665"/>
            <a:ext cx="429895" cy="370205"/>
          </a:xfrm>
          <a:prstGeom prst="rightArrow">
            <a:avLst/>
          </a:prstGeom>
          <a:gradFill>
            <a:gsLst>
              <a:gs pos="3000">
                <a:schemeClr val="accent2">
                  <a:lumMod val="60000"/>
                  <a:lumOff val="40000"/>
                  <a:alpha val="0"/>
                </a:schemeClr>
              </a:gs>
              <a:gs pos="50000">
                <a:schemeClr val="accent2">
                  <a:lumMod val="60000"/>
                  <a:lumOff val="40000"/>
                  <a:alpha val="8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3" name="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806565" y="2430145"/>
            <a:ext cx="3507105" cy="60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两表之间的数据可以通过主外键进行引用</a:t>
            </a:r>
            <a:r>
              <a:rPr lang="en-US" altLang="zh-CN" sz="120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,</a:t>
            </a:r>
            <a:r>
              <a:rPr lang="zh-CN" altLang="en-US" sz="120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且创建数据行之间的关系</a:t>
            </a:r>
            <a:r>
              <a:rPr lang="en-US" altLang="zh-CN" sz="120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,</a:t>
            </a:r>
            <a:r>
              <a:rPr lang="zh-CN" altLang="en-US" sz="120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表关系就是数据行的关系</a:t>
            </a:r>
            <a:endParaRPr lang="zh-CN" altLang="en-US" sz="120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14" name="圆角矩形 213"/>
          <p:cNvSpPr/>
          <p:nvPr>
            <p:custDataLst>
              <p:tags r:id="rId23"/>
            </p:custDataLst>
          </p:nvPr>
        </p:nvSpPr>
        <p:spPr>
          <a:xfrm>
            <a:off x="4310380" y="4554855"/>
            <a:ext cx="1837055" cy="481330"/>
          </a:xfrm>
          <a:prstGeom prst="roundRect">
            <a:avLst>
              <a:gd name="adj" fmla="val 50000"/>
            </a:avLst>
          </a:prstGeom>
          <a:gradFill>
            <a:gsLst>
              <a:gs pos="99000">
                <a:schemeClr val="accent1">
                  <a:alpha val="100000"/>
                </a:schemeClr>
              </a:gs>
              <a:gs pos="0">
                <a:schemeClr val="accent1">
                  <a:alpha val="38000"/>
                </a:schemeClr>
              </a:gs>
            </a:gsLst>
            <a:lin ang="27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5.</a:t>
            </a:r>
            <a:r>
              <a:rPr lang="zh-CN" altLang="en-US" sz="1200" b="1" spc="100" dirty="0">
                <a:solidFill>
                  <a:srgbClr val="FFFFFF"/>
                </a:solidFill>
                <a:effectLst/>
                <a:latin typeface="+mn-ea"/>
                <a:cs typeface="微软雅黑" panose="020B0503020204020204" pitchFamily="34" charset="-122"/>
                <a:sym typeface="+mn-ea"/>
              </a:rPr>
              <a:t>查询语法扩展</a:t>
            </a:r>
            <a:endParaRPr lang="zh-CN" altLang="en-US" sz="1200" b="1" spc="100" dirty="0">
              <a:solidFill>
                <a:srgbClr val="FFFFFF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5" name="右箭头 214"/>
          <p:cNvSpPr/>
          <p:nvPr>
            <p:custDataLst>
              <p:tags r:id="rId24"/>
            </p:custDataLst>
          </p:nvPr>
        </p:nvSpPr>
        <p:spPr>
          <a:xfrm>
            <a:off x="6158548" y="3220720"/>
            <a:ext cx="429895" cy="370205"/>
          </a:xfrm>
          <a:prstGeom prst="rightArrow">
            <a:avLst/>
          </a:prstGeom>
          <a:gradFill>
            <a:gsLst>
              <a:gs pos="300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60000"/>
                  <a:lumOff val="40000"/>
                  <a:alpha val="8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6" name="1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806565" y="3124835"/>
            <a:ext cx="3507105" cy="60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两表（数据）之间的关系具体分为三种</a:t>
            </a:r>
            <a:r>
              <a:rPr lang="en-US" altLang="zh-CN" sz="120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: </a:t>
            </a:r>
            <a:r>
              <a:rPr lang="zh-CN" altLang="en-US" sz="120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一对一、一对多、多对多！（双向查看）</a:t>
            </a:r>
            <a:endParaRPr lang="zh-CN" altLang="en-US" sz="1200" noProof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17" name="右箭头 216"/>
          <p:cNvSpPr/>
          <p:nvPr>
            <p:custDataLst>
              <p:tags r:id="rId26"/>
            </p:custDataLst>
          </p:nvPr>
        </p:nvSpPr>
        <p:spPr>
          <a:xfrm>
            <a:off x="6158548" y="3915410"/>
            <a:ext cx="429895" cy="370205"/>
          </a:xfrm>
          <a:prstGeom prst="rightArrow">
            <a:avLst/>
          </a:prstGeom>
          <a:gradFill>
            <a:gsLst>
              <a:gs pos="3000">
                <a:schemeClr val="accent2">
                  <a:lumMod val="60000"/>
                  <a:lumOff val="40000"/>
                  <a:alpha val="0"/>
                </a:schemeClr>
              </a:gs>
              <a:gs pos="50000">
                <a:schemeClr val="accent2">
                  <a:lumMod val="60000"/>
                  <a:lumOff val="40000"/>
                  <a:alpha val="8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8" name="1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806565" y="3819525"/>
            <a:ext cx="3529965" cy="60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我们需要根据分析的实体之间关系，为之创建对应的表结构和添加合适的表约束限制</a:t>
            </a:r>
            <a:endParaRPr lang="zh-CN" altLang="en-US" sz="120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19" name="右箭头 218"/>
          <p:cNvSpPr/>
          <p:nvPr>
            <p:custDataLst>
              <p:tags r:id="rId28"/>
            </p:custDataLst>
          </p:nvPr>
        </p:nvSpPr>
        <p:spPr>
          <a:xfrm>
            <a:off x="6158548" y="4610100"/>
            <a:ext cx="429895" cy="370205"/>
          </a:xfrm>
          <a:prstGeom prst="rightArrow">
            <a:avLst/>
          </a:prstGeom>
          <a:gradFill>
            <a:gsLst>
              <a:gs pos="3000">
                <a:schemeClr val="accent1">
                  <a:lumMod val="60000"/>
                  <a:lumOff val="40000"/>
                  <a:alpha val="0"/>
                </a:schemeClr>
              </a:gs>
              <a:gs pos="50000">
                <a:schemeClr val="accent1">
                  <a:lumMod val="60000"/>
                  <a:lumOff val="40000"/>
                  <a:alpha val="8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0" name="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6806565" y="4514215"/>
            <a:ext cx="3519170" cy="60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因为数据分表存储，我们不仅要掌握单表查询，还需根据多表关系，进行多表数据之间的关联查询（重点）</a:t>
            </a:r>
            <a:endParaRPr lang="zh-CN" altLang="en-US" sz="12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21" name="椭圆 220"/>
          <p:cNvSpPr/>
          <p:nvPr>
            <p:custDataLst>
              <p:tags r:id="rId30"/>
            </p:custDataLst>
          </p:nvPr>
        </p:nvSpPr>
        <p:spPr>
          <a:xfrm>
            <a:off x="1278573" y="2381885"/>
            <a:ext cx="2047875" cy="2047875"/>
          </a:xfrm>
          <a:prstGeom prst="ellipse">
            <a:avLst/>
          </a:prstGeom>
          <a:solidFill>
            <a:schemeClr val="tx2">
              <a:lumMod val="75000"/>
              <a:lumOff val="25000"/>
              <a:alpha val="17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64795" tIns="117474" rIns="264160" bIns="118111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zh-CN" sz="1600" b="1" spc="100" dirty="0">
              <a:solidFill>
                <a:schemeClr val="bg2"/>
              </a:solidFill>
              <a:effectLst/>
              <a:latin typeface="+mn-ea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2" name="椭圆 221"/>
          <p:cNvSpPr/>
          <p:nvPr>
            <p:custDataLst>
              <p:tags r:id="rId31"/>
            </p:custDataLst>
          </p:nvPr>
        </p:nvSpPr>
        <p:spPr>
          <a:xfrm>
            <a:off x="1278573" y="2381885"/>
            <a:ext cx="2047875" cy="2047875"/>
          </a:xfrm>
          <a:prstGeom prst="ellipse">
            <a:avLst/>
          </a:prstGeom>
          <a:gradFill>
            <a:gsLst>
              <a:gs pos="74000">
                <a:schemeClr val="accent1">
                  <a:alpha val="100000"/>
                </a:schemeClr>
              </a:gs>
              <a:gs pos="0">
                <a:schemeClr val="accent1">
                  <a:alpha val="19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3" name="文本框 222"/>
          <p:cNvSpPr txBox="1"/>
          <p:nvPr>
            <p:custDataLst>
              <p:tags r:id="rId32"/>
            </p:custDataLst>
          </p:nvPr>
        </p:nvSpPr>
        <p:spPr>
          <a:xfrm>
            <a:off x="1272540" y="3220720"/>
            <a:ext cx="2132330" cy="38481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多表关系总结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80480" y="2534214"/>
            <a:ext cx="209120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数据库多表关系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5626921" y="227260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80480" y="3853998"/>
            <a:ext cx="39112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数据库多表关系维护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5626921" y="359238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6"/>
            <a:ext cx="369357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数据库多表关系维护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5289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en-US" altLang="zh-CN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一对一表关系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6450" y="4191000"/>
            <a:ext cx="500761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一对一特点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双方的数据行都对应对方至多一条数据</a:t>
            </a:r>
            <a:endParaRPr lang="zh-CN" altLang="en-US" sz="15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数据库多表关系维护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55345" y="4652645"/>
            <a:ext cx="65976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一对一解决冗余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：一对一并不能解决数据冗余问题。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一对一存在意义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：一张表中有冷热数据，将表拆分成两张表存储，一张存热，一张存冷数据！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一对一关系维护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：子表外键对应的数据不能重复（外键唯一）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子表的外键和主键融合，两张表公用同一个主键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子表的外键添加唯一约束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855345" y="4627245"/>
            <a:ext cx="6597015" cy="1529080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163009" y="1287549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员工表</a:t>
            </a:r>
            <a:endParaRPr lang="zh-CN" altLang="en-US" sz="1400" b="1" dirty="0"/>
          </a:p>
        </p:txBody>
      </p:sp>
      <p:sp>
        <p:nvSpPr>
          <p:cNvPr id="6" name="任意多边形: 形状 31"/>
          <p:cNvSpPr/>
          <p:nvPr/>
        </p:nvSpPr>
        <p:spPr>
          <a:xfrm>
            <a:off x="2835688" y="168408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531879" y="168408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228069" y="168408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835688" y="214998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531879" y="214998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228069" y="214998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835688" y="261589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531879" y="261589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228069" y="261589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" name="任意多边形: 形状 1"/>
          <p:cNvSpPr/>
          <p:nvPr/>
        </p:nvSpPr>
        <p:spPr>
          <a:xfrm>
            <a:off x="2139496" y="168408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eid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6"/>
          <p:cNvSpPr/>
          <p:nvPr/>
        </p:nvSpPr>
        <p:spPr>
          <a:xfrm>
            <a:off x="2139496" y="214998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0" name="任意多边形: 形状 7"/>
          <p:cNvSpPr/>
          <p:nvPr/>
        </p:nvSpPr>
        <p:spPr>
          <a:xfrm>
            <a:off x="2139496" y="261589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52704" y="1287548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档案表</a:t>
            </a:r>
            <a:endParaRPr lang="zh-CN" altLang="en-US" sz="1400" b="1" dirty="0"/>
          </a:p>
        </p:txBody>
      </p:sp>
      <p:sp>
        <p:nvSpPr>
          <p:cNvPr id="13" name="任意多边形: 形状 9"/>
          <p:cNvSpPr/>
          <p:nvPr/>
        </p:nvSpPr>
        <p:spPr>
          <a:xfrm>
            <a:off x="7125383" y="16840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地址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" name="任意多边形: 形状 10"/>
          <p:cNvSpPr/>
          <p:nvPr/>
        </p:nvSpPr>
        <p:spPr>
          <a:xfrm>
            <a:off x="7821574" y="16840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" name="任意多边形: 形状 12"/>
          <p:cNvSpPr/>
          <p:nvPr/>
        </p:nvSpPr>
        <p:spPr>
          <a:xfrm>
            <a:off x="8517764" y="16840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 err="1">
                <a:latin typeface="+mn-ea"/>
              </a:rPr>
              <a:t>eid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" name="任意多边形: 形状 14"/>
          <p:cNvSpPr/>
          <p:nvPr/>
        </p:nvSpPr>
        <p:spPr>
          <a:xfrm>
            <a:off x="7125383" y="214998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辽宁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1" name="任意多边形: 形状 19"/>
          <p:cNvSpPr/>
          <p:nvPr/>
        </p:nvSpPr>
        <p:spPr>
          <a:xfrm>
            <a:off x="7821574" y="214998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10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517764" y="214998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任意多边形: 形状 25"/>
          <p:cNvSpPr/>
          <p:nvPr/>
        </p:nvSpPr>
        <p:spPr>
          <a:xfrm>
            <a:off x="7125383" y="261589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河北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任意多边形: 形状 26"/>
          <p:cNvSpPr/>
          <p:nvPr/>
        </p:nvSpPr>
        <p:spPr>
          <a:xfrm>
            <a:off x="7821574" y="261589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20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517764" y="261589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429191" y="16840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pid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429191" y="214998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4" name="任意多边形: 形状 32"/>
          <p:cNvSpPr/>
          <p:nvPr/>
        </p:nvSpPr>
        <p:spPr>
          <a:xfrm>
            <a:off x="6429191" y="261589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99691" y="1525955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477250" y="1504315"/>
            <a:ext cx="789940" cy="17722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连接符: 肘形 15"/>
          <p:cNvCxnSpPr>
            <a:stCxn id="39" idx="2"/>
            <a:endCxn id="36" idx="2"/>
          </p:cNvCxnSpPr>
          <p:nvPr/>
        </p:nvCxnSpPr>
        <p:spPr>
          <a:xfrm rot="5400000">
            <a:off x="5683250" y="88265"/>
            <a:ext cx="635" cy="6377305"/>
          </a:xfrm>
          <a:prstGeom prst="bentConnector3">
            <a:avLst>
              <a:gd name="adj1" fmla="val 37600000"/>
            </a:avLst>
          </a:prstGeom>
          <a:ln>
            <a:prstDash val="sysDot"/>
            <a:headEnd type="triangl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: 圆角 23"/>
          <p:cNvSpPr/>
          <p:nvPr/>
        </p:nvSpPr>
        <p:spPr>
          <a:xfrm>
            <a:off x="4563110" y="3616960"/>
            <a:ext cx="2241550" cy="266700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员工和档案数据一对一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483986" y="1711246"/>
            <a:ext cx="821757" cy="2057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矩形: 圆角 50"/>
          <p:cNvSpPr/>
          <p:nvPr/>
        </p:nvSpPr>
        <p:spPr>
          <a:xfrm>
            <a:off x="806450" y="1565910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9050324" y="1326848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9168780" y="976757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2.1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一对一表关系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数据库多表关系维护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63009" y="1287549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员工表</a:t>
            </a:r>
            <a:endParaRPr lang="zh-CN" altLang="en-US" sz="1400" b="1" dirty="0"/>
          </a:p>
        </p:txBody>
      </p:sp>
      <p:sp>
        <p:nvSpPr>
          <p:cNvPr id="6" name="任意多边形: 形状 31"/>
          <p:cNvSpPr/>
          <p:nvPr/>
        </p:nvSpPr>
        <p:spPr>
          <a:xfrm>
            <a:off x="2835688" y="168408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531879" y="168408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228069" y="168408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835688" y="214998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531879" y="214998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228069" y="214998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835688" y="261589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531879" y="261589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228069" y="261589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" name="任意多边形: 形状 1"/>
          <p:cNvSpPr/>
          <p:nvPr/>
        </p:nvSpPr>
        <p:spPr>
          <a:xfrm>
            <a:off x="2139496" y="168408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eid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6"/>
          <p:cNvSpPr/>
          <p:nvPr/>
        </p:nvSpPr>
        <p:spPr>
          <a:xfrm>
            <a:off x="2139496" y="214998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0" name="任意多边形: 形状 7"/>
          <p:cNvSpPr/>
          <p:nvPr/>
        </p:nvSpPr>
        <p:spPr>
          <a:xfrm>
            <a:off x="2139496" y="261589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52704" y="1287548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档案表</a:t>
            </a:r>
            <a:endParaRPr lang="zh-CN" altLang="en-US" sz="1400" b="1" dirty="0"/>
          </a:p>
        </p:txBody>
      </p:sp>
      <p:sp>
        <p:nvSpPr>
          <p:cNvPr id="13" name="任意多边形: 形状 9"/>
          <p:cNvSpPr/>
          <p:nvPr/>
        </p:nvSpPr>
        <p:spPr>
          <a:xfrm>
            <a:off x="7125383" y="16840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地址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4" name="任意多边形: 形状 10"/>
          <p:cNvSpPr/>
          <p:nvPr/>
        </p:nvSpPr>
        <p:spPr>
          <a:xfrm>
            <a:off x="7821574" y="16840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6" name="任意多边形: 形状 12"/>
          <p:cNvSpPr/>
          <p:nvPr/>
        </p:nvSpPr>
        <p:spPr>
          <a:xfrm>
            <a:off x="8517764" y="16840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 err="1">
                <a:latin typeface="+mn-ea"/>
              </a:rPr>
              <a:t>eid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9" name="任意多边形: 形状 14"/>
          <p:cNvSpPr/>
          <p:nvPr/>
        </p:nvSpPr>
        <p:spPr>
          <a:xfrm>
            <a:off x="7125383" y="214998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辽宁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1" name="任意多边形: 形状 19"/>
          <p:cNvSpPr/>
          <p:nvPr/>
        </p:nvSpPr>
        <p:spPr>
          <a:xfrm>
            <a:off x="7821574" y="214998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10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517764" y="214998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任意多边形: 形状 25"/>
          <p:cNvSpPr/>
          <p:nvPr/>
        </p:nvSpPr>
        <p:spPr>
          <a:xfrm>
            <a:off x="7125383" y="261589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河北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6" name="任意多边形: 形状 26"/>
          <p:cNvSpPr/>
          <p:nvPr/>
        </p:nvSpPr>
        <p:spPr>
          <a:xfrm>
            <a:off x="7821574" y="261589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20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517764" y="261589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429191" y="16840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pid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429191" y="214998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4" name="任意多边形: 形状 32"/>
          <p:cNvSpPr/>
          <p:nvPr/>
        </p:nvSpPr>
        <p:spPr>
          <a:xfrm>
            <a:off x="6429191" y="261589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99691" y="1525955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477250" y="1504315"/>
            <a:ext cx="789940" cy="17722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连接符: 肘形 15"/>
          <p:cNvCxnSpPr>
            <a:stCxn id="39" idx="2"/>
            <a:endCxn id="36" idx="2"/>
          </p:cNvCxnSpPr>
          <p:nvPr/>
        </p:nvCxnSpPr>
        <p:spPr>
          <a:xfrm rot="5400000">
            <a:off x="5683250" y="88265"/>
            <a:ext cx="635" cy="6377305"/>
          </a:xfrm>
          <a:prstGeom prst="bentConnector3">
            <a:avLst>
              <a:gd name="adj1" fmla="val 37600000"/>
            </a:avLst>
          </a:prstGeom>
          <a:ln>
            <a:prstDash val="sysDot"/>
            <a:headEnd type="triangl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: 圆角 23"/>
          <p:cNvSpPr/>
          <p:nvPr/>
        </p:nvSpPr>
        <p:spPr>
          <a:xfrm>
            <a:off x="4563110" y="3616960"/>
            <a:ext cx="2241550" cy="253365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员工和档案数据一对一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483986" y="1711246"/>
            <a:ext cx="821757" cy="2057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矩形: 圆角 50"/>
          <p:cNvSpPr/>
          <p:nvPr/>
        </p:nvSpPr>
        <p:spPr>
          <a:xfrm>
            <a:off x="806450" y="1565910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9050324" y="1326848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9168780" y="976757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31520" y="4415790"/>
            <a:ext cx="2950210" cy="1583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emp(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e_id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primary key 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e_name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varchar(20)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e_age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 18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   e_gender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char default  ‘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男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’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31970" y="4415790"/>
            <a:ext cx="2950210" cy="2219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profile1(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p_id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int primary key 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p_address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varchar(100)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NOT NULL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p_level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 10,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e_id int unique ,  #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外键唯一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CONSTRAINT s_p_1  FOREIGN KEY(e_id) references emp(e_id)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92150" y="4093845"/>
            <a:ext cx="140779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主表：员工表</a:t>
            </a:r>
            <a:endParaRPr lang="zh-CN" altLang="en-US" sz="1500" dirty="0"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227830" y="4093845"/>
            <a:ext cx="30537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子表：档案表</a:t>
            </a:r>
            <a:r>
              <a:rPr lang="en-US" altLang="zh-CN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1(</a:t>
            </a:r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外键唯一</a:t>
            </a:r>
            <a:r>
              <a:rPr lang="en-US" altLang="zh-CN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500" dirty="0"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804785" y="4093845"/>
            <a:ext cx="29667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子表：档案表</a:t>
            </a:r>
            <a:r>
              <a:rPr lang="en-US" altLang="zh-CN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2(</a:t>
            </a:r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共用主键</a:t>
            </a:r>
            <a:r>
              <a:rPr lang="en-US" altLang="zh-CN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500" dirty="0"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21295" y="4415790"/>
            <a:ext cx="2950210" cy="195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profile2(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e_id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int primary key 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p_address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varchar(100)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NOT NULL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p_level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 10,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CONSTRAINT s_p_2  FOREIGN KEY (e_id) references emp(e_id)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一对多表关系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6450" y="4191000"/>
            <a:ext cx="593153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一对多特点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主表对应多条子表数据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子表对应主表至多一条数据</a:t>
            </a:r>
            <a:endParaRPr lang="zh-CN" altLang="en-US" sz="15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数据库多表关系维护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55345" y="4652645"/>
            <a:ext cx="6597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一对多解决冗余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：一对多可以解决数据冗余问题。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一对多存在意义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：一个实体对应多个子元素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通过分表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解决数据冗余问题和提高数据操作效率！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一对多关系维护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：子表外键对应的数据可以重复（外键不唯一）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正常创建主子表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添加外键约束即可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855345" y="4627245"/>
            <a:ext cx="6597015" cy="1224915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26814" y="1299614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作者表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799493" y="16961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" name="任意多边形: 形状 34"/>
          <p:cNvSpPr/>
          <p:nvPr/>
        </p:nvSpPr>
        <p:spPr>
          <a:xfrm>
            <a:off x="3495684" y="16961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" name="任意多边形: 形状 37"/>
          <p:cNvSpPr/>
          <p:nvPr/>
        </p:nvSpPr>
        <p:spPr>
          <a:xfrm>
            <a:off x="4191874" y="16961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" name="任意多边形: 形状 40"/>
          <p:cNvSpPr/>
          <p:nvPr/>
        </p:nvSpPr>
        <p:spPr>
          <a:xfrm>
            <a:off x="2799493" y="21620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2" name="任意多边形: 形状 43"/>
          <p:cNvSpPr/>
          <p:nvPr/>
        </p:nvSpPr>
        <p:spPr>
          <a:xfrm>
            <a:off x="3495684" y="21620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5" name="任意多边形: 形状 46"/>
          <p:cNvSpPr/>
          <p:nvPr/>
        </p:nvSpPr>
        <p:spPr>
          <a:xfrm>
            <a:off x="4191874" y="21620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49"/>
          <p:cNvSpPr/>
          <p:nvPr/>
        </p:nvSpPr>
        <p:spPr>
          <a:xfrm>
            <a:off x="2799493" y="26279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4" name="任意多边形: 形状 52"/>
          <p:cNvSpPr/>
          <p:nvPr/>
        </p:nvSpPr>
        <p:spPr>
          <a:xfrm>
            <a:off x="3495684" y="26279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55"/>
          <p:cNvSpPr/>
          <p:nvPr/>
        </p:nvSpPr>
        <p:spPr>
          <a:xfrm>
            <a:off x="4191874" y="26279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3" name="任意多边形: 形状 1"/>
          <p:cNvSpPr/>
          <p:nvPr/>
        </p:nvSpPr>
        <p:spPr>
          <a:xfrm>
            <a:off x="2103301" y="16961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aid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7" name="任意多边形: 形状 6"/>
          <p:cNvSpPr/>
          <p:nvPr/>
        </p:nvSpPr>
        <p:spPr>
          <a:xfrm>
            <a:off x="2103301" y="21620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2" name="任意多边形: 形状 7"/>
          <p:cNvSpPr/>
          <p:nvPr/>
        </p:nvSpPr>
        <p:spPr>
          <a:xfrm>
            <a:off x="2103301" y="26279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416509" y="1299613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文章表</a:t>
            </a:r>
            <a:endParaRPr lang="zh-CN" altLang="en-US" sz="1400" b="1" dirty="0"/>
          </a:p>
        </p:txBody>
      </p:sp>
      <p:sp>
        <p:nvSpPr>
          <p:cNvPr id="51" name="任意多边形: 形状 9"/>
          <p:cNvSpPr/>
          <p:nvPr/>
        </p:nvSpPr>
        <p:spPr>
          <a:xfrm>
            <a:off x="7089188" y="16961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标题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" name="任意多边形: 形状 10"/>
          <p:cNvSpPr/>
          <p:nvPr/>
        </p:nvSpPr>
        <p:spPr>
          <a:xfrm>
            <a:off x="7785379" y="16961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内容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" name="任意多边形: 形状 12"/>
          <p:cNvSpPr/>
          <p:nvPr/>
        </p:nvSpPr>
        <p:spPr>
          <a:xfrm>
            <a:off x="8481569" y="16961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 err="1">
                <a:latin typeface="+mn-ea"/>
              </a:rPr>
              <a:t>aid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" name="任意多边形: 形状 14"/>
          <p:cNvSpPr/>
          <p:nvPr/>
        </p:nvSpPr>
        <p:spPr>
          <a:xfrm>
            <a:off x="7089188" y="21620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7" name="任意多边形: 形状 19"/>
          <p:cNvSpPr/>
          <p:nvPr/>
        </p:nvSpPr>
        <p:spPr>
          <a:xfrm>
            <a:off x="7785379" y="21620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9" name="任意多边形: 形状 24"/>
          <p:cNvSpPr/>
          <p:nvPr/>
        </p:nvSpPr>
        <p:spPr>
          <a:xfrm>
            <a:off x="8481569" y="21620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0" name="任意多边形: 形状 25"/>
          <p:cNvSpPr/>
          <p:nvPr/>
        </p:nvSpPr>
        <p:spPr>
          <a:xfrm>
            <a:off x="7089188" y="26279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61" name="任意多边形: 形状 26"/>
          <p:cNvSpPr/>
          <p:nvPr/>
        </p:nvSpPr>
        <p:spPr>
          <a:xfrm>
            <a:off x="7785379" y="26279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62" name="任意多边形: 形状 27"/>
          <p:cNvSpPr/>
          <p:nvPr/>
        </p:nvSpPr>
        <p:spPr>
          <a:xfrm>
            <a:off x="8481569" y="26279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3" name="任意多边形: 形状 29"/>
          <p:cNvSpPr/>
          <p:nvPr/>
        </p:nvSpPr>
        <p:spPr>
          <a:xfrm>
            <a:off x="6392996" y="16961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bid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4" name="任意多边形: 形状 30"/>
          <p:cNvSpPr/>
          <p:nvPr/>
        </p:nvSpPr>
        <p:spPr>
          <a:xfrm>
            <a:off x="6392996" y="21620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5" name="任意多边形: 形状 32"/>
          <p:cNvSpPr/>
          <p:nvPr/>
        </p:nvSpPr>
        <p:spPr>
          <a:xfrm>
            <a:off x="6392996" y="26279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63496" y="1538020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441055" y="1516380"/>
            <a:ext cx="789940" cy="21583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: 圆角 23"/>
          <p:cNvSpPr/>
          <p:nvPr/>
        </p:nvSpPr>
        <p:spPr>
          <a:xfrm>
            <a:off x="4033520" y="3557905"/>
            <a:ext cx="2241550" cy="258445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作者和文章数据一对多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1447791" y="1723311"/>
            <a:ext cx="821757" cy="2057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: 圆角 50"/>
          <p:cNvSpPr/>
          <p:nvPr/>
        </p:nvSpPr>
        <p:spPr>
          <a:xfrm>
            <a:off x="770255" y="1577975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H="1">
            <a:off x="9014129" y="1338913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矩形: 圆角 57"/>
          <p:cNvSpPr/>
          <p:nvPr/>
        </p:nvSpPr>
        <p:spPr>
          <a:xfrm>
            <a:off x="9132585" y="988822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5" name="任意多边形: 形状 32"/>
          <p:cNvSpPr/>
          <p:nvPr/>
        </p:nvSpPr>
        <p:spPr>
          <a:xfrm>
            <a:off x="6392996" y="309341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en-US" altLang="zh-CN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6" name="任意多边形: 形状 25"/>
          <p:cNvSpPr/>
          <p:nvPr/>
        </p:nvSpPr>
        <p:spPr>
          <a:xfrm>
            <a:off x="7089188" y="30927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7" name="任意多边形: 形状 27"/>
          <p:cNvSpPr/>
          <p:nvPr/>
        </p:nvSpPr>
        <p:spPr>
          <a:xfrm>
            <a:off x="8482204" y="309150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8" name="任意多边形: 形状 26"/>
          <p:cNvSpPr/>
          <p:nvPr/>
        </p:nvSpPr>
        <p:spPr>
          <a:xfrm>
            <a:off x="7786370" y="3091180"/>
            <a:ext cx="695960" cy="467995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cxnSp>
        <p:nvCxnSpPr>
          <p:cNvPr id="79" name="连接符: 肘形 15"/>
          <p:cNvCxnSpPr/>
          <p:nvPr/>
        </p:nvCxnSpPr>
        <p:spPr>
          <a:xfrm rot="5400000" flipH="1">
            <a:off x="5454650" y="293370"/>
            <a:ext cx="385445" cy="6377305"/>
          </a:xfrm>
          <a:prstGeom prst="bentConnector3">
            <a:avLst>
              <a:gd name="adj1" fmla="val -61779"/>
            </a:avLst>
          </a:prstGeom>
          <a:ln>
            <a:prstDash val="sysDot"/>
            <a:headEnd type="triangl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02477"/>
            <a:ext cx="105809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2.2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一对多表关系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数据库多表关系维护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26814" y="1299614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作者表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799493" y="16961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" name="任意多边形: 形状 34"/>
          <p:cNvSpPr/>
          <p:nvPr/>
        </p:nvSpPr>
        <p:spPr>
          <a:xfrm>
            <a:off x="3495684" y="16961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" name="任意多边形: 形状 37"/>
          <p:cNvSpPr/>
          <p:nvPr/>
        </p:nvSpPr>
        <p:spPr>
          <a:xfrm>
            <a:off x="4191874" y="16961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" name="任意多边形: 形状 40"/>
          <p:cNvSpPr/>
          <p:nvPr/>
        </p:nvSpPr>
        <p:spPr>
          <a:xfrm>
            <a:off x="2799493" y="21620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2" name="任意多边形: 形状 43"/>
          <p:cNvSpPr/>
          <p:nvPr/>
        </p:nvSpPr>
        <p:spPr>
          <a:xfrm>
            <a:off x="3495684" y="21620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5" name="任意多边形: 形状 46"/>
          <p:cNvSpPr/>
          <p:nvPr/>
        </p:nvSpPr>
        <p:spPr>
          <a:xfrm>
            <a:off x="4191874" y="21620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49"/>
          <p:cNvSpPr/>
          <p:nvPr/>
        </p:nvSpPr>
        <p:spPr>
          <a:xfrm>
            <a:off x="2799493" y="26279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4" name="任意多边形: 形状 52"/>
          <p:cNvSpPr/>
          <p:nvPr/>
        </p:nvSpPr>
        <p:spPr>
          <a:xfrm>
            <a:off x="3495684" y="26279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55"/>
          <p:cNvSpPr/>
          <p:nvPr/>
        </p:nvSpPr>
        <p:spPr>
          <a:xfrm>
            <a:off x="4191874" y="26279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3" name="任意多边形: 形状 1"/>
          <p:cNvSpPr/>
          <p:nvPr/>
        </p:nvSpPr>
        <p:spPr>
          <a:xfrm>
            <a:off x="2103301" y="16961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aid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7" name="任意多边形: 形状 6"/>
          <p:cNvSpPr/>
          <p:nvPr/>
        </p:nvSpPr>
        <p:spPr>
          <a:xfrm>
            <a:off x="2103301" y="21620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2" name="任意多边形: 形状 7"/>
          <p:cNvSpPr/>
          <p:nvPr/>
        </p:nvSpPr>
        <p:spPr>
          <a:xfrm>
            <a:off x="2103301" y="26279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416509" y="1299613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文章表</a:t>
            </a:r>
            <a:endParaRPr lang="zh-CN" altLang="en-US" sz="1400" b="1" dirty="0"/>
          </a:p>
        </p:txBody>
      </p:sp>
      <p:sp>
        <p:nvSpPr>
          <p:cNvPr id="51" name="任意多边形: 形状 9"/>
          <p:cNvSpPr/>
          <p:nvPr/>
        </p:nvSpPr>
        <p:spPr>
          <a:xfrm>
            <a:off x="7089188" y="16961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标题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" name="任意多边形: 形状 10"/>
          <p:cNvSpPr/>
          <p:nvPr/>
        </p:nvSpPr>
        <p:spPr>
          <a:xfrm>
            <a:off x="7785379" y="16961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内容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4" name="任意多边形: 形状 12"/>
          <p:cNvSpPr/>
          <p:nvPr/>
        </p:nvSpPr>
        <p:spPr>
          <a:xfrm>
            <a:off x="8481569" y="16961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 err="1">
                <a:latin typeface="+mn-ea"/>
              </a:rPr>
              <a:t>aid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" name="任意多边形: 形状 14"/>
          <p:cNvSpPr/>
          <p:nvPr/>
        </p:nvSpPr>
        <p:spPr>
          <a:xfrm>
            <a:off x="7089188" y="21620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7" name="任意多边形: 形状 19"/>
          <p:cNvSpPr/>
          <p:nvPr/>
        </p:nvSpPr>
        <p:spPr>
          <a:xfrm>
            <a:off x="7785379" y="21620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9" name="任意多边形: 形状 24"/>
          <p:cNvSpPr/>
          <p:nvPr/>
        </p:nvSpPr>
        <p:spPr>
          <a:xfrm>
            <a:off x="8481569" y="21620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0" name="任意多边形: 形状 25"/>
          <p:cNvSpPr/>
          <p:nvPr/>
        </p:nvSpPr>
        <p:spPr>
          <a:xfrm>
            <a:off x="7089188" y="26279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61" name="任意多边形: 形状 26"/>
          <p:cNvSpPr/>
          <p:nvPr/>
        </p:nvSpPr>
        <p:spPr>
          <a:xfrm>
            <a:off x="7785379" y="26279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62" name="任意多边形: 形状 27"/>
          <p:cNvSpPr/>
          <p:nvPr/>
        </p:nvSpPr>
        <p:spPr>
          <a:xfrm>
            <a:off x="8481569" y="26279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3" name="任意多边形: 形状 29"/>
          <p:cNvSpPr/>
          <p:nvPr/>
        </p:nvSpPr>
        <p:spPr>
          <a:xfrm>
            <a:off x="6392996" y="16961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bid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4" name="任意多边形: 形状 30"/>
          <p:cNvSpPr/>
          <p:nvPr/>
        </p:nvSpPr>
        <p:spPr>
          <a:xfrm>
            <a:off x="6392996" y="21620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5" name="任意多边形: 形状 32"/>
          <p:cNvSpPr/>
          <p:nvPr/>
        </p:nvSpPr>
        <p:spPr>
          <a:xfrm>
            <a:off x="6392996" y="26279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63496" y="1538020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441055" y="1516380"/>
            <a:ext cx="789940" cy="21583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: 圆角 23"/>
          <p:cNvSpPr/>
          <p:nvPr/>
        </p:nvSpPr>
        <p:spPr>
          <a:xfrm>
            <a:off x="4033520" y="3557905"/>
            <a:ext cx="2241550" cy="258445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作者和文章数据一对多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1447791" y="1723311"/>
            <a:ext cx="821757" cy="2057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矩形: 圆角 50"/>
          <p:cNvSpPr/>
          <p:nvPr/>
        </p:nvSpPr>
        <p:spPr>
          <a:xfrm>
            <a:off x="770255" y="1577975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H="1">
            <a:off x="9014129" y="1338913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矩形: 圆角 57"/>
          <p:cNvSpPr/>
          <p:nvPr/>
        </p:nvSpPr>
        <p:spPr>
          <a:xfrm>
            <a:off x="9132585" y="988822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5" name="任意多边形: 形状 32"/>
          <p:cNvSpPr/>
          <p:nvPr/>
        </p:nvSpPr>
        <p:spPr>
          <a:xfrm>
            <a:off x="6392996" y="309341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6" name="任意多边形: 形状 25"/>
          <p:cNvSpPr/>
          <p:nvPr/>
        </p:nvSpPr>
        <p:spPr>
          <a:xfrm>
            <a:off x="7089188" y="30927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7" name="任意多边形: 形状 27"/>
          <p:cNvSpPr/>
          <p:nvPr/>
        </p:nvSpPr>
        <p:spPr>
          <a:xfrm>
            <a:off x="8482204" y="309150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78" name="任意多边形: 形状 26"/>
          <p:cNvSpPr/>
          <p:nvPr/>
        </p:nvSpPr>
        <p:spPr>
          <a:xfrm>
            <a:off x="7786370" y="3091180"/>
            <a:ext cx="695960" cy="467995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cxnSp>
        <p:nvCxnSpPr>
          <p:cNvPr id="79" name="连接符: 肘形 15"/>
          <p:cNvCxnSpPr/>
          <p:nvPr/>
        </p:nvCxnSpPr>
        <p:spPr>
          <a:xfrm rot="5400000" flipH="1">
            <a:off x="5454650" y="293370"/>
            <a:ext cx="385445" cy="6377305"/>
          </a:xfrm>
          <a:prstGeom prst="bentConnector3">
            <a:avLst>
              <a:gd name="adj1" fmla="val -61779"/>
            </a:avLst>
          </a:prstGeom>
          <a:ln>
            <a:prstDash val="sysDot"/>
            <a:headEnd type="triangl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817370" y="4403725"/>
            <a:ext cx="2950210" cy="1583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author(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a_id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primary key 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a_name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varchar(20)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a_age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 18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   a_gender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char default  ‘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男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’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7915" y="4403725"/>
            <a:ext cx="3358515" cy="2219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blog(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b_id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int primary key 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b_title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varchar(100)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NOT NULL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   b_content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varchar(600)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NOT NULL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a_id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,  # 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外键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CONSTRAINT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a_b_fk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FOREIGN KEY(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a_id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) references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author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(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a_id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)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17370" y="4093845"/>
            <a:ext cx="140779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主表：作者表</a:t>
            </a:r>
            <a:endParaRPr lang="zh-CN" altLang="en-US" sz="1500" dirty="0"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77915" y="4093845"/>
            <a:ext cx="30537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子表：文章表</a:t>
            </a:r>
            <a:r>
              <a:rPr lang="en-US" altLang="zh-CN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外键</a:t>
            </a:r>
            <a:r>
              <a:rPr lang="en-US" altLang="zh-CN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500" dirty="0"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1048197"/>
            <a:ext cx="105809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2.3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多对多表关系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6450" y="4830445"/>
            <a:ext cx="500761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多对多特点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双方的数据行都可以对应对方多条数据</a:t>
            </a:r>
            <a:endParaRPr lang="zh-CN" altLang="en-US" sz="15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数据库多表关系维护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55345" y="5231765"/>
            <a:ext cx="6597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多对多特殊情况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：多对多需要创建中间表建立数据之间的关联。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多对多关系维护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：中间表包含两个外键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主表数据之间间接关联</a:t>
            </a:r>
            <a:endParaRPr lang="zh-CN" altLang="en-US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855345" y="5218430"/>
            <a:ext cx="6597015" cy="768350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24454" y="1951124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学生</a:t>
            </a:r>
            <a:r>
              <a:rPr lang="zh-CN" altLang="en-US" sz="1400" b="1" dirty="0"/>
              <a:t>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001933" y="234765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" name="任意多边形: 形状 34"/>
          <p:cNvSpPr/>
          <p:nvPr/>
        </p:nvSpPr>
        <p:spPr>
          <a:xfrm>
            <a:off x="2698124" y="234765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" name="任意多边形: 形状 40"/>
          <p:cNvSpPr/>
          <p:nvPr/>
        </p:nvSpPr>
        <p:spPr>
          <a:xfrm>
            <a:off x="2001933" y="281356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2" name="任意多边形: 形状 43"/>
          <p:cNvSpPr/>
          <p:nvPr/>
        </p:nvSpPr>
        <p:spPr>
          <a:xfrm>
            <a:off x="2698124" y="281356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5" name="任意多边形: 形状 49"/>
          <p:cNvSpPr/>
          <p:nvPr/>
        </p:nvSpPr>
        <p:spPr>
          <a:xfrm>
            <a:off x="2001933" y="327947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52"/>
          <p:cNvSpPr/>
          <p:nvPr/>
        </p:nvSpPr>
        <p:spPr>
          <a:xfrm>
            <a:off x="2698124" y="327947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4" name="任意多边形: 形状 1"/>
          <p:cNvSpPr/>
          <p:nvPr/>
        </p:nvSpPr>
        <p:spPr>
          <a:xfrm>
            <a:off x="1305741" y="234765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sid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7" name="任意多边形: 形状 6"/>
          <p:cNvSpPr/>
          <p:nvPr/>
        </p:nvSpPr>
        <p:spPr>
          <a:xfrm>
            <a:off x="1305741" y="281356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3" name="任意多边形: 形状 7"/>
          <p:cNvSpPr/>
          <p:nvPr/>
        </p:nvSpPr>
        <p:spPr>
          <a:xfrm>
            <a:off x="1305741" y="327947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83969" y="1935883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课程</a:t>
            </a:r>
            <a:r>
              <a:rPr lang="zh-CN" altLang="en-US" sz="1400" b="1" dirty="0"/>
              <a:t>表</a:t>
            </a:r>
            <a:endParaRPr lang="zh-CN" altLang="en-US" sz="1400" b="1" dirty="0"/>
          </a:p>
        </p:txBody>
      </p:sp>
      <p:sp>
        <p:nvSpPr>
          <p:cNvPr id="42" name="任意多边形: 形状 9"/>
          <p:cNvSpPr/>
          <p:nvPr/>
        </p:nvSpPr>
        <p:spPr>
          <a:xfrm>
            <a:off x="8684308" y="234765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课程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" name="任意多边形: 形状 10"/>
          <p:cNvSpPr/>
          <p:nvPr/>
        </p:nvSpPr>
        <p:spPr>
          <a:xfrm>
            <a:off x="9380499" y="234765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讲师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" name="任意多边形: 形状 14"/>
          <p:cNvSpPr/>
          <p:nvPr/>
        </p:nvSpPr>
        <p:spPr>
          <a:xfrm>
            <a:off x="8684308" y="281356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2" name="任意多边形: 形状 19"/>
          <p:cNvSpPr/>
          <p:nvPr/>
        </p:nvSpPr>
        <p:spPr>
          <a:xfrm>
            <a:off x="9380499" y="281356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仓</a:t>
            </a:r>
            <a:r>
              <a:rPr lang="zh-CN" altLang="en-US" sz="1200" dirty="0">
                <a:latin typeface="+mn-ea"/>
              </a:rPr>
              <a:t>老师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4" name="任意多边形: 形状 25"/>
          <p:cNvSpPr/>
          <p:nvPr/>
        </p:nvSpPr>
        <p:spPr>
          <a:xfrm>
            <a:off x="8684308" y="327946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HTML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5" name="任意多边形: 形状 26"/>
          <p:cNvSpPr/>
          <p:nvPr/>
        </p:nvSpPr>
        <p:spPr>
          <a:xfrm>
            <a:off x="9380499" y="327946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马</a:t>
            </a:r>
            <a:r>
              <a:rPr lang="zh-CN" altLang="en-US" sz="1200" dirty="0">
                <a:latin typeface="+mn-ea"/>
              </a:rPr>
              <a:t>老师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7" name="任意多边形: 形状 29"/>
          <p:cNvSpPr/>
          <p:nvPr/>
        </p:nvSpPr>
        <p:spPr>
          <a:xfrm>
            <a:off x="7988116" y="234765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cid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59" name="任意多边形: 形状 30"/>
          <p:cNvSpPr/>
          <p:nvPr/>
        </p:nvSpPr>
        <p:spPr>
          <a:xfrm>
            <a:off x="7988116" y="281356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0" name="任意多边形: 形状 32"/>
          <p:cNvSpPr/>
          <p:nvPr/>
        </p:nvSpPr>
        <p:spPr>
          <a:xfrm>
            <a:off x="7988116" y="327946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48156" y="2220010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927340" y="2103755"/>
            <a:ext cx="789940" cy="18675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: 圆角 23"/>
          <p:cNvSpPr/>
          <p:nvPr/>
        </p:nvSpPr>
        <p:spPr>
          <a:xfrm>
            <a:off x="4665345" y="4376420"/>
            <a:ext cx="2241550" cy="260985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学生和课程数据</a:t>
            </a:r>
            <a:r>
              <a:rPr lang="zh-CN" altLang="en-US" sz="1400" dirty="0">
                <a:latin typeface="+mn-ea"/>
              </a:rPr>
              <a:t>多对多</a:t>
            </a:r>
            <a:endParaRPr lang="zh-CN" altLang="en-US" sz="1400" dirty="0">
              <a:latin typeface="+mn-ea"/>
            </a:endParaRPr>
          </a:p>
        </p:txBody>
      </p:sp>
      <p:sp>
        <p:nvSpPr>
          <p:cNvPr id="64" name="矩形: 圆角 50"/>
          <p:cNvSpPr/>
          <p:nvPr/>
        </p:nvSpPr>
        <p:spPr>
          <a:xfrm>
            <a:off x="8458835" y="1416685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8198789" y="1732613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圆角 57"/>
          <p:cNvSpPr/>
          <p:nvPr/>
        </p:nvSpPr>
        <p:spPr>
          <a:xfrm>
            <a:off x="6784355" y="1707642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254625" y="1768475"/>
            <a:ext cx="1101090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noAutofit/>
          </a:bodyPr>
          <a:p>
            <a:r>
              <a:rPr lang="zh-CN" altLang="en-US" sz="1400" b="1" dirty="0"/>
              <a:t>中间表</a:t>
            </a:r>
            <a:r>
              <a:rPr lang="zh-CN" altLang="en-US" sz="1400" b="1" dirty="0"/>
              <a:t>关系</a:t>
            </a:r>
            <a:endParaRPr lang="zh-CN" altLang="en-US" sz="1400" b="1" dirty="0"/>
          </a:p>
        </p:txBody>
      </p:sp>
      <p:sp>
        <p:nvSpPr>
          <p:cNvPr id="68" name="任意多边形: 形状 9"/>
          <p:cNvSpPr/>
          <p:nvPr/>
        </p:nvSpPr>
        <p:spPr>
          <a:xfrm>
            <a:off x="5391833" y="216477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latin typeface="+mn-ea"/>
              </a:rPr>
              <a:t>sid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69" name="任意多边形: 形状 10"/>
          <p:cNvSpPr/>
          <p:nvPr/>
        </p:nvSpPr>
        <p:spPr>
          <a:xfrm>
            <a:off x="6088024" y="216477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latin typeface="+mn-ea"/>
              </a:rPr>
              <a:t>cid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72" name="任意多边形: 形状 14"/>
          <p:cNvSpPr/>
          <p:nvPr/>
        </p:nvSpPr>
        <p:spPr>
          <a:xfrm>
            <a:off x="5391833" y="256972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3" name="任意多边形: 形状 19"/>
          <p:cNvSpPr/>
          <p:nvPr/>
        </p:nvSpPr>
        <p:spPr>
          <a:xfrm>
            <a:off x="6088024" y="256972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4" name="任意多边形: 形状 25"/>
          <p:cNvSpPr/>
          <p:nvPr/>
        </p:nvSpPr>
        <p:spPr>
          <a:xfrm>
            <a:off x="5391833" y="297466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5" name="任意多边形: 形状 26"/>
          <p:cNvSpPr/>
          <p:nvPr/>
        </p:nvSpPr>
        <p:spPr>
          <a:xfrm>
            <a:off x="6088024" y="297466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6" name="任意多边形: 形状 29"/>
          <p:cNvSpPr/>
          <p:nvPr/>
        </p:nvSpPr>
        <p:spPr>
          <a:xfrm>
            <a:off x="4695641" y="216477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zid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7" name="任意多边形: 形状 30"/>
          <p:cNvSpPr/>
          <p:nvPr/>
        </p:nvSpPr>
        <p:spPr>
          <a:xfrm>
            <a:off x="4695641" y="256972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8" name="任意多边形: 形状 32"/>
          <p:cNvSpPr/>
          <p:nvPr/>
        </p:nvSpPr>
        <p:spPr>
          <a:xfrm>
            <a:off x="4695641" y="297466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9" name="任意多边形: 形状 14"/>
          <p:cNvSpPr/>
          <p:nvPr/>
        </p:nvSpPr>
        <p:spPr>
          <a:xfrm>
            <a:off x="5391833" y="338315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0" name="任意多边形: 形状 19"/>
          <p:cNvSpPr/>
          <p:nvPr/>
        </p:nvSpPr>
        <p:spPr>
          <a:xfrm>
            <a:off x="6088024" y="338315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1" name="任意多边形: 形状 25"/>
          <p:cNvSpPr/>
          <p:nvPr/>
        </p:nvSpPr>
        <p:spPr>
          <a:xfrm>
            <a:off x="5391833" y="378810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2" name="任意多边形: 形状 26"/>
          <p:cNvSpPr/>
          <p:nvPr/>
        </p:nvSpPr>
        <p:spPr>
          <a:xfrm>
            <a:off x="6088024" y="378810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3" name="任意多边形: 形状 30"/>
          <p:cNvSpPr/>
          <p:nvPr/>
        </p:nvSpPr>
        <p:spPr>
          <a:xfrm>
            <a:off x="4695641" y="338315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en-US" altLang="zh-CN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4" name="任意多边形: 形状 32"/>
          <p:cNvSpPr/>
          <p:nvPr/>
        </p:nvSpPr>
        <p:spPr>
          <a:xfrm>
            <a:off x="4695641" y="378810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4</a:t>
            </a:r>
            <a:endParaRPr lang="en-US" altLang="zh-CN" sz="12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023267" y="1973913"/>
            <a:ext cx="516890" cy="3333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矩形: 圆角 50"/>
          <p:cNvSpPr/>
          <p:nvPr/>
        </p:nvSpPr>
        <p:spPr>
          <a:xfrm>
            <a:off x="423545" y="1645285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87" name="矩形: 圆角 57"/>
          <p:cNvSpPr/>
          <p:nvPr/>
        </p:nvSpPr>
        <p:spPr>
          <a:xfrm>
            <a:off x="4158630" y="1733042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>
            <a:off x="4893301" y="1998266"/>
            <a:ext cx="734695" cy="2692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6282681" y="1889046"/>
            <a:ext cx="501650" cy="41275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3421027" y="2749248"/>
            <a:ext cx="1190625" cy="28194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3421027" y="3078178"/>
            <a:ext cx="1206500" cy="9398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62" idx="1"/>
          </p:cNvCxnSpPr>
          <p:nvPr/>
        </p:nvCxnSpPr>
        <p:spPr>
          <a:xfrm>
            <a:off x="6784622" y="2719403"/>
            <a:ext cx="1143000" cy="3181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6758587" y="3141043"/>
            <a:ext cx="111252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3436267" y="3485848"/>
            <a:ext cx="1207135" cy="9398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3404517" y="3579828"/>
            <a:ext cx="1285875" cy="43878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6781447" y="3501088"/>
            <a:ext cx="1136650" cy="7874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6774462" y="3610943"/>
            <a:ext cx="1128395" cy="39179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1837" y="904052"/>
            <a:ext cx="1058091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2.3 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多对多表关系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02256" y="511493"/>
            <a:ext cx="308266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数据库多表关系维护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4454" y="1649499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学生</a:t>
            </a:r>
            <a:r>
              <a:rPr lang="zh-CN" altLang="en-US" sz="1400" b="1" dirty="0"/>
              <a:t>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001933" y="204603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" name="任意多边形: 形状 34"/>
          <p:cNvSpPr/>
          <p:nvPr/>
        </p:nvSpPr>
        <p:spPr>
          <a:xfrm>
            <a:off x="2698124" y="204603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" name="任意多边形: 形状 40"/>
          <p:cNvSpPr/>
          <p:nvPr/>
        </p:nvSpPr>
        <p:spPr>
          <a:xfrm>
            <a:off x="2001933" y="251193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2" name="任意多边形: 形状 43"/>
          <p:cNvSpPr/>
          <p:nvPr/>
        </p:nvSpPr>
        <p:spPr>
          <a:xfrm>
            <a:off x="2698124" y="251193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15" name="任意多边形: 形状 49"/>
          <p:cNvSpPr/>
          <p:nvPr/>
        </p:nvSpPr>
        <p:spPr>
          <a:xfrm>
            <a:off x="2001933" y="29778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0" name="任意多边形: 形状 52"/>
          <p:cNvSpPr/>
          <p:nvPr/>
        </p:nvSpPr>
        <p:spPr>
          <a:xfrm>
            <a:off x="2698124" y="29778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4" name="任意多边形: 形状 1"/>
          <p:cNvSpPr/>
          <p:nvPr/>
        </p:nvSpPr>
        <p:spPr>
          <a:xfrm>
            <a:off x="1305741" y="204603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sid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7" name="任意多边形: 形状 6"/>
          <p:cNvSpPr/>
          <p:nvPr/>
        </p:nvSpPr>
        <p:spPr>
          <a:xfrm>
            <a:off x="1305741" y="2511936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3" name="任意多边形: 形状 7"/>
          <p:cNvSpPr/>
          <p:nvPr/>
        </p:nvSpPr>
        <p:spPr>
          <a:xfrm>
            <a:off x="1305741" y="29778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83969" y="1634258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课程表</a:t>
            </a:r>
            <a:endParaRPr lang="zh-CN" altLang="en-US" sz="1400" b="1" dirty="0"/>
          </a:p>
        </p:txBody>
      </p:sp>
      <p:sp>
        <p:nvSpPr>
          <p:cNvPr id="42" name="任意多边形: 形状 9"/>
          <p:cNvSpPr/>
          <p:nvPr/>
        </p:nvSpPr>
        <p:spPr>
          <a:xfrm>
            <a:off x="8684308" y="204602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课程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8" name="任意多边形: 形状 10"/>
          <p:cNvSpPr/>
          <p:nvPr/>
        </p:nvSpPr>
        <p:spPr>
          <a:xfrm>
            <a:off x="9380499" y="204602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讲师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1" name="任意多边形: 形状 14"/>
          <p:cNvSpPr/>
          <p:nvPr/>
        </p:nvSpPr>
        <p:spPr>
          <a:xfrm>
            <a:off x="8684308" y="251193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Java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2" name="任意多边形: 形状 19"/>
          <p:cNvSpPr/>
          <p:nvPr/>
        </p:nvSpPr>
        <p:spPr>
          <a:xfrm>
            <a:off x="9380499" y="251193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仓</a:t>
            </a:r>
            <a:r>
              <a:rPr lang="zh-CN" altLang="en-US" sz="1200" dirty="0">
                <a:latin typeface="+mn-ea"/>
              </a:rPr>
              <a:t>老师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4" name="任意多边形: 形状 25"/>
          <p:cNvSpPr/>
          <p:nvPr/>
        </p:nvSpPr>
        <p:spPr>
          <a:xfrm>
            <a:off x="8684308" y="29778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HTML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5" name="任意多边形: 形状 26"/>
          <p:cNvSpPr/>
          <p:nvPr/>
        </p:nvSpPr>
        <p:spPr>
          <a:xfrm>
            <a:off x="9380499" y="29778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马</a:t>
            </a:r>
            <a:r>
              <a:rPr lang="zh-CN" altLang="en-US" sz="1200" dirty="0">
                <a:latin typeface="+mn-ea"/>
              </a:rPr>
              <a:t>老师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7" name="任意多边形: 形状 29"/>
          <p:cNvSpPr/>
          <p:nvPr/>
        </p:nvSpPr>
        <p:spPr>
          <a:xfrm>
            <a:off x="7988116" y="204602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cid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59" name="任意多边形: 形状 30"/>
          <p:cNvSpPr/>
          <p:nvPr/>
        </p:nvSpPr>
        <p:spPr>
          <a:xfrm>
            <a:off x="7988116" y="2511935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0" name="任意多边形: 形状 32"/>
          <p:cNvSpPr/>
          <p:nvPr/>
        </p:nvSpPr>
        <p:spPr>
          <a:xfrm>
            <a:off x="7988116" y="29778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48156" y="1918385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927340" y="1802130"/>
            <a:ext cx="789940" cy="18675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: 圆角 23"/>
          <p:cNvSpPr/>
          <p:nvPr/>
        </p:nvSpPr>
        <p:spPr>
          <a:xfrm>
            <a:off x="4665345" y="4011295"/>
            <a:ext cx="2241550" cy="260985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学生和课程数据</a:t>
            </a:r>
            <a:r>
              <a:rPr lang="zh-CN" altLang="en-US" sz="1400" dirty="0">
                <a:latin typeface="+mn-ea"/>
              </a:rPr>
              <a:t>多对多</a:t>
            </a:r>
            <a:endParaRPr lang="zh-CN" altLang="en-US" sz="1400" dirty="0">
              <a:latin typeface="+mn-ea"/>
            </a:endParaRPr>
          </a:p>
        </p:txBody>
      </p:sp>
      <p:sp>
        <p:nvSpPr>
          <p:cNvPr id="64" name="矩形: 圆角 50"/>
          <p:cNvSpPr/>
          <p:nvPr/>
        </p:nvSpPr>
        <p:spPr>
          <a:xfrm>
            <a:off x="8458835" y="1115060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H="1">
            <a:off x="8198789" y="1430988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圆角 57"/>
          <p:cNvSpPr/>
          <p:nvPr/>
        </p:nvSpPr>
        <p:spPr>
          <a:xfrm>
            <a:off x="6784355" y="1406017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254625" y="1466850"/>
            <a:ext cx="1101090" cy="291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noAutofit/>
          </a:bodyPr>
          <a:p>
            <a:r>
              <a:rPr lang="zh-CN" altLang="en-US" sz="1400" b="1" dirty="0"/>
              <a:t>中间表</a:t>
            </a:r>
            <a:r>
              <a:rPr lang="zh-CN" altLang="en-US" sz="1400" b="1" dirty="0"/>
              <a:t>关系</a:t>
            </a:r>
            <a:endParaRPr lang="zh-CN" altLang="en-US" sz="1400" b="1" dirty="0"/>
          </a:p>
        </p:txBody>
      </p:sp>
      <p:sp>
        <p:nvSpPr>
          <p:cNvPr id="68" name="任意多边形: 形状 9"/>
          <p:cNvSpPr/>
          <p:nvPr/>
        </p:nvSpPr>
        <p:spPr>
          <a:xfrm>
            <a:off x="5391833" y="186314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latin typeface="+mn-ea"/>
              </a:rPr>
              <a:t>sid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69" name="任意多边形: 形状 10"/>
          <p:cNvSpPr/>
          <p:nvPr/>
        </p:nvSpPr>
        <p:spPr>
          <a:xfrm>
            <a:off x="6088024" y="186314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latin typeface="+mn-ea"/>
              </a:rPr>
              <a:t>cid</a:t>
            </a:r>
            <a:endParaRPr lang="en-US" altLang="zh-CN" sz="1400" b="1" dirty="0">
              <a:latin typeface="+mn-ea"/>
            </a:endParaRPr>
          </a:p>
        </p:txBody>
      </p:sp>
      <p:sp>
        <p:nvSpPr>
          <p:cNvPr id="72" name="任意多边形: 形状 14"/>
          <p:cNvSpPr/>
          <p:nvPr/>
        </p:nvSpPr>
        <p:spPr>
          <a:xfrm>
            <a:off x="5391833" y="226809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3" name="任意多边形: 形状 19"/>
          <p:cNvSpPr/>
          <p:nvPr/>
        </p:nvSpPr>
        <p:spPr>
          <a:xfrm>
            <a:off x="6088024" y="226809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4" name="任意多边形: 形状 25"/>
          <p:cNvSpPr/>
          <p:nvPr/>
        </p:nvSpPr>
        <p:spPr>
          <a:xfrm>
            <a:off x="5391833" y="267304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5" name="任意多边形: 形状 26"/>
          <p:cNvSpPr/>
          <p:nvPr/>
        </p:nvSpPr>
        <p:spPr>
          <a:xfrm>
            <a:off x="6088024" y="267304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76" name="任意多边形: 形状 29"/>
          <p:cNvSpPr/>
          <p:nvPr/>
        </p:nvSpPr>
        <p:spPr>
          <a:xfrm>
            <a:off x="4695641" y="186314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zid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7" name="任意多边形: 形状 30"/>
          <p:cNvSpPr/>
          <p:nvPr/>
        </p:nvSpPr>
        <p:spPr>
          <a:xfrm>
            <a:off x="4695641" y="2268095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8" name="任意多边形: 形状 32"/>
          <p:cNvSpPr/>
          <p:nvPr/>
        </p:nvSpPr>
        <p:spPr>
          <a:xfrm>
            <a:off x="4695641" y="2673044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9" name="任意多边形: 形状 14"/>
          <p:cNvSpPr/>
          <p:nvPr/>
        </p:nvSpPr>
        <p:spPr>
          <a:xfrm>
            <a:off x="5391833" y="308153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0" name="任意多边形: 形状 19"/>
          <p:cNvSpPr/>
          <p:nvPr/>
        </p:nvSpPr>
        <p:spPr>
          <a:xfrm>
            <a:off x="6088024" y="308153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1" name="任意多边形: 形状 25"/>
          <p:cNvSpPr/>
          <p:nvPr/>
        </p:nvSpPr>
        <p:spPr>
          <a:xfrm>
            <a:off x="5391833" y="348647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2" name="任意多边形: 形状 26"/>
          <p:cNvSpPr/>
          <p:nvPr/>
        </p:nvSpPr>
        <p:spPr>
          <a:xfrm>
            <a:off x="6088024" y="348647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en-US" altLang="zh-CN" sz="1200" dirty="0">
              <a:latin typeface="+mn-ea"/>
            </a:endParaRPr>
          </a:p>
        </p:txBody>
      </p:sp>
      <p:sp>
        <p:nvSpPr>
          <p:cNvPr id="83" name="任意多边形: 形状 30"/>
          <p:cNvSpPr/>
          <p:nvPr/>
        </p:nvSpPr>
        <p:spPr>
          <a:xfrm>
            <a:off x="4695641" y="3081530"/>
            <a:ext cx="696191" cy="405340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3</a:t>
            </a:r>
            <a:endParaRPr lang="en-US" altLang="zh-CN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4" name="任意多边形: 形状 32"/>
          <p:cNvSpPr/>
          <p:nvPr/>
        </p:nvSpPr>
        <p:spPr>
          <a:xfrm>
            <a:off x="4695641" y="3486479"/>
            <a:ext cx="696191" cy="405339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4</a:t>
            </a:r>
            <a:endParaRPr lang="en-US" altLang="zh-CN" sz="12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>
            <a:off x="1023267" y="1672288"/>
            <a:ext cx="516890" cy="3333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矩形: 圆角 50"/>
          <p:cNvSpPr/>
          <p:nvPr/>
        </p:nvSpPr>
        <p:spPr>
          <a:xfrm>
            <a:off x="423545" y="1343660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87" name="矩形: 圆角 57"/>
          <p:cNvSpPr/>
          <p:nvPr/>
        </p:nvSpPr>
        <p:spPr>
          <a:xfrm>
            <a:off x="4158630" y="1431417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>
            <a:off x="4893301" y="1696641"/>
            <a:ext cx="734695" cy="2692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6282681" y="1587421"/>
            <a:ext cx="501650" cy="41275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3421027" y="2447623"/>
            <a:ext cx="1190625" cy="28194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3421027" y="2776553"/>
            <a:ext cx="1206500" cy="9398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62" idx="1"/>
          </p:cNvCxnSpPr>
          <p:nvPr/>
        </p:nvCxnSpPr>
        <p:spPr>
          <a:xfrm>
            <a:off x="6784622" y="2417778"/>
            <a:ext cx="1143000" cy="3181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6758587" y="2839418"/>
            <a:ext cx="111252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3436267" y="3184223"/>
            <a:ext cx="1207135" cy="9398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3404517" y="3278203"/>
            <a:ext cx="1285875" cy="43878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6781447" y="3199463"/>
            <a:ext cx="1136650" cy="7874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6774462" y="3309318"/>
            <a:ext cx="1128395" cy="391795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31520" y="4693285"/>
            <a:ext cx="2950210" cy="1436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student(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s_id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 primary key 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s_name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varchar(20)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 NULL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s_age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default 18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9555" y="4693285"/>
            <a:ext cx="3360420" cy="195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student_course(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sc_id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int primary key 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s_id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FOREIGN KEY(s_id) references student(s_id) ,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FOREIGN KEY(c_id) references course(c_id)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2150" y="4371340"/>
            <a:ext cx="140779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主表：学生表</a:t>
            </a:r>
            <a:endParaRPr lang="zh-CN" altLang="en-US" sz="1500" dirty="0"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27830" y="4371340"/>
            <a:ext cx="305371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中间表：</a:t>
            </a:r>
            <a:r>
              <a:rPr lang="en-US" altLang="zh-CN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student_course</a:t>
            </a:r>
            <a:endParaRPr lang="en-US" altLang="zh-CN" sz="1500" dirty="0"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04785" y="4371340"/>
            <a:ext cx="29667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主表：课程表</a:t>
            </a:r>
            <a:endParaRPr lang="en-US" altLang="zh-CN" sz="1500" dirty="0">
              <a:highlight>
                <a:srgbClr val="000000">
                  <a:alpha val="0"/>
                </a:srgbClr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21295" y="4693285"/>
            <a:ext cx="2950210" cy="1436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CREATE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TABLE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course(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c_id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int primary key auto_increment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c_name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varchar(10)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NOT NULL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 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c_teacher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varchar(10) 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);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80480" y="2534214"/>
            <a:ext cx="209120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数据库多表关系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5626921" y="227260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80480" y="3853998"/>
            <a:ext cx="391128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数据库多表关系维护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5626921" y="359238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感谢观看</a:t>
            </a:r>
            <a:endParaRPr lang="zh-CN" altLang="en-US"/>
          </a:p>
        </p:txBody>
      </p:sp>
      <p:sp>
        <p:nvSpPr>
          <p:cNvPr id="5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6"/>
            <a:ext cx="3693576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3"/>
            <a:ext cx="209120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665" y="6024880"/>
            <a:ext cx="30327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“捋顺多表查询学习的思路</a:t>
            </a:r>
            <a:r>
              <a:rPr lang="en-US" altLang="zh-CN" b="1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!!</a:t>
            </a:r>
            <a:r>
              <a:rPr lang="zh-CN" altLang="en-US" b="1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 </a:t>
            </a:r>
            <a:endParaRPr lang="zh-CN" altLang="en-US" b="1" noProof="1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1" name="任意多边形: 形状 30"/>
          <p:cNvSpPr/>
          <p:nvPr>
            <p:custDataLst>
              <p:tags r:id="rId2"/>
            </p:custDataLst>
          </p:nvPr>
        </p:nvSpPr>
        <p:spPr>
          <a:xfrm rot="18000044">
            <a:off x="3885248" y="2110105"/>
            <a:ext cx="149685" cy="1986719"/>
          </a:xfrm>
          <a:custGeom>
            <a:avLst/>
            <a:gdLst>
              <a:gd name="connsiteX0" fmla="*/ 0 w 149685"/>
              <a:gd name="connsiteY0" fmla="*/ 0 h 1747545"/>
              <a:gd name="connsiteX1" fmla="*/ 149686 w 149685"/>
              <a:gd name="connsiteY1" fmla="*/ 0 h 1747545"/>
              <a:gd name="connsiteX2" fmla="*/ 149686 w 149685"/>
              <a:gd name="connsiteY2" fmla="*/ 1747546 h 1747545"/>
              <a:gd name="connsiteX3" fmla="*/ 0 w 149685"/>
              <a:gd name="connsiteY3" fmla="*/ 1747546 h 174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685" h="1747545">
                <a:moveTo>
                  <a:pt x="0" y="0"/>
                </a:moveTo>
                <a:lnTo>
                  <a:pt x="149686" y="0"/>
                </a:lnTo>
                <a:lnTo>
                  <a:pt x="149686" y="1747546"/>
                </a:lnTo>
                <a:lnTo>
                  <a:pt x="0" y="1747546"/>
                </a:lnTo>
                <a:close/>
              </a:path>
            </a:pathLst>
          </a:custGeom>
          <a:solidFill>
            <a:schemeClr val="dk1">
              <a:lumMod val="35000"/>
              <a:lumOff val="65000"/>
              <a:alpha val="15000"/>
            </a:schemeClr>
          </a:solidFill>
          <a:ln w="454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>
            <p:custDataLst>
              <p:tags r:id="rId3"/>
            </p:custDataLst>
          </p:nvPr>
        </p:nvSpPr>
        <p:spPr>
          <a:xfrm rot="18000044">
            <a:off x="8419148" y="2107565"/>
            <a:ext cx="149685" cy="1997330"/>
          </a:xfrm>
          <a:custGeom>
            <a:avLst/>
            <a:gdLst>
              <a:gd name="connsiteX0" fmla="*/ 0 w 149685"/>
              <a:gd name="connsiteY0" fmla="*/ 0 h 1747545"/>
              <a:gd name="connsiteX1" fmla="*/ 149686 w 149685"/>
              <a:gd name="connsiteY1" fmla="*/ 0 h 1747545"/>
              <a:gd name="connsiteX2" fmla="*/ 149686 w 149685"/>
              <a:gd name="connsiteY2" fmla="*/ 1747546 h 1747545"/>
              <a:gd name="connsiteX3" fmla="*/ 0 w 149685"/>
              <a:gd name="connsiteY3" fmla="*/ 1747546 h 174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685" h="1747545">
                <a:moveTo>
                  <a:pt x="0" y="0"/>
                </a:moveTo>
                <a:lnTo>
                  <a:pt x="149686" y="0"/>
                </a:lnTo>
                <a:lnTo>
                  <a:pt x="149686" y="1747546"/>
                </a:lnTo>
                <a:lnTo>
                  <a:pt x="0" y="1747546"/>
                </a:lnTo>
                <a:close/>
              </a:path>
            </a:pathLst>
          </a:custGeom>
          <a:solidFill>
            <a:schemeClr val="dk1">
              <a:lumMod val="35000"/>
              <a:lumOff val="65000"/>
              <a:alpha val="15000"/>
            </a:schemeClr>
          </a:solidFill>
          <a:ln w="454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>
            <p:custDataLst>
              <p:tags r:id="rId4"/>
            </p:custDataLst>
          </p:nvPr>
        </p:nvSpPr>
        <p:spPr>
          <a:xfrm rot="14399956">
            <a:off x="6114098" y="2169795"/>
            <a:ext cx="149685" cy="1747545"/>
          </a:xfrm>
          <a:custGeom>
            <a:avLst/>
            <a:gdLst>
              <a:gd name="connsiteX0" fmla="*/ 0 w 149685"/>
              <a:gd name="connsiteY0" fmla="*/ 0 h 1747545"/>
              <a:gd name="connsiteX1" fmla="*/ 149686 w 149685"/>
              <a:gd name="connsiteY1" fmla="*/ 0 h 1747545"/>
              <a:gd name="connsiteX2" fmla="*/ 149686 w 149685"/>
              <a:gd name="connsiteY2" fmla="*/ 1747546 h 1747545"/>
              <a:gd name="connsiteX3" fmla="*/ 0 w 149685"/>
              <a:gd name="connsiteY3" fmla="*/ 1747546 h 174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685" h="1747545">
                <a:moveTo>
                  <a:pt x="0" y="0"/>
                </a:moveTo>
                <a:lnTo>
                  <a:pt x="149686" y="0"/>
                </a:lnTo>
                <a:lnTo>
                  <a:pt x="149686" y="1747546"/>
                </a:lnTo>
                <a:lnTo>
                  <a:pt x="0" y="1747546"/>
                </a:lnTo>
                <a:close/>
              </a:path>
            </a:pathLst>
          </a:custGeom>
          <a:solidFill>
            <a:schemeClr val="dk1">
              <a:lumMod val="35000"/>
              <a:lumOff val="65000"/>
              <a:alpha val="15000"/>
            </a:schemeClr>
          </a:solidFill>
          <a:ln w="454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>
            <p:custDataLst>
              <p:tags r:id="rId5"/>
            </p:custDataLst>
          </p:nvPr>
        </p:nvSpPr>
        <p:spPr>
          <a:xfrm>
            <a:off x="2070418" y="2355215"/>
            <a:ext cx="1415896" cy="446283"/>
          </a:xfrm>
          <a:custGeom>
            <a:avLst/>
            <a:gdLst>
              <a:gd name="connsiteX0" fmla="*/ 0 w 1415896"/>
              <a:gd name="connsiteY0" fmla="*/ 0 h 446283"/>
              <a:gd name="connsiteX1" fmla="*/ 48683 w 1415896"/>
              <a:gd name="connsiteY1" fmla="*/ 123755 h 446283"/>
              <a:gd name="connsiteX2" fmla="*/ 491835 w 1415896"/>
              <a:gd name="connsiteY2" fmla="*/ 388554 h 446283"/>
              <a:gd name="connsiteX3" fmla="*/ 906323 w 1415896"/>
              <a:gd name="connsiteY3" fmla="*/ 390374 h 446283"/>
              <a:gd name="connsiteX4" fmla="*/ 1371314 w 1415896"/>
              <a:gd name="connsiteY4" fmla="*/ 117840 h 446283"/>
              <a:gd name="connsiteX5" fmla="*/ 1415447 w 1415896"/>
              <a:gd name="connsiteY5" fmla="*/ 0 h 44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5896" h="446283">
                <a:moveTo>
                  <a:pt x="0" y="0"/>
                </a:moveTo>
                <a:cubicBezTo>
                  <a:pt x="0" y="61423"/>
                  <a:pt x="0" y="96001"/>
                  <a:pt x="48683" y="123755"/>
                </a:cubicBezTo>
                <a:lnTo>
                  <a:pt x="491835" y="388554"/>
                </a:lnTo>
                <a:cubicBezTo>
                  <a:pt x="619230" y="464991"/>
                  <a:pt x="778473" y="465446"/>
                  <a:pt x="906323" y="390374"/>
                </a:cubicBezTo>
                <a:lnTo>
                  <a:pt x="1371314" y="117840"/>
                </a:lnTo>
                <a:cubicBezTo>
                  <a:pt x="1404983" y="97821"/>
                  <a:pt x="1418632" y="47773"/>
                  <a:pt x="1415447" y="0"/>
                </a:cubicBezTo>
              </a:path>
            </a:pathLst>
          </a:custGeom>
          <a:solidFill>
            <a:schemeClr val="accent1"/>
          </a:solidFill>
          <a:ln w="4549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>
            <p:custDataLst>
              <p:tags r:id="rId6"/>
            </p:custDataLst>
          </p:nvPr>
        </p:nvSpPr>
        <p:spPr>
          <a:xfrm>
            <a:off x="2070418" y="1957705"/>
            <a:ext cx="1415563" cy="808165"/>
          </a:xfrm>
          <a:custGeom>
            <a:avLst/>
            <a:gdLst>
              <a:gd name="connsiteX0" fmla="*/ 46125 w 1415563"/>
              <a:gd name="connsiteY0" fmla="*/ 485637 h 808165"/>
              <a:gd name="connsiteX1" fmla="*/ 489277 w 1415563"/>
              <a:gd name="connsiteY1" fmla="*/ 750436 h 808165"/>
              <a:gd name="connsiteX2" fmla="*/ 903765 w 1415563"/>
              <a:gd name="connsiteY2" fmla="*/ 752256 h 808165"/>
              <a:gd name="connsiteX3" fmla="*/ 1368756 w 1415563"/>
              <a:gd name="connsiteY3" fmla="*/ 479722 h 808165"/>
              <a:gd name="connsiteX4" fmla="*/ 1367846 w 1415563"/>
              <a:gd name="connsiteY4" fmla="*/ 315474 h 808165"/>
              <a:gd name="connsiteX5" fmla="*/ 913320 w 1415563"/>
              <a:gd name="connsiteY5" fmla="*/ 54315 h 808165"/>
              <a:gd name="connsiteX6" fmla="*/ 505656 w 1415563"/>
              <a:gd name="connsiteY6" fmla="*/ 55225 h 808165"/>
              <a:gd name="connsiteX7" fmla="*/ 47035 w 1415563"/>
              <a:gd name="connsiteY7" fmla="*/ 322299 h 808165"/>
              <a:gd name="connsiteX8" fmla="*/ 46125 w 1415563"/>
              <a:gd name="connsiteY8" fmla="*/ 485637 h 80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5563" h="808165">
                <a:moveTo>
                  <a:pt x="46125" y="485637"/>
                </a:moveTo>
                <a:lnTo>
                  <a:pt x="489277" y="750436"/>
                </a:lnTo>
                <a:cubicBezTo>
                  <a:pt x="616672" y="826873"/>
                  <a:pt x="775915" y="827328"/>
                  <a:pt x="903765" y="752256"/>
                </a:cubicBezTo>
                <a:lnTo>
                  <a:pt x="1368756" y="479722"/>
                </a:lnTo>
                <a:cubicBezTo>
                  <a:pt x="1431544" y="442869"/>
                  <a:pt x="1431089" y="351873"/>
                  <a:pt x="1367846" y="315474"/>
                </a:cubicBezTo>
                <a:lnTo>
                  <a:pt x="913320" y="54315"/>
                </a:lnTo>
                <a:cubicBezTo>
                  <a:pt x="786835" y="-18482"/>
                  <a:pt x="631686" y="-18027"/>
                  <a:pt x="505656" y="55225"/>
                </a:cubicBezTo>
                <a:lnTo>
                  <a:pt x="47035" y="322299"/>
                </a:lnTo>
                <a:cubicBezTo>
                  <a:pt x="-15297" y="358697"/>
                  <a:pt x="-15752" y="448784"/>
                  <a:pt x="46125" y="485637"/>
                </a:cubicBezTo>
                <a:close/>
              </a:path>
            </a:pathLst>
          </a:custGeom>
          <a:solidFill>
            <a:schemeClr val="accent1">
              <a:lumMod val="7000"/>
              <a:lumOff val="93000"/>
            </a:schemeClr>
          </a:solidFill>
          <a:ln w="4549" cap="flat">
            <a:noFill/>
            <a:prstDash val="solid"/>
            <a:miter/>
          </a:ln>
          <a:effectLst>
            <a:outerShdw blurRad="317500" dist="381000" dir="5400000" sx="85000" sy="85000" rotWithShape="0">
              <a:schemeClr val="accent1">
                <a:alpha val="40000"/>
              </a:scheme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>
            <p:custDataLst>
              <p:tags r:id="rId7"/>
            </p:custDataLst>
          </p:nvPr>
        </p:nvSpPr>
        <p:spPr>
          <a:xfrm>
            <a:off x="4362133" y="3687445"/>
            <a:ext cx="1415896" cy="446283"/>
          </a:xfrm>
          <a:custGeom>
            <a:avLst/>
            <a:gdLst>
              <a:gd name="connsiteX0" fmla="*/ 0 w 1415896"/>
              <a:gd name="connsiteY0" fmla="*/ 0 h 446283"/>
              <a:gd name="connsiteX1" fmla="*/ 48683 w 1415896"/>
              <a:gd name="connsiteY1" fmla="*/ 123755 h 446283"/>
              <a:gd name="connsiteX2" fmla="*/ 491835 w 1415896"/>
              <a:gd name="connsiteY2" fmla="*/ 388554 h 446283"/>
              <a:gd name="connsiteX3" fmla="*/ 906323 w 1415896"/>
              <a:gd name="connsiteY3" fmla="*/ 390374 h 446283"/>
              <a:gd name="connsiteX4" fmla="*/ 1371314 w 1415896"/>
              <a:gd name="connsiteY4" fmla="*/ 117840 h 446283"/>
              <a:gd name="connsiteX5" fmla="*/ 1415448 w 1415896"/>
              <a:gd name="connsiteY5" fmla="*/ 0 h 44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5896" h="446283">
                <a:moveTo>
                  <a:pt x="0" y="0"/>
                </a:moveTo>
                <a:cubicBezTo>
                  <a:pt x="0" y="61423"/>
                  <a:pt x="0" y="96001"/>
                  <a:pt x="48683" y="123755"/>
                </a:cubicBezTo>
                <a:lnTo>
                  <a:pt x="491835" y="388554"/>
                </a:lnTo>
                <a:cubicBezTo>
                  <a:pt x="619230" y="464991"/>
                  <a:pt x="778474" y="465446"/>
                  <a:pt x="906323" y="390374"/>
                </a:cubicBezTo>
                <a:lnTo>
                  <a:pt x="1371314" y="117840"/>
                </a:lnTo>
                <a:cubicBezTo>
                  <a:pt x="1404983" y="97821"/>
                  <a:pt x="1418633" y="47773"/>
                  <a:pt x="1415448" y="0"/>
                </a:cubicBezTo>
              </a:path>
            </a:pathLst>
          </a:custGeom>
          <a:solidFill>
            <a:schemeClr val="accent1"/>
          </a:solidFill>
          <a:ln w="454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>
            <p:custDataLst>
              <p:tags r:id="rId8"/>
            </p:custDataLst>
          </p:nvPr>
        </p:nvSpPr>
        <p:spPr>
          <a:xfrm>
            <a:off x="4362133" y="3289300"/>
            <a:ext cx="1415563" cy="808620"/>
          </a:xfrm>
          <a:custGeom>
            <a:avLst/>
            <a:gdLst>
              <a:gd name="connsiteX0" fmla="*/ 46125 w 1415563"/>
              <a:gd name="connsiteY0" fmla="*/ 486092 h 808620"/>
              <a:gd name="connsiteX1" fmla="*/ 489277 w 1415563"/>
              <a:gd name="connsiteY1" fmla="*/ 750891 h 808620"/>
              <a:gd name="connsiteX2" fmla="*/ 903765 w 1415563"/>
              <a:gd name="connsiteY2" fmla="*/ 752711 h 808620"/>
              <a:gd name="connsiteX3" fmla="*/ 1368756 w 1415563"/>
              <a:gd name="connsiteY3" fmla="*/ 480177 h 808620"/>
              <a:gd name="connsiteX4" fmla="*/ 1367846 w 1415563"/>
              <a:gd name="connsiteY4" fmla="*/ 315929 h 808620"/>
              <a:gd name="connsiteX5" fmla="*/ 912865 w 1415563"/>
              <a:gd name="connsiteY5" fmla="*/ 54315 h 808620"/>
              <a:gd name="connsiteX6" fmla="*/ 505201 w 1415563"/>
              <a:gd name="connsiteY6" fmla="*/ 55225 h 808620"/>
              <a:gd name="connsiteX7" fmla="*/ 47035 w 1415563"/>
              <a:gd name="connsiteY7" fmla="*/ 322299 h 808620"/>
              <a:gd name="connsiteX8" fmla="*/ 46125 w 1415563"/>
              <a:gd name="connsiteY8" fmla="*/ 486092 h 80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5563" h="808620">
                <a:moveTo>
                  <a:pt x="46125" y="486092"/>
                </a:moveTo>
                <a:lnTo>
                  <a:pt x="489277" y="750891"/>
                </a:lnTo>
                <a:cubicBezTo>
                  <a:pt x="616672" y="827328"/>
                  <a:pt x="775915" y="827783"/>
                  <a:pt x="903765" y="752711"/>
                </a:cubicBezTo>
                <a:lnTo>
                  <a:pt x="1368756" y="480177"/>
                </a:lnTo>
                <a:cubicBezTo>
                  <a:pt x="1431544" y="443324"/>
                  <a:pt x="1431089" y="352328"/>
                  <a:pt x="1367846" y="315929"/>
                </a:cubicBezTo>
                <a:lnTo>
                  <a:pt x="912865" y="54315"/>
                </a:lnTo>
                <a:cubicBezTo>
                  <a:pt x="786380" y="-18482"/>
                  <a:pt x="631231" y="-18027"/>
                  <a:pt x="505201" y="55225"/>
                </a:cubicBezTo>
                <a:lnTo>
                  <a:pt x="47035" y="322299"/>
                </a:lnTo>
                <a:cubicBezTo>
                  <a:pt x="-15297" y="359152"/>
                  <a:pt x="-15752" y="449239"/>
                  <a:pt x="46125" y="486092"/>
                </a:cubicBezTo>
                <a:close/>
              </a:path>
            </a:pathLst>
          </a:custGeom>
          <a:solidFill>
            <a:schemeClr val="accent1">
              <a:lumMod val="7000"/>
              <a:lumOff val="93000"/>
            </a:schemeClr>
          </a:solidFill>
          <a:ln w="4549" cap="flat">
            <a:noFill/>
            <a:prstDash val="solid"/>
            <a:miter/>
          </a:ln>
          <a:effectLst>
            <a:outerShdw blurRad="317500" dist="381000" dir="5400000" sx="85000" sy="85000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>
            <p:custDataLst>
              <p:tags r:id="rId9"/>
            </p:custDataLst>
          </p:nvPr>
        </p:nvSpPr>
        <p:spPr>
          <a:xfrm>
            <a:off x="6562408" y="2345690"/>
            <a:ext cx="1415896" cy="446283"/>
          </a:xfrm>
          <a:custGeom>
            <a:avLst/>
            <a:gdLst>
              <a:gd name="connsiteX0" fmla="*/ 0 w 1415896"/>
              <a:gd name="connsiteY0" fmla="*/ 0 h 446283"/>
              <a:gd name="connsiteX1" fmla="*/ 48683 w 1415896"/>
              <a:gd name="connsiteY1" fmla="*/ 123755 h 446283"/>
              <a:gd name="connsiteX2" fmla="*/ 491835 w 1415896"/>
              <a:gd name="connsiteY2" fmla="*/ 388554 h 446283"/>
              <a:gd name="connsiteX3" fmla="*/ 906323 w 1415896"/>
              <a:gd name="connsiteY3" fmla="*/ 390374 h 446283"/>
              <a:gd name="connsiteX4" fmla="*/ 1371314 w 1415896"/>
              <a:gd name="connsiteY4" fmla="*/ 117840 h 446283"/>
              <a:gd name="connsiteX5" fmla="*/ 1415448 w 1415896"/>
              <a:gd name="connsiteY5" fmla="*/ 0 h 44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5896" h="446283">
                <a:moveTo>
                  <a:pt x="0" y="0"/>
                </a:moveTo>
                <a:cubicBezTo>
                  <a:pt x="0" y="61423"/>
                  <a:pt x="0" y="96001"/>
                  <a:pt x="48683" y="123755"/>
                </a:cubicBezTo>
                <a:lnTo>
                  <a:pt x="491835" y="388554"/>
                </a:lnTo>
                <a:cubicBezTo>
                  <a:pt x="619230" y="464991"/>
                  <a:pt x="778474" y="465446"/>
                  <a:pt x="906323" y="390374"/>
                </a:cubicBezTo>
                <a:lnTo>
                  <a:pt x="1371314" y="117840"/>
                </a:lnTo>
                <a:cubicBezTo>
                  <a:pt x="1404983" y="97821"/>
                  <a:pt x="1418632" y="47773"/>
                  <a:pt x="1415448" y="0"/>
                </a:cubicBezTo>
              </a:path>
            </a:pathLst>
          </a:custGeom>
          <a:solidFill>
            <a:schemeClr val="accent1"/>
          </a:solidFill>
          <a:ln w="454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40" name="任意多边形: 形状 39"/>
          <p:cNvSpPr/>
          <p:nvPr>
            <p:custDataLst>
              <p:tags r:id="rId10"/>
            </p:custDataLst>
          </p:nvPr>
        </p:nvSpPr>
        <p:spPr>
          <a:xfrm>
            <a:off x="6562408" y="1957705"/>
            <a:ext cx="1415563" cy="808620"/>
          </a:xfrm>
          <a:custGeom>
            <a:avLst/>
            <a:gdLst>
              <a:gd name="connsiteX0" fmla="*/ 46125 w 1415563"/>
              <a:gd name="connsiteY0" fmla="*/ 486092 h 808620"/>
              <a:gd name="connsiteX1" fmla="*/ 489277 w 1415563"/>
              <a:gd name="connsiteY1" fmla="*/ 750891 h 808620"/>
              <a:gd name="connsiteX2" fmla="*/ 903765 w 1415563"/>
              <a:gd name="connsiteY2" fmla="*/ 752711 h 808620"/>
              <a:gd name="connsiteX3" fmla="*/ 1368756 w 1415563"/>
              <a:gd name="connsiteY3" fmla="*/ 480177 h 808620"/>
              <a:gd name="connsiteX4" fmla="*/ 1367847 w 1415563"/>
              <a:gd name="connsiteY4" fmla="*/ 315929 h 808620"/>
              <a:gd name="connsiteX5" fmla="*/ 912865 w 1415563"/>
              <a:gd name="connsiteY5" fmla="*/ 54315 h 808620"/>
              <a:gd name="connsiteX6" fmla="*/ 505201 w 1415563"/>
              <a:gd name="connsiteY6" fmla="*/ 55225 h 808620"/>
              <a:gd name="connsiteX7" fmla="*/ 47035 w 1415563"/>
              <a:gd name="connsiteY7" fmla="*/ 322299 h 808620"/>
              <a:gd name="connsiteX8" fmla="*/ 46125 w 1415563"/>
              <a:gd name="connsiteY8" fmla="*/ 486092 h 80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5563" h="808620">
                <a:moveTo>
                  <a:pt x="46125" y="486092"/>
                </a:moveTo>
                <a:lnTo>
                  <a:pt x="489277" y="750891"/>
                </a:lnTo>
                <a:cubicBezTo>
                  <a:pt x="616672" y="827328"/>
                  <a:pt x="775915" y="827783"/>
                  <a:pt x="903765" y="752711"/>
                </a:cubicBezTo>
                <a:lnTo>
                  <a:pt x="1368756" y="480177"/>
                </a:lnTo>
                <a:cubicBezTo>
                  <a:pt x="1431544" y="443324"/>
                  <a:pt x="1431089" y="352328"/>
                  <a:pt x="1367847" y="315929"/>
                </a:cubicBezTo>
                <a:lnTo>
                  <a:pt x="912865" y="54315"/>
                </a:lnTo>
                <a:cubicBezTo>
                  <a:pt x="786380" y="-18482"/>
                  <a:pt x="631231" y="-18027"/>
                  <a:pt x="505201" y="55225"/>
                </a:cubicBezTo>
                <a:lnTo>
                  <a:pt x="47035" y="322299"/>
                </a:lnTo>
                <a:cubicBezTo>
                  <a:pt x="-15297" y="359152"/>
                  <a:pt x="-15752" y="449239"/>
                  <a:pt x="46125" y="486092"/>
                </a:cubicBezTo>
                <a:close/>
              </a:path>
            </a:pathLst>
          </a:custGeom>
          <a:solidFill>
            <a:schemeClr val="accent1">
              <a:lumMod val="7000"/>
              <a:lumOff val="93000"/>
            </a:schemeClr>
          </a:solidFill>
          <a:ln w="4549" cap="flat">
            <a:noFill/>
            <a:prstDash val="solid"/>
            <a:miter/>
          </a:ln>
          <a:effectLst>
            <a:outerShdw blurRad="317500" dist="381000" dir="5400000" sx="85000" sy="85000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41" name="任意多边形: 形状 40"/>
          <p:cNvSpPr/>
          <p:nvPr>
            <p:custDataLst>
              <p:tags r:id="rId11"/>
            </p:custDataLst>
          </p:nvPr>
        </p:nvSpPr>
        <p:spPr>
          <a:xfrm>
            <a:off x="8870633" y="3687445"/>
            <a:ext cx="1415896" cy="446283"/>
          </a:xfrm>
          <a:custGeom>
            <a:avLst/>
            <a:gdLst>
              <a:gd name="connsiteX0" fmla="*/ 0 w 1415896"/>
              <a:gd name="connsiteY0" fmla="*/ 0 h 446283"/>
              <a:gd name="connsiteX1" fmla="*/ 48683 w 1415896"/>
              <a:gd name="connsiteY1" fmla="*/ 123755 h 446283"/>
              <a:gd name="connsiteX2" fmla="*/ 491835 w 1415896"/>
              <a:gd name="connsiteY2" fmla="*/ 388554 h 446283"/>
              <a:gd name="connsiteX3" fmla="*/ 906323 w 1415896"/>
              <a:gd name="connsiteY3" fmla="*/ 390374 h 446283"/>
              <a:gd name="connsiteX4" fmla="*/ 1371314 w 1415896"/>
              <a:gd name="connsiteY4" fmla="*/ 117840 h 446283"/>
              <a:gd name="connsiteX5" fmla="*/ 1415447 w 1415896"/>
              <a:gd name="connsiteY5" fmla="*/ 0 h 44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5896" h="446283">
                <a:moveTo>
                  <a:pt x="0" y="0"/>
                </a:moveTo>
                <a:cubicBezTo>
                  <a:pt x="0" y="61423"/>
                  <a:pt x="0" y="96001"/>
                  <a:pt x="48683" y="123755"/>
                </a:cubicBezTo>
                <a:lnTo>
                  <a:pt x="491835" y="388554"/>
                </a:lnTo>
                <a:cubicBezTo>
                  <a:pt x="619230" y="464991"/>
                  <a:pt x="778473" y="465446"/>
                  <a:pt x="906323" y="390374"/>
                </a:cubicBezTo>
                <a:lnTo>
                  <a:pt x="1371314" y="117840"/>
                </a:lnTo>
                <a:cubicBezTo>
                  <a:pt x="1404983" y="97821"/>
                  <a:pt x="1418633" y="47773"/>
                  <a:pt x="1415447" y="0"/>
                </a:cubicBezTo>
              </a:path>
            </a:pathLst>
          </a:custGeom>
          <a:solidFill>
            <a:schemeClr val="accent1"/>
          </a:solidFill>
          <a:ln w="454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>
            <p:custDataLst>
              <p:tags r:id="rId12"/>
            </p:custDataLst>
          </p:nvPr>
        </p:nvSpPr>
        <p:spPr>
          <a:xfrm>
            <a:off x="8891588" y="3289300"/>
            <a:ext cx="1415563" cy="808620"/>
          </a:xfrm>
          <a:custGeom>
            <a:avLst/>
            <a:gdLst>
              <a:gd name="connsiteX0" fmla="*/ 46125 w 1415563"/>
              <a:gd name="connsiteY0" fmla="*/ 486092 h 808620"/>
              <a:gd name="connsiteX1" fmla="*/ 489277 w 1415563"/>
              <a:gd name="connsiteY1" fmla="*/ 750891 h 808620"/>
              <a:gd name="connsiteX2" fmla="*/ 903765 w 1415563"/>
              <a:gd name="connsiteY2" fmla="*/ 752711 h 808620"/>
              <a:gd name="connsiteX3" fmla="*/ 1368757 w 1415563"/>
              <a:gd name="connsiteY3" fmla="*/ 480177 h 808620"/>
              <a:gd name="connsiteX4" fmla="*/ 1367846 w 1415563"/>
              <a:gd name="connsiteY4" fmla="*/ 315929 h 808620"/>
              <a:gd name="connsiteX5" fmla="*/ 912865 w 1415563"/>
              <a:gd name="connsiteY5" fmla="*/ 54315 h 808620"/>
              <a:gd name="connsiteX6" fmla="*/ 505202 w 1415563"/>
              <a:gd name="connsiteY6" fmla="*/ 55225 h 808620"/>
              <a:gd name="connsiteX7" fmla="*/ 47035 w 1415563"/>
              <a:gd name="connsiteY7" fmla="*/ 322754 h 808620"/>
              <a:gd name="connsiteX8" fmla="*/ 46125 w 1415563"/>
              <a:gd name="connsiteY8" fmla="*/ 486092 h 80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5563" h="808620">
                <a:moveTo>
                  <a:pt x="46125" y="486092"/>
                </a:moveTo>
                <a:lnTo>
                  <a:pt x="489277" y="750891"/>
                </a:lnTo>
                <a:cubicBezTo>
                  <a:pt x="616672" y="827328"/>
                  <a:pt x="775916" y="827783"/>
                  <a:pt x="903765" y="752711"/>
                </a:cubicBezTo>
                <a:lnTo>
                  <a:pt x="1368757" y="480177"/>
                </a:lnTo>
                <a:cubicBezTo>
                  <a:pt x="1431544" y="443324"/>
                  <a:pt x="1431089" y="352328"/>
                  <a:pt x="1367846" y="315929"/>
                </a:cubicBezTo>
                <a:lnTo>
                  <a:pt x="912865" y="54315"/>
                </a:lnTo>
                <a:cubicBezTo>
                  <a:pt x="786380" y="-18482"/>
                  <a:pt x="631232" y="-18027"/>
                  <a:pt x="505202" y="55225"/>
                </a:cubicBezTo>
                <a:lnTo>
                  <a:pt x="47035" y="322754"/>
                </a:lnTo>
                <a:cubicBezTo>
                  <a:pt x="-15297" y="359152"/>
                  <a:pt x="-15752" y="448784"/>
                  <a:pt x="46125" y="486092"/>
                </a:cubicBezTo>
                <a:close/>
              </a:path>
            </a:pathLst>
          </a:custGeom>
          <a:solidFill>
            <a:schemeClr val="accent1">
              <a:lumMod val="7000"/>
              <a:lumOff val="93000"/>
            </a:schemeClr>
          </a:solidFill>
          <a:ln w="4549" cap="flat">
            <a:noFill/>
            <a:prstDash val="solid"/>
            <a:miter/>
          </a:ln>
          <a:effectLst>
            <a:outerShdw blurRad="317500" dist="381000" dir="5400000" sx="85000" sy="85000" rotWithShape="0">
              <a:schemeClr val="accent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45" name="矩形 44"/>
          <p:cNvSpPr/>
          <p:nvPr>
            <p:custDataLst>
              <p:tags r:id="rId13"/>
            </p:custDataLst>
          </p:nvPr>
        </p:nvSpPr>
        <p:spPr>
          <a:xfrm>
            <a:off x="4140200" y="4570730"/>
            <a:ext cx="1771015" cy="307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中文正文" charset="0"/>
                <a:sym typeface="+mn-ea"/>
              </a:rPr>
              <a:t>多表的几种数据关系</a:t>
            </a:r>
            <a:r>
              <a:rPr lang="en-US" altLang="zh-CN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中文正文" charset="0"/>
                <a:sym typeface="+mn-ea"/>
              </a:rPr>
              <a:t>?</a:t>
            </a:r>
            <a:endParaRPr lang="en-US" altLang="zh-CN" sz="1400" b="1" kern="0" dirty="0">
              <a:solidFill>
                <a:schemeClr val="tx1">
                  <a:lumMod val="85000"/>
                  <a:lumOff val="15000"/>
                </a:schemeClr>
              </a:solidFill>
              <a:latin typeface="+中文正文" charset="0"/>
              <a:sym typeface="+mn-ea"/>
            </a:endParaRPr>
          </a:p>
        </p:txBody>
      </p:sp>
      <p:sp>
        <p:nvSpPr>
          <p:cNvPr id="46" name="矩形 45"/>
          <p:cNvSpPr/>
          <p:nvPr>
            <p:custDataLst>
              <p:tags r:id="rId14"/>
            </p:custDataLst>
          </p:nvPr>
        </p:nvSpPr>
        <p:spPr>
          <a:xfrm>
            <a:off x="8870950" y="4570730"/>
            <a:ext cx="2107565" cy="307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中文正文" charset="0"/>
                <a:sym typeface="+mn-ea"/>
              </a:rPr>
              <a:t>多表查询语法学习和实战</a:t>
            </a:r>
            <a:r>
              <a:rPr lang="en-US" altLang="zh-CN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中文正文" charset="0"/>
                <a:sym typeface="+mn-ea"/>
              </a:rPr>
              <a:t>!</a:t>
            </a:r>
            <a:endParaRPr lang="en-US" altLang="zh-CN" sz="1400" b="1" kern="0" dirty="0">
              <a:solidFill>
                <a:schemeClr val="tx1">
                  <a:lumMod val="85000"/>
                  <a:lumOff val="15000"/>
                </a:schemeClr>
              </a:solidFill>
              <a:latin typeface="+中文正文" charset="0"/>
              <a:sym typeface="+mn-ea"/>
            </a:endParaRPr>
          </a:p>
        </p:txBody>
      </p:sp>
      <p:sp>
        <p:nvSpPr>
          <p:cNvPr id="47" name="矩形 46"/>
          <p:cNvSpPr/>
          <p:nvPr>
            <p:custDataLst>
              <p:tags r:id="rId15"/>
            </p:custDataLst>
          </p:nvPr>
        </p:nvSpPr>
        <p:spPr>
          <a:xfrm>
            <a:off x="6218555" y="3289300"/>
            <a:ext cx="2010410" cy="37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中文正文" charset="0"/>
                <a:sym typeface="+mn-ea"/>
              </a:rPr>
              <a:t>表关系限制的语法和实现</a:t>
            </a:r>
            <a:r>
              <a:rPr lang="en-US" altLang="zh-CN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中文正文" charset="0"/>
                <a:sym typeface="+mn-ea"/>
              </a:rPr>
              <a:t>!</a:t>
            </a:r>
            <a:endParaRPr lang="en-US" altLang="zh-CN" sz="1400" b="1" kern="0" dirty="0">
              <a:solidFill>
                <a:schemeClr val="tx1">
                  <a:lumMod val="85000"/>
                  <a:lumOff val="15000"/>
                </a:schemeClr>
              </a:solidFill>
              <a:latin typeface="+中文正文" charset="0"/>
              <a:sym typeface="+mn-ea"/>
            </a:endParaRPr>
          </a:p>
        </p:txBody>
      </p:sp>
      <p:sp>
        <p:nvSpPr>
          <p:cNvPr id="48" name="矩形 47"/>
          <p:cNvSpPr/>
          <p:nvPr>
            <p:custDataLst>
              <p:tags r:id="rId16"/>
            </p:custDataLst>
          </p:nvPr>
        </p:nvSpPr>
        <p:spPr>
          <a:xfrm>
            <a:off x="1715135" y="3289300"/>
            <a:ext cx="1771015" cy="37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中文正文" charset="0"/>
                <a:sym typeface="+mn-ea"/>
              </a:rPr>
              <a:t>理解为什么拆表存储</a:t>
            </a:r>
            <a:r>
              <a:rPr lang="en-US" altLang="zh-CN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中文正文" charset="0"/>
                <a:sym typeface="+mn-ea"/>
              </a:rPr>
              <a:t>?</a:t>
            </a:r>
            <a:endParaRPr lang="en-US" altLang="zh-CN" sz="1400" b="1" kern="0" dirty="0">
              <a:solidFill>
                <a:schemeClr val="tx1">
                  <a:lumMod val="85000"/>
                  <a:lumOff val="15000"/>
                </a:schemeClr>
              </a:solidFill>
              <a:latin typeface="+中文正文" charset="0"/>
              <a:sym typeface="+mn-ea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7"/>
            </p:custDataLst>
          </p:nvPr>
        </p:nvSpPr>
        <p:spPr>
          <a:xfrm>
            <a:off x="4896803" y="3482975"/>
            <a:ext cx="345787" cy="282583"/>
          </a:xfrm>
          <a:custGeom>
            <a:avLst/>
            <a:gdLst>
              <a:gd name="connsiteX0" fmla="*/ 173182 w 345787"/>
              <a:gd name="connsiteY0" fmla="*/ 102755 h 282583"/>
              <a:gd name="connsiteX1" fmla="*/ 195696 w 345787"/>
              <a:gd name="connsiteY1" fmla="*/ 126423 h 282583"/>
              <a:gd name="connsiteX2" fmla="*/ 172605 w 345787"/>
              <a:gd name="connsiteY2" fmla="*/ 149514 h 282583"/>
              <a:gd name="connsiteX3" fmla="*/ 149514 w 345787"/>
              <a:gd name="connsiteY3" fmla="*/ 125846 h 282583"/>
              <a:gd name="connsiteX4" fmla="*/ 173182 w 345787"/>
              <a:gd name="connsiteY4" fmla="*/ 102755 h 282583"/>
              <a:gd name="connsiteX5" fmla="*/ 258618 w 345787"/>
              <a:gd name="connsiteY5" fmla="*/ 102755 h 282583"/>
              <a:gd name="connsiteX6" fmla="*/ 282287 w 345787"/>
              <a:gd name="connsiteY6" fmla="*/ 125846 h 282583"/>
              <a:gd name="connsiteX7" fmla="*/ 259196 w 345787"/>
              <a:gd name="connsiteY7" fmla="*/ 149514 h 282583"/>
              <a:gd name="connsiteX8" fmla="*/ 236105 w 345787"/>
              <a:gd name="connsiteY8" fmla="*/ 126423 h 282583"/>
              <a:gd name="connsiteX9" fmla="*/ 258618 w 345787"/>
              <a:gd name="connsiteY9" fmla="*/ 102755 h 282583"/>
              <a:gd name="connsiteX10" fmla="*/ 86591 w 345787"/>
              <a:gd name="connsiteY10" fmla="*/ 102177 h 282583"/>
              <a:gd name="connsiteX11" fmla="*/ 109682 w 345787"/>
              <a:gd name="connsiteY11" fmla="*/ 125845 h 282583"/>
              <a:gd name="connsiteX12" fmla="*/ 86014 w 345787"/>
              <a:gd name="connsiteY12" fmla="*/ 148936 h 282583"/>
              <a:gd name="connsiteX13" fmla="*/ 62923 w 345787"/>
              <a:gd name="connsiteY13" fmla="*/ 125268 h 282583"/>
              <a:gd name="connsiteX14" fmla="*/ 86591 w 345787"/>
              <a:gd name="connsiteY14" fmla="*/ 102177 h 282583"/>
              <a:gd name="connsiteX15" fmla="*/ 39832 w 345787"/>
              <a:gd name="connsiteY15" fmla="*/ 31750 h 282583"/>
              <a:gd name="connsiteX16" fmla="*/ 31172 w 345787"/>
              <a:gd name="connsiteY16" fmla="*/ 38677 h 282583"/>
              <a:gd name="connsiteX17" fmla="*/ 31172 w 345787"/>
              <a:gd name="connsiteY17" fmla="*/ 213014 h 282583"/>
              <a:gd name="connsiteX18" fmla="*/ 38677 w 345787"/>
              <a:gd name="connsiteY18" fmla="*/ 220519 h 282583"/>
              <a:gd name="connsiteX19" fmla="*/ 101600 w 345787"/>
              <a:gd name="connsiteY19" fmla="*/ 219942 h 282583"/>
              <a:gd name="connsiteX20" fmla="*/ 164523 w 345787"/>
              <a:gd name="connsiteY20" fmla="*/ 244187 h 282583"/>
              <a:gd name="connsiteX21" fmla="*/ 181264 w 345787"/>
              <a:gd name="connsiteY21" fmla="*/ 244187 h 282583"/>
              <a:gd name="connsiteX22" fmla="*/ 244764 w 345787"/>
              <a:gd name="connsiteY22" fmla="*/ 219942 h 282583"/>
              <a:gd name="connsiteX23" fmla="*/ 304800 w 345787"/>
              <a:gd name="connsiteY23" fmla="*/ 220519 h 282583"/>
              <a:gd name="connsiteX24" fmla="*/ 314037 w 345787"/>
              <a:gd name="connsiteY24" fmla="*/ 211283 h 282583"/>
              <a:gd name="connsiteX25" fmla="*/ 314037 w 345787"/>
              <a:gd name="connsiteY25" fmla="*/ 41564 h 282583"/>
              <a:gd name="connsiteX26" fmla="*/ 304224 w 345787"/>
              <a:gd name="connsiteY26" fmla="*/ 31750 h 282583"/>
              <a:gd name="connsiteX27" fmla="*/ 172605 w 345787"/>
              <a:gd name="connsiteY27" fmla="*/ 31750 h 282583"/>
              <a:gd name="connsiteX28" fmla="*/ 39832 w 345787"/>
              <a:gd name="connsiteY28" fmla="*/ 31750 h 282583"/>
              <a:gd name="connsiteX29" fmla="*/ 35791 w 345787"/>
              <a:gd name="connsiteY29" fmla="*/ 0 h 282583"/>
              <a:gd name="connsiteX30" fmla="*/ 173182 w 345787"/>
              <a:gd name="connsiteY30" fmla="*/ 0 h 282583"/>
              <a:gd name="connsiteX31" fmla="*/ 309996 w 345787"/>
              <a:gd name="connsiteY31" fmla="*/ 0 h 282583"/>
              <a:gd name="connsiteX32" fmla="*/ 345787 w 345787"/>
              <a:gd name="connsiteY32" fmla="*/ 35214 h 282583"/>
              <a:gd name="connsiteX33" fmla="*/ 345787 w 345787"/>
              <a:gd name="connsiteY33" fmla="*/ 215901 h 282583"/>
              <a:gd name="connsiteX34" fmla="*/ 310573 w 345787"/>
              <a:gd name="connsiteY34" fmla="*/ 250537 h 282583"/>
              <a:gd name="connsiteX35" fmla="*/ 237837 w 345787"/>
              <a:gd name="connsiteY35" fmla="*/ 250537 h 282583"/>
              <a:gd name="connsiteX36" fmla="*/ 206086 w 345787"/>
              <a:gd name="connsiteY36" fmla="*/ 262661 h 282583"/>
              <a:gd name="connsiteX37" fmla="*/ 192233 w 345787"/>
              <a:gd name="connsiteY37" fmla="*/ 275361 h 282583"/>
              <a:gd name="connsiteX38" fmla="*/ 154133 w 345787"/>
              <a:gd name="connsiteY38" fmla="*/ 275938 h 282583"/>
              <a:gd name="connsiteX39" fmla="*/ 139123 w 345787"/>
              <a:gd name="connsiteY39" fmla="*/ 263238 h 282583"/>
              <a:gd name="connsiteX40" fmla="*/ 105642 w 345787"/>
              <a:gd name="connsiteY40" fmla="*/ 251114 h 282583"/>
              <a:gd name="connsiteX41" fmla="*/ 34059 w 345787"/>
              <a:gd name="connsiteY41" fmla="*/ 251114 h 282583"/>
              <a:gd name="connsiteX42" fmla="*/ 0 w 345787"/>
              <a:gd name="connsiteY42" fmla="*/ 217633 h 282583"/>
              <a:gd name="connsiteX43" fmla="*/ 0 w 345787"/>
              <a:gd name="connsiteY43" fmla="*/ 34636 h 282583"/>
              <a:gd name="connsiteX44" fmla="*/ 35791 w 345787"/>
              <a:gd name="connsiteY44" fmla="*/ 0 h 28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45787" h="282583">
                <a:moveTo>
                  <a:pt x="173182" y="102755"/>
                </a:moveTo>
                <a:cubicBezTo>
                  <a:pt x="185882" y="102755"/>
                  <a:pt x="195696" y="113146"/>
                  <a:pt x="195696" y="126423"/>
                </a:cubicBezTo>
                <a:cubicBezTo>
                  <a:pt x="195696" y="139123"/>
                  <a:pt x="185305" y="149514"/>
                  <a:pt x="172605" y="149514"/>
                </a:cubicBezTo>
                <a:cubicBezTo>
                  <a:pt x="159905" y="149514"/>
                  <a:pt x="149514" y="138546"/>
                  <a:pt x="149514" y="125846"/>
                </a:cubicBezTo>
                <a:cubicBezTo>
                  <a:pt x="149514" y="113146"/>
                  <a:pt x="160482" y="102755"/>
                  <a:pt x="173182" y="102755"/>
                </a:cubicBezTo>
                <a:close/>
                <a:moveTo>
                  <a:pt x="258618" y="102755"/>
                </a:moveTo>
                <a:cubicBezTo>
                  <a:pt x="271319" y="102178"/>
                  <a:pt x="282287" y="113146"/>
                  <a:pt x="282287" y="125846"/>
                </a:cubicBezTo>
                <a:cubicBezTo>
                  <a:pt x="282287" y="138546"/>
                  <a:pt x="271896" y="149514"/>
                  <a:pt x="259196" y="149514"/>
                </a:cubicBezTo>
                <a:cubicBezTo>
                  <a:pt x="246496" y="149514"/>
                  <a:pt x="236105" y="139701"/>
                  <a:pt x="236105" y="126423"/>
                </a:cubicBezTo>
                <a:cubicBezTo>
                  <a:pt x="236105" y="113146"/>
                  <a:pt x="245918" y="102755"/>
                  <a:pt x="258618" y="102755"/>
                </a:cubicBezTo>
                <a:close/>
                <a:moveTo>
                  <a:pt x="86591" y="102177"/>
                </a:moveTo>
                <a:cubicBezTo>
                  <a:pt x="98714" y="102754"/>
                  <a:pt x="109682" y="113723"/>
                  <a:pt x="109682" y="125845"/>
                </a:cubicBezTo>
                <a:cubicBezTo>
                  <a:pt x="109682" y="137968"/>
                  <a:pt x="98714" y="148936"/>
                  <a:pt x="86014" y="148936"/>
                </a:cubicBezTo>
                <a:cubicBezTo>
                  <a:pt x="73891" y="148936"/>
                  <a:pt x="62923" y="137968"/>
                  <a:pt x="62923" y="125268"/>
                </a:cubicBezTo>
                <a:cubicBezTo>
                  <a:pt x="62923" y="112568"/>
                  <a:pt x="73891" y="101600"/>
                  <a:pt x="86591" y="102177"/>
                </a:cubicBezTo>
                <a:close/>
                <a:moveTo>
                  <a:pt x="39832" y="31750"/>
                </a:moveTo>
                <a:cubicBezTo>
                  <a:pt x="35213" y="31750"/>
                  <a:pt x="31172" y="31172"/>
                  <a:pt x="31172" y="38677"/>
                </a:cubicBezTo>
                <a:cubicBezTo>
                  <a:pt x="31750" y="96982"/>
                  <a:pt x="31172" y="154710"/>
                  <a:pt x="31172" y="213014"/>
                </a:cubicBezTo>
                <a:cubicBezTo>
                  <a:pt x="31172" y="218787"/>
                  <a:pt x="32904" y="220519"/>
                  <a:pt x="38677" y="220519"/>
                </a:cubicBezTo>
                <a:cubicBezTo>
                  <a:pt x="59459" y="219942"/>
                  <a:pt x="80819" y="221097"/>
                  <a:pt x="101600" y="219942"/>
                </a:cubicBezTo>
                <a:cubicBezTo>
                  <a:pt x="126423" y="218787"/>
                  <a:pt x="147205" y="225714"/>
                  <a:pt x="164523" y="244187"/>
                </a:cubicBezTo>
                <a:cubicBezTo>
                  <a:pt x="170296" y="250537"/>
                  <a:pt x="174914" y="251114"/>
                  <a:pt x="181264" y="244187"/>
                </a:cubicBezTo>
                <a:cubicBezTo>
                  <a:pt x="198005" y="225714"/>
                  <a:pt x="219364" y="218787"/>
                  <a:pt x="244764" y="219942"/>
                </a:cubicBezTo>
                <a:cubicBezTo>
                  <a:pt x="264969" y="221097"/>
                  <a:pt x="285173" y="219942"/>
                  <a:pt x="304800" y="220519"/>
                </a:cubicBezTo>
                <a:cubicBezTo>
                  <a:pt x="312305" y="220519"/>
                  <a:pt x="314037" y="218787"/>
                  <a:pt x="314037" y="211283"/>
                </a:cubicBezTo>
                <a:cubicBezTo>
                  <a:pt x="313460" y="154710"/>
                  <a:pt x="313460" y="98136"/>
                  <a:pt x="314037" y="41564"/>
                </a:cubicBezTo>
                <a:cubicBezTo>
                  <a:pt x="314037" y="34059"/>
                  <a:pt x="312305" y="31750"/>
                  <a:pt x="304224" y="31750"/>
                </a:cubicBezTo>
                <a:cubicBezTo>
                  <a:pt x="260350" y="32327"/>
                  <a:pt x="216478" y="31750"/>
                  <a:pt x="172605" y="31750"/>
                </a:cubicBezTo>
                <a:cubicBezTo>
                  <a:pt x="128155" y="31750"/>
                  <a:pt x="84282" y="31750"/>
                  <a:pt x="39832" y="31750"/>
                </a:cubicBezTo>
                <a:close/>
                <a:moveTo>
                  <a:pt x="35791" y="0"/>
                </a:moveTo>
                <a:cubicBezTo>
                  <a:pt x="81396" y="0"/>
                  <a:pt x="127578" y="0"/>
                  <a:pt x="173182" y="0"/>
                </a:cubicBezTo>
                <a:cubicBezTo>
                  <a:pt x="218787" y="0"/>
                  <a:pt x="264392" y="0"/>
                  <a:pt x="309996" y="0"/>
                </a:cubicBezTo>
                <a:cubicBezTo>
                  <a:pt x="333087" y="0"/>
                  <a:pt x="345787" y="12700"/>
                  <a:pt x="345787" y="35214"/>
                </a:cubicBezTo>
                <a:cubicBezTo>
                  <a:pt x="345787" y="95250"/>
                  <a:pt x="345787" y="155864"/>
                  <a:pt x="345787" y="215901"/>
                </a:cubicBezTo>
                <a:cubicBezTo>
                  <a:pt x="345787" y="238414"/>
                  <a:pt x="333087" y="250537"/>
                  <a:pt x="310573" y="250537"/>
                </a:cubicBezTo>
                <a:cubicBezTo>
                  <a:pt x="286328" y="250537"/>
                  <a:pt x="262083" y="250537"/>
                  <a:pt x="237837" y="250537"/>
                </a:cubicBezTo>
                <a:cubicBezTo>
                  <a:pt x="225714" y="250537"/>
                  <a:pt x="215324" y="254001"/>
                  <a:pt x="206086" y="262661"/>
                </a:cubicBezTo>
                <a:cubicBezTo>
                  <a:pt x="201469" y="267278"/>
                  <a:pt x="196850" y="271319"/>
                  <a:pt x="192233" y="275361"/>
                </a:cubicBezTo>
                <a:cubicBezTo>
                  <a:pt x="180110" y="284597"/>
                  <a:pt x="166255" y="285174"/>
                  <a:pt x="154133" y="275938"/>
                </a:cubicBezTo>
                <a:cubicBezTo>
                  <a:pt x="148937" y="271897"/>
                  <a:pt x="143741" y="267856"/>
                  <a:pt x="139123" y="263238"/>
                </a:cubicBezTo>
                <a:cubicBezTo>
                  <a:pt x="129887" y="254001"/>
                  <a:pt x="118919" y="250537"/>
                  <a:pt x="105642" y="251114"/>
                </a:cubicBezTo>
                <a:cubicBezTo>
                  <a:pt x="81973" y="251692"/>
                  <a:pt x="57727" y="251114"/>
                  <a:pt x="34059" y="251114"/>
                </a:cubicBezTo>
                <a:cubicBezTo>
                  <a:pt x="12123" y="251114"/>
                  <a:pt x="0" y="239569"/>
                  <a:pt x="0" y="217633"/>
                </a:cubicBezTo>
                <a:cubicBezTo>
                  <a:pt x="0" y="156442"/>
                  <a:pt x="0" y="95827"/>
                  <a:pt x="0" y="34636"/>
                </a:cubicBezTo>
                <a:cubicBezTo>
                  <a:pt x="0" y="12123"/>
                  <a:pt x="12700" y="0"/>
                  <a:pt x="35791" y="0"/>
                </a:cubicBezTo>
                <a:close/>
              </a:path>
            </a:pathLst>
          </a:custGeom>
          <a:solidFill>
            <a:schemeClr val="accent1"/>
          </a:solidFill>
          <a:ln w="6115" cap="flat">
            <a:noFill/>
            <a:prstDash val="solid"/>
            <a:miter/>
          </a:ln>
          <a:effectLst>
            <a:outerShdw blurRad="101600" dir="5400000" sx="90000" sy="-19000" rotWithShape="0">
              <a:schemeClr val="accent1">
                <a:alpha val="85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52" name="任意多边形: 形状 51"/>
          <p:cNvSpPr/>
          <p:nvPr>
            <p:custDataLst>
              <p:tags r:id="rId18"/>
            </p:custDataLst>
          </p:nvPr>
        </p:nvSpPr>
        <p:spPr>
          <a:xfrm>
            <a:off x="9421178" y="3452495"/>
            <a:ext cx="314160" cy="342426"/>
          </a:xfrm>
          <a:custGeom>
            <a:avLst/>
            <a:gdLst>
              <a:gd name="connsiteX0" fmla="*/ 157716 w 314160"/>
              <a:gd name="connsiteY0" fmla="*/ 125298 h 342426"/>
              <a:gd name="connsiteX1" fmla="*/ 125967 w 314160"/>
              <a:gd name="connsiteY1" fmla="*/ 157047 h 342426"/>
              <a:gd name="connsiteX2" fmla="*/ 157716 w 314160"/>
              <a:gd name="connsiteY2" fmla="*/ 187643 h 342426"/>
              <a:gd name="connsiteX3" fmla="*/ 188889 w 314160"/>
              <a:gd name="connsiteY3" fmla="*/ 156470 h 342426"/>
              <a:gd name="connsiteX4" fmla="*/ 157716 w 314160"/>
              <a:gd name="connsiteY4" fmla="*/ 125298 h 342426"/>
              <a:gd name="connsiteX5" fmla="*/ 158293 w 314160"/>
              <a:gd name="connsiteY5" fmla="*/ 93548 h 342426"/>
              <a:gd name="connsiteX6" fmla="*/ 220062 w 314160"/>
              <a:gd name="connsiteY6" fmla="*/ 157047 h 342426"/>
              <a:gd name="connsiteX7" fmla="*/ 157716 w 314160"/>
              <a:gd name="connsiteY7" fmla="*/ 219393 h 342426"/>
              <a:gd name="connsiteX8" fmla="*/ 95371 w 314160"/>
              <a:gd name="connsiteY8" fmla="*/ 156470 h 342426"/>
              <a:gd name="connsiteX9" fmla="*/ 158293 w 314160"/>
              <a:gd name="connsiteY9" fmla="*/ 93548 h 342426"/>
              <a:gd name="connsiteX10" fmla="*/ 149057 w 314160"/>
              <a:gd name="connsiteY10" fmla="*/ 31201 h 342426"/>
              <a:gd name="connsiteX11" fmla="*/ 46879 w 314160"/>
              <a:gd name="connsiteY11" fmla="*/ 97588 h 342426"/>
              <a:gd name="connsiteX12" fmla="*/ 54384 w 314160"/>
              <a:gd name="connsiteY12" fmla="*/ 226896 h 342426"/>
              <a:gd name="connsiteX13" fmla="*/ 147325 w 314160"/>
              <a:gd name="connsiteY13" fmla="*/ 305983 h 342426"/>
              <a:gd name="connsiteX14" fmla="*/ 168107 w 314160"/>
              <a:gd name="connsiteY14" fmla="*/ 305406 h 342426"/>
              <a:gd name="connsiteX15" fmla="*/ 240266 w 314160"/>
              <a:gd name="connsiteY15" fmla="*/ 251719 h 342426"/>
              <a:gd name="connsiteX16" fmla="*/ 282407 w 314160"/>
              <a:gd name="connsiteY16" fmla="*/ 144924 h 342426"/>
              <a:gd name="connsiteX17" fmla="*/ 149057 w 314160"/>
              <a:gd name="connsiteY17" fmla="*/ 31201 h 342426"/>
              <a:gd name="connsiteX18" fmla="*/ 146171 w 314160"/>
              <a:gd name="connsiteY18" fmla="*/ 606 h 342426"/>
              <a:gd name="connsiteX19" fmla="*/ 314157 w 314160"/>
              <a:gd name="connsiteY19" fmla="*/ 178406 h 342426"/>
              <a:gd name="connsiteX20" fmla="*/ 252388 w 314160"/>
              <a:gd name="connsiteY20" fmla="*/ 284047 h 342426"/>
              <a:gd name="connsiteX21" fmla="*/ 173302 w 314160"/>
              <a:gd name="connsiteY21" fmla="*/ 338310 h 342426"/>
              <a:gd name="connsiteX22" fmla="*/ 142130 w 314160"/>
              <a:gd name="connsiteY22" fmla="*/ 338310 h 342426"/>
              <a:gd name="connsiteX23" fmla="*/ 30716 w 314160"/>
              <a:gd name="connsiteY23" fmla="*/ 247679 h 342426"/>
              <a:gd name="connsiteX24" fmla="*/ 15130 w 314160"/>
              <a:gd name="connsiteY24" fmla="*/ 92392 h 342426"/>
              <a:gd name="connsiteX25" fmla="*/ 146171 w 314160"/>
              <a:gd name="connsiteY25" fmla="*/ 606 h 34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4160" h="342426">
                <a:moveTo>
                  <a:pt x="157716" y="125298"/>
                </a:moveTo>
                <a:cubicBezTo>
                  <a:pt x="140399" y="125298"/>
                  <a:pt x="125389" y="139730"/>
                  <a:pt x="125967" y="157047"/>
                </a:cubicBezTo>
                <a:cubicBezTo>
                  <a:pt x="126544" y="174366"/>
                  <a:pt x="140399" y="187643"/>
                  <a:pt x="157716" y="187643"/>
                </a:cubicBezTo>
                <a:cubicBezTo>
                  <a:pt x="175035" y="187643"/>
                  <a:pt x="188889" y="173788"/>
                  <a:pt x="188889" y="156470"/>
                </a:cubicBezTo>
                <a:cubicBezTo>
                  <a:pt x="188889" y="139730"/>
                  <a:pt x="174457" y="125298"/>
                  <a:pt x="157716" y="125298"/>
                </a:cubicBezTo>
                <a:close/>
                <a:moveTo>
                  <a:pt x="158293" y="93548"/>
                </a:moveTo>
                <a:cubicBezTo>
                  <a:pt x="192930" y="94125"/>
                  <a:pt x="220062" y="122411"/>
                  <a:pt x="220062" y="157047"/>
                </a:cubicBezTo>
                <a:cubicBezTo>
                  <a:pt x="220062" y="191106"/>
                  <a:pt x="191775" y="218815"/>
                  <a:pt x="157716" y="219393"/>
                </a:cubicBezTo>
                <a:cubicBezTo>
                  <a:pt x="123080" y="219393"/>
                  <a:pt x="94793" y="191106"/>
                  <a:pt x="95371" y="156470"/>
                </a:cubicBezTo>
                <a:cubicBezTo>
                  <a:pt x="95371" y="121834"/>
                  <a:pt x="124234" y="92970"/>
                  <a:pt x="158293" y="93548"/>
                </a:cubicBezTo>
                <a:close/>
                <a:moveTo>
                  <a:pt x="149057" y="31201"/>
                </a:moveTo>
                <a:cubicBezTo>
                  <a:pt x="108649" y="32933"/>
                  <a:pt x="70547" y="54292"/>
                  <a:pt x="46879" y="97588"/>
                </a:cubicBezTo>
                <a:cubicBezTo>
                  <a:pt x="23211" y="141460"/>
                  <a:pt x="27252" y="185333"/>
                  <a:pt x="54384" y="226896"/>
                </a:cubicBezTo>
                <a:cubicBezTo>
                  <a:pt x="77475" y="262110"/>
                  <a:pt x="111535" y="285201"/>
                  <a:pt x="147325" y="305983"/>
                </a:cubicBezTo>
                <a:cubicBezTo>
                  <a:pt x="154253" y="310024"/>
                  <a:pt x="161180" y="309446"/>
                  <a:pt x="168107" y="305406"/>
                </a:cubicBezTo>
                <a:cubicBezTo>
                  <a:pt x="194661" y="290397"/>
                  <a:pt x="219484" y="274233"/>
                  <a:pt x="240266" y="251719"/>
                </a:cubicBezTo>
                <a:cubicBezTo>
                  <a:pt x="267975" y="221702"/>
                  <a:pt x="285871" y="187643"/>
                  <a:pt x="282407" y="144924"/>
                </a:cubicBezTo>
                <a:cubicBezTo>
                  <a:pt x="276634" y="80846"/>
                  <a:pt x="222371" y="31201"/>
                  <a:pt x="149057" y="31201"/>
                </a:cubicBezTo>
                <a:close/>
                <a:moveTo>
                  <a:pt x="146171" y="606"/>
                </a:moveTo>
                <a:cubicBezTo>
                  <a:pt x="236225" y="-7475"/>
                  <a:pt x="314734" y="65838"/>
                  <a:pt x="314157" y="178406"/>
                </a:cubicBezTo>
                <a:cubicBezTo>
                  <a:pt x="313580" y="209002"/>
                  <a:pt x="289334" y="249987"/>
                  <a:pt x="252388" y="284047"/>
                </a:cubicBezTo>
                <a:cubicBezTo>
                  <a:pt x="228720" y="305983"/>
                  <a:pt x="202166" y="323301"/>
                  <a:pt x="173302" y="338310"/>
                </a:cubicBezTo>
                <a:cubicBezTo>
                  <a:pt x="162912" y="343506"/>
                  <a:pt x="152521" y="344083"/>
                  <a:pt x="142130" y="338310"/>
                </a:cubicBezTo>
                <a:cubicBezTo>
                  <a:pt x="98835" y="315797"/>
                  <a:pt x="59002" y="288087"/>
                  <a:pt x="30716" y="247679"/>
                </a:cubicBezTo>
                <a:cubicBezTo>
                  <a:pt x="-2765" y="199188"/>
                  <a:pt x="-10271" y="146656"/>
                  <a:pt x="15130" y="92392"/>
                </a:cubicBezTo>
                <a:cubicBezTo>
                  <a:pt x="40530" y="36974"/>
                  <a:pt x="85557" y="5802"/>
                  <a:pt x="146171" y="606"/>
                </a:cubicBezTo>
                <a:close/>
              </a:path>
            </a:pathLst>
          </a:custGeom>
          <a:solidFill>
            <a:schemeClr val="accent1"/>
          </a:solidFill>
          <a:ln w="6115" cap="flat">
            <a:noFill/>
            <a:prstDash val="solid"/>
            <a:miter/>
          </a:ln>
          <a:effectLst>
            <a:outerShdw blurRad="101600" dir="5400000" sx="90000" sy="-19000" rotWithShape="0">
              <a:schemeClr val="accent1">
                <a:alpha val="85000"/>
              </a:scheme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任意多边形: 形状 52"/>
          <p:cNvSpPr/>
          <p:nvPr>
            <p:custDataLst>
              <p:tags r:id="rId19"/>
            </p:custDataLst>
          </p:nvPr>
        </p:nvSpPr>
        <p:spPr>
          <a:xfrm>
            <a:off x="7081203" y="2092325"/>
            <a:ext cx="377734" cy="376526"/>
          </a:xfrm>
          <a:custGeom>
            <a:avLst/>
            <a:gdLst>
              <a:gd name="connsiteX0" fmla="*/ 188044 w 377734"/>
              <a:gd name="connsiteY0" fmla="*/ 157596 h 376526"/>
              <a:gd name="connsiteX1" fmla="*/ 157449 w 377734"/>
              <a:gd name="connsiteY1" fmla="*/ 189346 h 376526"/>
              <a:gd name="connsiteX2" fmla="*/ 188621 w 377734"/>
              <a:gd name="connsiteY2" fmla="*/ 220519 h 376526"/>
              <a:gd name="connsiteX3" fmla="*/ 219794 w 377734"/>
              <a:gd name="connsiteY3" fmla="*/ 189346 h 376526"/>
              <a:gd name="connsiteX4" fmla="*/ 188044 w 377734"/>
              <a:gd name="connsiteY4" fmla="*/ 157596 h 376526"/>
              <a:gd name="connsiteX5" fmla="*/ 188044 w 377734"/>
              <a:gd name="connsiteY5" fmla="*/ 127000 h 376526"/>
              <a:gd name="connsiteX6" fmla="*/ 250967 w 377734"/>
              <a:gd name="connsiteY6" fmla="*/ 189923 h 376526"/>
              <a:gd name="connsiteX7" fmla="*/ 187466 w 377734"/>
              <a:gd name="connsiteY7" fmla="*/ 252268 h 376526"/>
              <a:gd name="connsiteX8" fmla="*/ 125698 w 377734"/>
              <a:gd name="connsiteY8" fmla="*/ 189923 h 376526"/>
              <a:gd name="connsiteX9" fmla="*/ 188044 w 377734"/>
              <a:gd name="connsiteY9" fmla="*/ 127000 h 376526"/>
              <a:gd name="connsiteX10" fmla="*/ 180539 w 377734"/>
              <a:gd name="connsiteY10" fmla="*/ 33482 h 376526"/>
              <a:gd name="connsiteX11" fmla="*/ 167261 w 377734"/>
              <a:gd name="connsiteY11" fmla="*/ 46182 h 376526"/>
              <a:gd name="connsiteX12" fmla="*/ 141862 w 377734"/>
              <a:gd name="connsiteY12" fmla="*/ 82550 h 376526"/>
              <a:gd name="connsiteX13" fmla="*/ 98566 w 377734"/>
              <a:gd name="connsiteY13" fmla="*/ 75046 h 376526"/>
              <a:gd name="connsiteX14" fmla="*/ 88752 w 377734"/>
              <a:gd name="connsiteY14" fmla="*/ 69850 h 376526"/>
              <a:gd name="connsiteX15" fmla="*/ 82980 w 377734"/>
              <a:gd name="connsiteY15" fmla="*/ 73314 h 376526"/>
              <a:gd name="connsiteX16" fmla="*/ 69125 w 377734"/>
              <a:gd name="connsiteY16" fmla="*/ 87746 h 376526"/>
              <a:gd name="connsiteX17" fmla="*/ 67970 w 377734"/>
              <a:gd name="connsiteY17" fmla="*/ 107950 h 376526"/>
              <a:gd name="connsiteX18" fmla="*/ 47766 w 377734"/>
              <a:gd name="connsiteY18" fmla="*/ 166254 h 376526"/>
              <a:gd name="connsiteX19" fmla="*/ 31602 w 377734"/>
              <a:gd name="connsiteY19" fmla="*/ 187614 h 376526"/>
              <a:gd name="connsiteX20" fmla="*/ 31602 w 377734"/>
              <a:gd name="connsiteY20" fmla="*/ 198005 h 376526"/>
              <a:gd name="connsiteX21" fmla="*/ 43725 w 377734"/>
              <a:gd name="connsiteY21" fmla="*/ 211859 h 376526"/>
              <a:gd name="connsiteX22" fmla="*/ 69702 w 377734"/>
              <a:gd name="connsiteY22" fmla="*/ 222250 h 376526"/>
              <a:gd name="connsiteX23" fmla="*/ 73743 w 377734"/>
              <a:gd name="connsiteY23" fmla="*/ 279977 h 376526"/>
              <a:gd name="connsiteX24" fmla="*/ 74898 w 377734"/>
              <a:gd name="connsiteY24" fmla="*/ 298449 h 376526"/>
              <a:gd name="connsiteX25" fmla="*/ 91061 w 377734"/>
              <a:gd name="connsiteY25" fmla="*/ 312881 h 376526"/>
              <a:gd name="connsiteX26" fmla="*/ 103761 w 377734"/>
              <a:gd name="connsiteY26" fmla="*/ 312881 h 376526"/>
              <a:gd name="connsiteX27" fmla="*/ 166685 w 377734"/>
              <a:gd name="connsiteY27" fmla="*/ 337704 h 376526"/>
              <a:gd name="connsiteX28" fmla="*/ 175921 w 377734"/>
              <a:gd name="connsiteY28" fmla="*/ 346363 h 376526"/>
              <a:gd name="connsiteX29" fmla="*/ 201321 w 377734"/>
              <a:gd name="connsiteY29" fmla="*/ 346363 h 376526"/>
              <a:gd name="connsiteX30" fmla="*/ 211135 w 377734"/>
              <a:gd name="connsiteY30" fmla="*/ 337704 h 376526"/>
              <a:gd name="connsiteX31" fmla="*/ 274058 w 377734"/>
              <a:gd name="connsiteY31" fmla="*/ 312304 h 376526"/>
              <a:gd name="connsiteX32" fmla="*/ 287335 w 377734"/>
              <a:gd name="connsiteY32" fmla="*/ 311727 h 376526"/>
              <a:gd name="connsiteX33" fmla="*/ 301189 w 377734"/>
              <a:gd name="connsiteY33" fmla="*/ 299027 h 376526"/>
              <a:gd name="connsiteX34" fmla="*/ 302921 w 377734"/>
              <a:gd name="connsiteY34" fmla="*/ 278245 h 376526"/>
              <a:gd name="connsiteX35" fmla="*/ 294839 w 377734"/>
              <a:gd name="connsiteY35" fmla="*/ 246496 h 376526"/>
              <a:gd name="connsiteX36" fmla="*/ 332940 w 377734"/>
              <a:gd name="connsiteY36" fmla="*/ 211859 h 376526"/>
              <a:gd name="connsiteX37" fmla="*/ 345640 w 377734"/>
              <a:gd name="connsiteY37" fmla="*/ 198582 h 376526"/>
              <a:gd name="connsiteX38" fmla="*/ 345640 w 377734"/>
              <a:gd name="connsiteY38" fmla="*/ 177222 h 376526"/>
              <a:gd name="connsiteX39" fmla="*/ 336980 w 377734"/>
              <a:gd name="connsiteY39" fmla="*/ 167986 h 376526"/>
              <a:gd name="connsiteX40" fmla="*/ 312735 w 377734"/>
              <a:gd name="connsiteY40" fmla="*/ 106218 h 376526"/>
              <a:gd name="connsiteX41" fmla="*/ 312735 w 377734"/>
              <a:gd name="connsiteY41" fmla="*/ 92941 h 376526"/>
              <a:gd name="connsiteX42" fmla="*/ 296571 w 377734"/>
              <a:gd name="connsiteY42" fmla="*/ 75623 h 376526"/>
              <a:gd name="connsiteX43" fmla="*/ 282139 w 377734"/>
              <a:gd name="connsiteY43" fmla="*/ 74468 h 376526"/>
              <a:gd name="connsiteX44" fmla="*/ 211712 w 377734"/>
              <a:gd name="connsiteY44" fmla="*/ 44450 h 376526"/>
              <a:gd name="connsiteX45" fmla="*/ 199589 w 377734"/>
              <a:gd name="connsiteY45" fmla="*/ 33482 h 376526"/>
              <a:gd name="connsiteX46" fmla="*/ 180539 w 377734"/>
              <a:gd name="connsiteY46" fmla="*/ 33482 h 376526"/>
              <a:gd name="connsiteX47" fmla="*/ 169571 w 377734"/>
              <a:gd name="connsiteY47" fmla="*/ 0 h 376526"/>
              <a:gd name="connsiteX48" fmla="*/ 207094 w 377734"/>
              <a:gd name="connsiteY48" fmla="*/ 577 h 376526"/>
              <a:gd name="connsiteX49" fmla="*/ 239998 w 377734"/>
              <a:gd name="connsiteY49" fmla="*/ 30595 h 376526"/>
              <a:gd name="connsiteX50" fmla="*/ 242307 w 377734"/>
              <a:gd name="connsiteY50" fmla="*/ 44450 h 376526"/>
              <a:gd name="connsiteX51" fmla="*/ 259048 w 377734"/>
              <a:gd name="connsiteY51" fmla="*/ 50800 h 376526"/>
              <a:gd name="connsiteX52" fmla="*/ 328321 w 377734"/>
              <a:gd name="connsiteY52" fmla="*/ 62346 h 376526"/>
              <a:gd name="connsiteX53" fmla="*/ 347372 w 377734"/>
              <a:gd name="connsiteY53" fmla="*/ 95250 h 376526"/>
              <a:gd name="connsiteX54" fmla="*/ 337557 w 377734"/>
              <a:gd name="connsiteY54" fmla="*/ 123536 h 376526"/>
              <a:gd name="connsiteX55" fmla="*/ 342176 w 377734"/>
              <a:gd name="connsiteY55" fmla="*/ 135659 h 376526"/>
              <a:gd name="connsiteX56" fmla="*/ 377389 w 377734"/>
              <a:gd name="connsiteY56" fmla="*/ 175491 h 376526"/>
              <a:gd name="connsiteX57" fmla="*/ 376235 w 377734"/>
              <a:gd name="connsiteY57" fmla="*/ 208396 h 376526"/>
              <a:gd name="connsiteX58" fmla="*/ 341598 w 377734"/>
              <a:gd name="connsiteY58" fmla="*/ 241300 h 376526"/>
              <a:gd name="connsiteX59" fmla="*/ 327166 w 377734"/>
              <a:gd name="connsiteY59" fmla="*/ 248227 h 376526"/>
              <a:gd name="connsiteX60" fmla="*/ 332362 w 377734"/>
              <a:gd name="connsiteY60" fmla="*/ 262081 h 376526"/>
              <a:gd name="connsiteX61" fmla="*/ 330053 w 377734"/>
              <a:gd name="connsiteY61" fmla="*/ 313459 h 376526"/>
              <a:gd name="connsiteX62" fmla="*/ 304653 w 377734"/>
              <a:gd name="connsiteY62" fmla="*/ 337127 h 376526"/>
              <a:gd name="connsiteX63" fmla="*/ 257894 w 377734"/>
              <a:gd name="connsiteY63" fmla="*/ 337127 h 376526"/>
              <a:gd name="connsiteX64" fmla="*/ 247503 w 377734"/>
              <a:gd name="connsiteY64" fmla="*/ 332509 h 376526"/>
              <a:gd name="connsiteX65" fmla="*/ 242307 w 377734"/>
              <a:gd name="connsiteY65" fmla="*/ 344055 h 376526"/>
              <a:gd name="connsiteX66" fmla="*/ 210558 w 377734"/>
              <a:gd name="connsiteY66" fmla="*/ 375227 h 376526"/>
              <a:gd name="connsiteX67" fmla="*/ 168993 w 377734"/>
              <a:gd name="connsiteY67" fmla="*/ 375227 h 376526"/>
              <a:gd name="connsiteX68" fmla="*/ 136089 w 377734"/>
              <a:gd name="connsiteY68" fmla="*/ 342900 h 376526"/>
              <a:gd name="connsiteX69" fmla="*/ 131471 w 377734"/>
              <a:gd name="connsiteY69" fmla="*/ 333663 h 376526"/>
              <a:gd name="connsiteX70" fmla="*/ 121657 w 377734"/>
              <a:gd name="connsiteY70" fmla="*/ 337127 h 376526"/>
              <a:gd name="connsiteX71" fmla="*/ 73166 w 377734"/>
              <a:gd name="connsiteY71" fmla="*/ 336550 h 376526"/>
              <a:gd name="connsiteX72" fmla="*/ 48921 w 377734"/>
              <a:gd name="connsiteY72" fmla="*/ 314036 h 376526"/>
              <a:gd name="connsiteX73" fmla="*/ 47189 w 377734"/>
              <a:gd name="connsiteY73" fmla="*/ 260927 h 376526"/>
              <a:gd name="connsiteX74" fmla="*/ 51806 w 377734"/>
              <a:gd name="connsiteY74" fmla="*/ 247650 h 376526"/>
              <a:gd name="connsiteX75" fmla="*/ 38530 w 377734"/>
              <a:gd name="connsiteY75" fmla="*/ 240722 h 376526"/>
              <a:gd name="connsiteX76" fmla="*/ 1007 w 377734"/>
              <a:gd name="connsiteY76" fmla="*/ 206086 h 376526"/>
              <a:gd name="connsiteX77" fmla="*/ 2162 w 377734"/>
              <a:gd name="connsiteY77" fmla="*/ 162791 h 376526"/>
              <a:gd name="connsiteX78" fmla="*/ 32757 w 377734"/>
              <a:gd name="connsiteY78" fmla="*/ 135082 h 376526"/>
              <a:gd name="connsiteX79" fmla="*/ 43148 w 377734"/>
              <a:gd name="connsiteY79" fmla="*/ 130463 h 376526"/>
              <a:gd name="connsiteX80" fmla="*/ 39107 w 377734"/>
              <a:gd name="connsiteY80" fmla="*/ 120073 h 376526"/>
              <a:gd name="connsiteX81" fmla="*/ 39684 w 377734"/>
              <a:gd name="connsiteY81" fmla="*/ 72736 h 376526"/>
              <a:gd name="connsiteX82" fmla="*/ 62775 w 377734"/>
              <a:gd name="connsiteY82" fmla="*/ 47914 h 376526"/>
              <a:gd name="connsiteX83" fmla="*/ 113575 w 377734"/>
              <a:gd name="connsiteY83" fmla="*/ 45604 h 376526"/>
              <a:gd name="connsiteX84" fmla="*/ 128585 w 377734"/>
              <a:gd name="connsiteY84" fmla="*/ 50800 h 376526"/>
              <a:gd name="connsiteX85" fmla="*/ 135512 w 377734"/>
              <a:gd name="connsiteY85" fmla="*/ 36368 h 376526"/>
              <a:gd name="connsiteX86" fmla="*/ 169571 w 377734"/>
              <a:gd name="connsiteY86" fmla="*/ 0 h 37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77734" h="376526">
                <a:moveTo>
                  <a:pt x="188044" y="157596"/>
                </a:moveTo>
                <a:cubicBezTo>
                  <a:pt x="170726" y="158173"/>
                  <a:pt x="156871" y="172604"/>
                  <a:pt x="157449" y="189346"/>
                </a:cubicBezTo>
                <a:cubicBezTo>
                  <a:pt x="157449" y="206664"/>
                  <a:pt x="171881" y="220519"/>
                  <a:pt x="188621" y="220519"/>
                </a:cubicBezTo>
                <a:cubicBezTo>
                  <a:pt x="205362" y="220519"/>
                  <a:pt x="219794" y="206087"/>
                  <a:pt x="219794" y="189346"/>
                </a:cubicBezTo>
                <a:cubicBezTo>
                  <a:pt x="219794" y="172604"/>
                  <a:pt x="204785" y="157596"/>
                  <a:pt x="188044" y="157596"/>
                </a:cubicBezTo>
                <a:close/>
                <a:moveTo>
                  <a:pt x="188044" y="127000"/>
                </a:moveTo>
                <a:cubicBezTo>
                  <a:pt x="222680" y="127000"/>
                  <a:pt x="250967" y="155287"/>
                  <a:pt x="250967" y="189923"/>
                </a:cubicBezTo>
                <a:cubicBezTo>
                  <a:pt x="250967" y="224559"/>
                  <a:pt x="222680" y="252268"/>
                  <a:pt x="187466" y="252268"/>
                </a:cubicBezTo>
                <a:cubicBezTo>
                  <a:pt x="152830" y="252268"/>
                  <a:pt x="125698" y="224559"/>
                  <a:pt x="125698" y="189923"/>
                </a:cubicBezTo>
                <a:cubicBezTo>
                  <a:pt x="125698" y="154709"/>
                  <a:pt x="153408" y="127000"/>
                  <a:pt x="188044" y="127000"/>
                </a:cubicBezTo>
                <a:close/>
                <a:moveTo>
                  <a:pt x="180539" y="33482"/>
                </a:moveTo>
                <a:cubicBezTo>
                  <a:pt x="171303" y="32904"/>
                  <a:pt x="167261" y="36945"/>
                  <a:pt x="167261" y="46182"/>
                </a:cubicBezTo>
                <a:cubicBezTo>
                  <a:pt x="166685" y="63500"/>
                  <a:pt x="157448" y="75623"/>
                  <a:pt x="141862" y="82550"/>
                </a:cubicBezTo>
                <a:cubicBezTo>
                  <a:pt x="126276" y="88899"/>
                  <a:pt x="111843" y="86014"/>
                  <a:pt x="98566" y="75046"/>
                </a:cubicBezTo>
                <a:cubicBezTo>
                  <a:pt x="95102" y="72159"/>
                  <a:pt x="92793" y="69850"/>
                  <a:pt x="88752" y="69850"/>
                </a:cubicBezTo>
                <a:cubicBezTo>
                  <a:pt x="86444" y="69850"/>
                  <a:pt x="84712" y="71004"/>
                  <a:pt x="82980" y="73314"/>
                </a:cubicBezTo>
                <a:cubicBezTo>
                  <a:pt x="78361" y="77931"/>
                  <a:pt x="74321" y="83127"/>
                  <a:pt x="69125" y="87746"/>
                </a:cubicBezTo>
                <a:cubicBezTo>
                  <a:pt x="62198" y="94095"/>
                  <a:pt x="61621" y="99291"/>
                  <a:pt x="67970" y="107950"/>
                </a:cubicBezTo>
                <a:cubicBezTo>
                  <a:pt x="84134" y="128731"/>
                  <a:pt x="72589" y="159327"/>
                  <a:pt x="47766" y="166254"/>
                </a:cubicBezTo>
                <a:cubicBezTo>
                  <a:pt x="31602" y="170873"/>
                  <a:pt x="31602" y="170873"/>
                  <a:pt x="31602" y="187614"/>
                </a:cubicBezTo>
                <a:cubicBezTo>
                  <a:pt x="31602" y="191077"/>
                  <a:pt x="32179" y="194541"/>
                  <a:pt x="31602" y="198005"/>
                </a:cubicBezTo>
                <a:cubicBezTo>
                  <a:pt x="30447" y="207241"/>
                  <a:pt x="34489" y="211282"/>
                  <a:pt x="43725" y="211859"/>
                </a:cubicBezTo>
                <a:cubicBezTo>
                  <a:pt x="53538" y="212436"/>
                  <a:pt x="62198" y="215322"/>
                  <a:pt x="69702" y="222250"/>
                </a:cubicBezTo>
                <a:cubicBezTo>
                  <a:pt x="86444" y="237836"/>
                  <a:pt x="88752" y="261504"/>
                  <a:pt x="73743" y="279977"/>
                </a:cubicBezTo>
                <a:cubicBezTo>
                  <a:pt x="67970" y="286904"/>
                  <a:pt x="67393" y="292677"/>
                  <a:pt x="74898" y="298449"/>
                </a:cubicBezTo>
                <a:cubicBezTo>
                  <a:pt x="80670" y="303068"/>
                  <a:pt x="85866" y="308264"/>
                  <a:pt x="91061" y="312881"/>
                </a:cubicBezTo>
                <a:cubicBezTo>
                  <a:pt x="95680" y="316923"/>
                  <a:pt x="99144" y="317500"/>
                  <a:pt x="103761" y="312881"/>
                </a:cubicBezTo>
                <a:cubicBezTo>
                  <a:pt x="126853" y="291523"/>
                  <a:pt x="164953" y="307687"/>
                  <a:pt x="166685" y="337704"/>
                </a:cubicBezTo>
                <a:cubicBezTo>
                  <a:pt x="166685" y="343477"/>
                  <a:pt x="169571" y="346940"/>
                  <a:pt x="175921" y="346363"/>
                </a:cubicBezTo>
                <a:cubicBezTo>
                  <a:pt x="184580" y="345786"/>
                  <a:pt x="192662" y="346363"/>
                  <a:pt x="201321" y="346363"/>
                </a:cubicBezTo>
                <a:cubicBezTo>
                  <a:pt x="207671" y="346363"/>
                  <a:pt x="210558" y="344055"/>
                  <a:pt x="211135" y="337704"/>
                </a:cubicBezTo>
                <a:cubicBezTo>
                  <a:pt x="212289" y="307109"/>
                  <a:pt x="250967" y="290945"/>
                  <a:pt x="274058" y="312304"/>
                </a:cubicBezTo>
                <a:cubicBezTo>
                  <a:pt x="279253" y="316923"/>
                  <a:pt x="282717" y="316345"/>
                  <a:pt x="287335" y="311727"/>
                </a:cubicBezTo>
                <a:cubicBezTo>
                  <a:pt x="291953" y="307109"/>
                  <a:pt x="296571" y="303645"/>
                  <a:pt x="301189" y="299027"/>
                </a:cubicBezTo>
                <a:cubicBezTo>
                  <a:pt x="311003" y="289791"/>
                  <a:pt x="311003" y="288636"/>
                  <a:pt x="302921" y="278245"/>
                </a:cubicBezTo>
                <a:cubicBezTo>
                  <a:pt x="295417" y="269009"/>
                  <a:pt x="292530" y="258041"/>
                  <a:pt x="294839" y="246496"/>
                </a:cubicBezTo>
                <a:cubicBezTo>
                  <a:pt x="298303" y="226290"/>
                  <a:pt x="312158" y="213590"/>
                  <a:pt x="332940" y="211859"/>
                </a:cubicBezTo>
                <a:cubicBezTo>
                  <a:pt x="341598" y="211282"/>
                  <a:pt x="346217" y="207818"/>
                  <a:pt x="345640" y="198582"/>
                </a:cubicBezTo>
                <a:cubicBezTo>
                  <a:pt x="345062" y="191654"/>
                  <a:pt x="345062" y="184150"/>
                  <a:pt x="345640" y="177222"/>
                </a:cubicBezTo>
                <a:cubicBezTo>
                  <a:pt x="345640" y="170873"/>
                  <a:pt x="342753" y="168563"/>
                  <a:pt x="336980" y="167986"/>
                </a:cubicBezTo>
                <a:cubicBezTo>
                  <a:pt x="305230" y="163369"/>
                  <a:pt x="292530" y="131041"/>
                  <a:pt x="312735" y="106218"/>
                </a:cubicBezTo>
                <a:cubicBezTo>
                  <a:pt x="316775" y="101022"/>
                  <a:pt x="316775" y="97559"/>
                  <a:pt x="312735" y="92941"/>
                </a:cubicBezTo>
                <a:cubicBezTo>
                  <a:pt x="307539" y="87168"/>
                  <a:pt x="301766" y="81395"/>
                  <a:pt x="296571" y="75623"/>
                </a:cubicBezTo>
                <a:cubicBezTo>
                  <a:pt x="291953" y="70427"/>
                  <a:pt x="286758" y="69850"/>
                  <a:pt x="282139" y="74468"/>
                </a:cubicBezTo>
                <a:cubicBezTo>
                  <a:pt x="257317" y="99291"/>
                  <a:pt x="211135" y="81395"/>
                  <a:pt x="211712" y="44450"/>
                </a:cubicBezTo>
                <a:cubicBezTo>
                  <a:pt x="211712" y="36945"/>
                  <a:pt x="207671" y="32904"/>
                  <a:pt x="199589" y="33482"/>
                </a:cubicBezTo>
                <a:cubicBezTo>
                  <a:pt x="193239" y="33482"/>
                  <a:pt x="186889" y="34059"/>
                  <a:pt x="180539" y="33482"/>
                </a:cubicBezTo>
                <a:close/>
                <a:moveTo>
                  <a:pt x="169571" y="0"/>
                </a:moveTo>
                <a:cubicBezTo>
                  <a:pt x="181693" y="577"/>
                  <a:pt x="194394" y="577"/>
                  <a:pt x="207094" y="577"/>
                </a:cubicBezTo>
                <a:cubicBezTo>
                  <a:pt x="222680" y="5195"/>
                  <a:pt x="235380" y="13277"/>
                  <a:pt x="239998" y="30595"/>
                </a:cubicBezTo>
                <a:cubicBezTo>
                  <a:pt x="241152" y="35214"/>
                  <a:pt x="241152" y="39832"/>
                  <a:pt x="242307" y="44450"/>
                </a:cubicBezTo>
                <a:cubicBezTo>
                  <a:pt x="244616" y="53108"/>
                  <a:pt x="251544" y="55418"/>
                  <a:pt x="259048" y="50800"/>
                </a:cubicBezTo>
                <a:cubicBezTo>
                  <a:pt x="289644" y="32327"/>
                  <a:pt x="304076" y="34636"/>
                  <a:pt x="328321" y="62346"/>
                </a:cubicBezTo>
                <a:cubicBezTo>
                  <a:pt x="336403" y="72159"/>
                  <a:pt x="346217" y="80818"/>
                  <a:pt x="347372" y="95250"/>
                </a:cubicBezTo>
                <a:cubicBezTo>
                  <a:pt x="347949" y="106218"/>
                  <a:pt x="343908" y="115454"/>
                  <a:pt x="337557" y="123536"/>
                </a:cubicBezTo>
                <a:cubicBezTo>
                  <a:pt x="332362" y="130463"/>
                  <a:pt x="333517" y="133927"/>
                  <a:pt x="342176" y="135659"/>
                </a:cubicBezTo>
                <a:cubicBezTo>
                  <a:pt x="366421" y="140277"/>
                  <a:pt x="376235" y="151246"/>
                  <a:pt x="377389" y="175491"/>
                </a:cubicBezTo>
                <a:cubicBezTo>
                  <a:pt x="377967" y="186459"/>
                  <a:pt x="377967" y="197427"/>
                  <a:pt x="376235" y="208396"/>
                </a:cubicBezTo>
                <a:cubicBezTo>
                  <a:pt x="373349" y="226868"/>
                  <a:pt x="360072" y="239568"/>
                  <a:pt x="341598" y="241300"/>
                </a:cubicBezTo>
                <a:cubicBezTo>
                  <a:pt x="335826" y="241877"/>
                  <a:pt x="330053" y="241877"/>
                  <a:pt x="327166" y="248227"/>
                </a:cubicBezTo>
                <a:cubicBezTo>
                  <a:pt x="324857" y="254000"/>
                  <a:pt x="328898" y="258041"/>
                  <a:pt x="332362" y="262081"/>
                </a:cubicBezTo>
                <a:cubicBezTo>
                  <a:pt x="345062" y="278245"/>
                  <a:pt x="343908" y="298449"/>
                  <a:pt x="330053" y="313459"/>
                </a:cubicBezTo>
                <a:cubicBezTo>
                  <a:pt x="321971" y="322118"/>
                  <a:pt x="313889" y="330200"/>
                  <a:pt x="304653" y="337127"/>
                </a:cubicBezTo>
                <a:cubicBezTo>
                  <a:pt x="289644" y="348095"/>
                  <a:pt x="272326" y="348095"/>
                  <a:pt x="257894" y="337127"/>
                </a:cubicBezTo>
                <a:cubicBezTo>
                  <a:pt x="255007" y="334818"/>
                  <a:pt x="252121" y="330200"/>
                  <a:pt x="247503" y="332509"/>
                </a:cubicBezTo>
                <a:cubicBezTo>
                  <a:pt x="242885" y="334818"/>
                  <a:pt x="242885" y="339436"/>
                  <a:pt x="242307" y="344055"/>
                </a:cubicBezTo>
                <a:cubicBezTo>
                  <a:pt x="240575" y="360795"/>
                  <a:pt x="227875" y="372918"/>
                  <a:pt x="210558" y="375227"/>
                </a:cubicBezTo>
                <a:cubicBezTo>
                  <a:pt x="196703" y="376959"/>
                  <a:pt x="182848" y="376959"/>
                  <a:pt x="168993" y="375227"/>
                </a:cubicBezTo>
                <a:cubicBezTo>
                  <a:pt x="151099" y="372918"/>
                  <a:pt x="138398" y="361372"/>
                  <a:pt x="136089" y="342900"/>
                </a:cubicBezTo>
                <a:cubicBezTo>
                  <a:pt x="135512" y="339436"/>
                  <a:pt x="136089" y="334818"/>
                  <a:pt x="131471" y="333663"/>
                </a:cubicBezTo>
                <a:cubicBezTo>
                  <a:pt x="127430" y="331932"/>
                  <a:pt x="124543" y="334818"/>
                  <a:pt x="121657" y="337127"/>
                </a:cubicBezTo>
                <a:cubicBezTo>
                  <a:pt x="106648" y="349250"/>
                  <a:pt x="88752" y="349250"/>
                  <a:pt x="73166" y="336550"/>
                </a:cubicBezTo>
                <a:cubicBezTo>
                  <a:pt x="64506" y="329623"/>
                  <a:pt x="56425" y="322118"/>
                  <a:pt x="48921" y="314036"/>
                </a:cubicBezTo>
                <a:cubicBezTo>
                  <a:pt x="34489" y="297872"/>
                  <a:pt x="33911" y="277668"/>
                  <a:pt x="47189" y="260927"/>
                </a:cubicBezTo>
                <a:cubicBezTo>
                  <a:pt x="50653" y="256886"/>
                  <a:pt x="54116" y="252845"/>
                  <a:pt x="51806" y="247650"/>
                </a:cubicBezTo>
                <a:cubicBezTo>
                  <a:pt x="49498" y="241877"/>
                  <a:pt x="44302" y="241300"/>
                  <a:pt x="38530" y="240722"/>
                </a:cubicBezTo>
                <a:cubicBezTo>
                  <a:pt x="18325" y="239568"/>
                  <a:pt x="3893" y="226290"/>
                  <a:pt x="1007" y="206086"/>
                </a:cubicBezTo>
                <a:cubicBezTo>
                  <a:pt x="-725" y="191654"/>
                  <a:pt x="-148" y="177222"/>
                  <a:pt x="2162" y="162791"/>
                </a:cubicBezTo>
                <a:cubicBezTo>
                  <a:pt x="4470" y="148359"/>
                  <a:pt x="17747" y="136814"/>
                  <a:pt x="32757" y="135082"/>
                </a:cubicBezTo>
                <a:cubicBezTo>
                  <a:pt x="36798" y="134505"/>
                  <a:pt x="41416" y="135082"/>
                  <a:pt x="43148" y="130463"/>
                </a:cubicBezTo>
                <a:cubicBezTo>
                  <a:pt x="44879" y="125845"/>
                  <a:pt x="41416" y="122959"/>
                  <a:pt x="39107" y="120073"/>
                </a:cubicBezTo>
                <a:cubicBezTo>
                  <a:pt x="27561" y="105641"/>
                  <a:pt x="27561" y="86591"/>
                  <a:pt x="39684" y="72736"/>
                </a:cubicBezTo>
                <a:cubicBezTo>
                  <a:pt x="47189" y="64078"/>
                  <a:pt x="54693" y="55995"/>
                  <a:pt x="62775" y="47914"/>
                </a:cubicBezTo>
                <a:cubicBezTo>
                  <a:pt x="76629" y="34059"/>
                  <a:pt x="97989" y="32904"/>
                  <a:pt x="113575" y="45604"/>
                </a:cubicBezTo>
                <a:cubicBezTo>
                  <a:pt x="118193" y="49068"/>
                  <a:pt x="122812" y="52532"/>
                  <a:pt x="128585" y="50800"/>
                </a:cubicBezTo>
                <a:cubicBezTo>
                  <a:pt x="134934" y="48491"/>
                  <a:pt x="134934" y="42140"/>
                  <a:pt x="135512" y="36368"/>
                </a:cubicBezTo>
                <a:cubicBezTo>
                  <a:pt x="137821" y="16164"/>
                  <a:pt x="150521" y="5195"/>
                  <a:pt x="169571" y="0"/>
                </a:cubicBezTo>
                <a:close/>
              </a:path>
            </a:pathLst>
          </a:custGeom>
          <a:solidFill>
            <a:schemeClr val="accent1"/>
          </a:solidFill>
          <a:ln w="6115" cap="flat">
            <a:noFill/>
            <a:prstDash val="solid"/>
            <a:miter/>
          </a:ln>
          <a:effectLst>
            <a:outerShdw blurRad="101600" dir="5400000" sx="90000" sy="-19000" rotWithShape="0">
              <a:schemeClr val="accent1">
                <a:alpha val="85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54" name="任意多边形: 形状 53"/>
          <p:cNvSpPr/>
          <p:nvPr>
            <p:custDataLst>
              <p:tags r:id="rId20"/>
            </p:custDataLst>
          </p:nvPr>
        </p:nvSpPr>
        <p:spPr>
          <a:xfrm>
            <a:off x="2605088" y="2118995"/>
            <a:ext cx="345789" cy="345789"/>
          </a:xfrm>
          <a:custGeom>
            <a:avLst/>
            <a:gdLst>
              <a:gd name="connsiteX0" fmla="*/ 213015 w 345789"/>
              <a:gd name="connsiteY0" fmla="*/ 192812 h 345789"/>
              <a:gd name="connsiteX1" fmla="*/ 189924 w 345789"/>
              <a:gd name="connsiteY1" fmla="*/ 211862 h 345789"/>
              <a:gd name="connsiteX2" fmla="*/ 226869 w 345789"/>
              <a:gd name="connsiteY2" fmla="*/ 227448 h 345789"/>
              <a:gd name="connsiteX3" fmla="*/ 213015 w 345789"/>
              <a:gd name="connsiteY3" fmla="*/ 192812 h 345789"/>
              <a:gd name="connsiteX4" fmla="*/ 217055 w 345789"/>
              <a:gd name="connsiteY4" fmla="*/ 158536 h 345789"/>
              <a:gd name="connsiteX5" fmla="*/ 239569 w 345789"/>
              <a:gd name="connsiteY5" fmla="*/ 176648 h 345789"/>
              <a:gd name="connsiteX6" fmla="*/ 255733 w 345789"/>
              <a:gd name="connsiteY6" fmla="*/ 215903 h 345789"/>
              <a:gd name="connsiteX7" fmla="*/ 227446 w 345789"/>
              <a:gd name="connsiteY7" fmla="*/ 258621 h 345789"/>
              <a:gd name="connsiteX8" fmla="*/ 213592 w 345789"/>
              <a:gd name="connsiteY8" fmla="*/ 255734 h 345789"/>
              <a:gd name="connsiteX9" fmla="*/ 177802 w 345789"/>
              <a:gd name="connsiteY9" fmla="*/ 240726 h 345789"/>
              <a:gd name="connsiteX10" fmla="*/ 167410 w 345789"/>
              <a:gd name="connsiteY10" fmla="*/ 188771 h 345789"/>
              <a:gd name="connsiteX11" fmla="*/ 189347 w 345789"/>
              <a:gd name="connsiteY11" fmla="*/ 166835 h 345789"/>
              <a:gd name="connsiteX12" fmla="*/ 217055 w 345789"/>
              <a:gd name="connsiteY12" fmla="*/ 158536 h 345789"/>
              <a:gd name="connsiteX13" fmla="*/ 118341 w 345789"/>
              <a:gd name="connsiteY13" fmla="*/ 118921 h 345789"/>
              <a:gd name="connsiteX14" fmla="*/ 133351 w 345789"/>
              <a:gd name="connsiteY14" fmla="*/ 155290 h 345789"/>
              <a:gd name="connsiteX15" fmla="*/ 155287 w 345789"/>
              <a:gd name="connsiteY15" fmla="*/ 133931 h 345789"/>
              <a:gd name="connsiteX16" fmla="*/ 118341 w 345789"/>
              <a:gd name="connsiteY16" fmla="*/ 118921 h 345789"/>
              <a:gd name="connsiteX17" fmla="*/ 112578 w 345789"/>
              <a:gd name="connsiteY17" fmla="*/ 87848 h 345789"/>
              <a:gd name="connsiteX18" fmla="*/ 127578 w 345789"/>
              <a:gd name="connsiteY18" fmla="*/ 88904 h 345789"/>
              <a:gd name="connsiteX19" fmla="*/ 170296 w 345789"/>
              <a:gd name="connsiteY19" fmla="*/ 106221 h 345789"/>
              <a:gd name="connsiteX20" fmla="*/ 179532 w 345789"/>
              <a:gd name="connsiteY20" fmla="*/ 154712 h 345789"/>
              <a:gd name="connsiteX21" fmla="*/ 154132 w 345789"/>
              <a:gd name="connsiteY21" fmla="*/ 180112 h 345789"/>
              <a:gd name="connsiteX22" fmla="*/ 109683 w 345789"/>
              <a:gd name="connsiteY22" fmla="*/ 174916 h 345789"/>
              <a:gd name="connsiteX23" fmla="*/ 87746 w 345789"/>
              <a:gd name="connsiteY23" fmla="*/ 124117 h 345789"/>
              <a:gd name="connsiteX24" fmla="*/ 87169 w 345789"/>
              <a:gd name="connsiteY24" fmla="*/ 120076 h 345789"/>
              <a:gd name="connsiteX25" fmla="*/ 112578 w 345789"/>
              <a:gd name="connsiteY25" fmla="*/ 87848 h 345789"/>
              <a:gd name="connsiteX26" fmla="*/ 172028 w 345789"/>
              <a:gd name="connsiteY26" fmla="*/ 31753 h 345789"/>
              <a:gd name="connsiteX27" fmla="*/ 30595 w 345789"/>
              <a:gd name="connsiteY27" fmla="*/ 173762 h 345789"/>
              <a:gd name="connsiteX28" fmla="*/ 172028 w 345789"/>
              <a:gd name="connsiteY28" fmla="*/ 314617 h 345789"/>
              <a:gd name="connsiteX29" fmla="*/ 313459 w 345789"/>
              <a:gd name="connsiteY29" fmla="*/ 173185 h 345789"/>
              <a:gd name="connsiteX30" fmla="*/ 172028 w 345789"/>
              <a:gd name="connsiteY30" fmla="*/ 31753 h 345789"/>
              <a:gd name="connsiteX31" fmla="*/ 173182 w 345789"/>
              <a:gd name="connsiteY31" fmla="*/ 3 h 345789"/>
              <a:gd name="connsiteX32" fmla="*/ 345786 w 345789"/>
              <a:gd name="connsiteY32" fmla="*/ 173185 h 345789"/>
              <a:gd name="connsiteX33" fmla="*/ 172605 w 345789"/>
              <a:gd name="connsiteY33" fmla="*/ 345789 h 345789"/>
              <a:gd name="connsiteX34" fmla="*/ 0 w 345789"/>
              <a:gd name="connsiteY34" fmla="*/ 173185 h 345789"/>
              <a:gd name="connsiteX35" fmla="*/ 173182 w 345789"/>
              <a:gd name="connsiteY35" fmla="*/ 3 h 34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45789" h="345789">
                <a:moveTo>
                  <a:pt x="213015" y="192812"/>
                </a:moveTo>
                <a:cubicBezTo>
                  <a:pt x="205510" y="199162"/>
                  <a:pt x="198006" y="205512"/>
                  <a:pt x="189924" y="211862"/>
                </a:cubicBezTo>
                <a:cubicBezTo>
                  <a:pt x="202047" y="217058"/>
                  <a:pt x="213015" y="221675"/>
                  <a:pt x="226869" y="227448"/>
                </a:cubicBezTo>
                <a:cubicBezTo>
                  <a:pt x="221097" y="213016"/>
                  <a:pt x="216478" y="202048"/>
                  <a:pt x="213015" y="192812"/>
                </a:cubicBezTo>
                <a:close/>
                <a:moveTo>
                  <a:pt x="217055" y="158536"/>
                </a:moveTo>
                <a:cubicBezTo>
                  <a:pt x="226292" y="160340"/>
                  <a:pt x="234662" y="166546"/>
                  <a:pt x="239569" y="176648"/>
                </a:cubicBezTo>
                <a:cubicBezTo>
                  <a:pt x="245919" y="189348"/>
                  <a:pt x="251114" y="202626"/>
                  <a:pt x="255733" y="215903"/>
                </a:cubicBezTo>
                <a:cubicBezTo>
                  <a:pt x="263814" y="237839"/>
                  <a:pt x="249383" y="258043"/>
                  <a:pt x="227446" y="258621"/>
                </a:cubicBezTo>
                <a:cubicBezTo>
                  <a:pt x="222829" y="258621"/>
                  <a:pt x="218210" y="258043"/>
                  <a:pt x="213592" y="255734"/>
                </a:cubicBezTo>
                <a:cubicBezTo>
                  <a:pt x="201470" y="251116"/>
                  <a:pt x="189924" y="246498"/>
                  <a:pt x="177802" y="240726"/>
                </a:cubicBezTo>
                <a:cubicBezTo>
                  <a:pt x="155864" y="230334"/>
                  <a:pt x="150669" y="206666"/>
                  <a:pt x="167410" y="188771"/>
                </a:cubicBezTo>
                <a:cubicBezTo>
                  <a:pt x="174338" y="181267"/>
                  <a:pt x="181842" y="173762"/>
                  <a:pt x="189347" y="166835"/>
                </a:cubicBezTo>
                <a:cubicBezTo>
                  <a:pt x="197717" y="159330"/>
                  <a:pt x="207819" y="156732"/>
                  <a:pt x="217055" y="158536"/>
                </a:cubicBezTo>
                <a:close/>
                <a:moveTo>
                  <a:pt x="118341" y="118921"/>
                </a:moveTo>
                <a:cubicBezTo>
                  <a:pt x="124114" y="132776"/>
                  <a:pt x="128733" y="144322"/>
                  <a:pt x="133351" y="155290"/>
                </a:cubicBezTo>
                <a:cubicBezTo>
                  <a:pt x="140856" y="147785"/>
                  <a:pt x="147783" y="141435"/>
                  <a:pt x="155287" y="133931"/>
                </a:cubicBezTo>
                <a:cubicBezTo>
                  <a:pt x="143164" y="129312"/>
                  <a:pt x="132196" y="124695"/>
                  <a:pt x="118341" y="118921"/>
                </a:cubicBezTo>
                <a:close/>
                <a:moveTo>
                  <a:pt x="112578" y="87848"/>
                </a:moveTo>
                <a:cubicBezTo>
                  <a:pt x="117295" y="87027"/>
                  <a:pt x="122382" y="87316"/>
                  <a:pt x="127578" y="88904"/>
                </a:cubicBezTo>
                <a:cubicBezTo>
                  <a:pt x="142009" y="93522"/>
                  <a:pt x="156441" y="99295"/>
                  <a:pt x="170296" y="106221"/>
                </a:cubicBezTo>
                <a:cubicBezTo>
                  <a:pt x="189346" y="115459"/>
                  <a:pt x="193964" y="138549"/>
                  <a:pt x="179532" y="154712"/>
                </a:cubicBezTo>
                <a:cubicBezTo>
                  <a:pt x="172028" y="163948"/>
                  <a:pt x="163369" y="172031"/>
                  <a:pt x="154132" y="180112"/>
                </a:cubicBezTo>
                <a:cubicBezTo>
                  <a:pt x="140279" y="192235"/>
                  <a:pt x="118919" y="189926"/>
                  <a:pt x="109683" y="174916"/>
                </a:cubicBezTo>
                <a:cubicBezTo>
                  <a:pt x="99869" y="159331"/>
                  <a:pt x="93520" y="142012"/>
                  <a:pt x="87746" y="124117"/>
                </a:cubicBezTo>
                <a:cubicBezTo>
                  <a:pt x="87169" y="122385"/>
                  <a:pt x="87169" y="120653"/>
                  <a:pt x="87169" y="120076"/>
                </a:cubicBezTo>
                <a:cubicBezTo>
                  <a:pt x="87602" y="102758"/>
                  <a:pt x="98426" y="90311"/>
                  <a:pt x="112578" y="87848"/>
                </a:cubicBezTo>
                <a:close/>
                <a:moveTo>
                  <a:pt x="172028" y="31753"/>
                </a:moveTo>
                <a:cubicBezTo>
                  <a:pt x="94095" y="31753"/>
                  <a:pt x="30595" y="95830"/>
                  <a:pt x="30595" y="173762"/>
                </a:cubicBezTo>
                <a:cubicBezTo>
                  <a:pt x="31172" y="251117"/>
                  <a:pt x="94673" y="314617"/>
                  <a:pt x="172028" y="314617"/>
                </a:cubicBezTo>
                <a:cubicBezTo>
                  <a:pt x="249959" y="314617"/>
                  <a:pt x="313459" y="251117"/>
                  <a:pt x="313459" y="173185"/>
                </a:cubicBezTo>
                <a:cubicBezTo>
                  <a:pt x="313459" y="95253"/>
                  <a:pt x="249959" y="31753"/>
                  <a:pt x="172028" y="31753"/>
                </a:cubicBezTo>
                <a:close/>
                <a:moveTo>
                  <a:pt x="173182" y="3"/>
                </a:moveTo>
                <a:cubicBezTo>
                  <a:pt x="268432" y="581"/>
                  <a:pt x="346363" y="79089"/>
                  <a:pt x="345786" y="173185"/>
                </a:cubicBezTo>
                <a:cubicBezTo>
                  <a:pt x="345209" y="267858"/>
                  <a:pt x="266700" y="345789"/>
                  <a:pt x="172605" y="345789"/>
                </a:cubicBezTo>
                <a:cubicBezTo>
                  <a:pt x="77931" y="345789"/>
                  <a:pt x="577" y="268435"/>
                  <a:pt x="0" y="173185"/>
                </a:cubicBezTo>
                <a:cubicBezTo>
                  <a:pt x="0" y="77935"/>
                  <a:pt x="78509" y="-574"/>
                  <a:pt x="173182" y="3"/>
                </a:cubicBezTo>
                <a:close/>
              </a:path>
            </a:pathLst>
          </a:custGeom>
          <a:solidFill>
            <a:schemeClr val="accent1"/>
          </a:solidFill>
          <a:ln w="6115" cap="flat">
            <a:noFill/>
            <a:prstDash val="solid"/>
            <a:miter/>
          </a:ln>
          <a:effectLst>
            <a:outerShdw blurRad="101600" dir="5400000" sx="90000" sy="-19000" rotWithShape="0">
              <a:schemeClr val="accent1">
                <a:alpha val="85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  <p:sp>
        <p:nvSpPr>
          <p:cNvPr id="55" name="矩形 54"/>
          <p:cNvSpPr/>
          <p:nvPr>
            <p:custDataLst>
              <p:tags r:id="rId21"/>
            </p:custDataLst>
          </p:nvPr>
        </p:nvSpPr>
        <p:spPr>
          <a:xfrm>
            <a:off x="1981518" y="1602105"/>
            <a:ext cx="598866" cy="57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cene3d>
              <a:camera prst="isometricRightUp"/>
              <a:lightRig rig="threePt" dir="t"/>
            </a:scene3d>
          </a:bodyPr>
          <a:lstStyle/>
          <a:p>
            <a:r>
              <a:rPr lang="en-US" altLang="zh-CN" sz="4000" b="1" kern="0" dirty="0">
                <a:solidFill>
                  <a:schemeClr val="accent1"/>
                </a:solidFill>
                <a:cs typeface="+mn-lt"/>
              </a:rPr>
              <a:t>01</a:t>
            </a:r>
            <a:endParaRPr lang="en-US" altLang="zh-CN" sz="4000" b="1" kern="0" dirty="0">
              <a:solidFill>
                <a:schemeClr val="accent1"/>
              </a:solidFill>
              <a:cs typeface="+mn-lt"/>
            </a:endParaRPr>
          </a:p>
        </p:txBody>
      </p:sp>
      <p:sp>
        <p:nvSpPr>
          <p:cNvPr id="56" name="矩形 55"/>
          <p:cNvSpPr/>
          <p:nvPr>
            <p:custDataLst>
              <p:tags r:id="rId22"/>
            </p:custDataLst>
          </p:nvPr>
        </p:nvSpPr>
        <p:spPr>
          <a:xfrm>
            <a:off x="4277678" y="2929890"/>
            <a:ext cx="598866" cy="57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cene3d>
              <a:camera prst="isometricRightUp"/>
              <a:lightRig rig="threePt" dir="t"/>
            </a:scene3d>
          </a:bodyPr>
          <a:lstStyle/>
          <a:p>
            <a:r>
              <a:rPr lang="en-US" altLang="zh-CN" sz="4000" b="1" kern="0" dirty="0">
                <a:solidFill>
                  <a:schemeClr val="accent1"/>
                </a:solidFill>
                <a:cs typeface="+mn-lt"/>
              </a:rPr>
              <a:t>02</a:t>
            </a:r>
            <a:endParaRPr lang="en-US" altLang="zh-CN" sz="4000" b="1" kern="0" dirty="0">
              <a:solidFill>
                <a:schemeClr val="accent1"/>
              </a:solidFill>
              <a:cs typeface="+mn-lt"/>
            </a:endParaRPr>
          </a:p>
        </p:txBody>
      </p:sp>
      <p:sp>
        <p:nvSpPr>
          <p:cNvPr id="57" name="矩形 56"/>
          <p:cNvSpPr/>
          <p:nvPr>
            <p:custDataLst>
              <p:tags r:id="rId23"/>
            </p:custDataLst>
          </p:nvPr>
        </p:nvSpPr>
        <p:spPr>
          <a:xfrm>
            <a:off x="6469698" y="1595120"/>
            <a:ext cx="598866" cy="57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cene3d>
              <a:camera prst="isometricRightUp"/>
              <a:lightRig rig="threePt" dir="t"/>
            </a:scene3d>
          </a:bodyPr>
          <a:lstStyle/>
          <a:p>
            <a:r>
              <a:rPr lang="en-US" altLang="zh-CN" sz="4000" b="1" kern="0" dirty="0">
                <a:solidFill>
                  <a:schemeClr val="accent1"/>
                </a:solidFill>
                <a:cs typeface="+mn-lt"/>
              </a:rPr>
              <a:t>03</a:t>
            </a:r>
            <a:endParaRPr lang="en-US" altLang="zh-CN" sz="4000" b="1" kern="0" dirty="0">
              <a:solidFill>
                <a:schemeClr val="accent1"/>
              </a:solidFill>
              <a:cs typeface="+mn-lt"/>
            </a:endParaRPr>
          </a:p>
        </p:txBody>
      </p:sp>
      <p:sp>
        <p:nvSpPr>
          <p:cNvPr id="58" name="矩形 57"/>
          <p:cNvSpPr/>
          <p:nvPr>
            <p:custDataLst>
              <p:tags r:id="rId24"/>
            </p:custDataLst>
          </p:nvPr>
        </p:nvSpPr>
        <p:spPr>
          <a:xfrm>
            <a:off x="8773478" y="2939415"/>
            <a:ext cx="598866" cy="578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cene3d>
              <a:camera prst="isometricRightUp"/>
              <a:lightRig rig="threePt" dir="t"/>
            </a:scene3d>
          </a:bodyPr>
          <a:lstStyle/>
          <a:p>
            <a:r>
              <a:rPr lang="en-US" altLang="zh-CN" sz="4000" b="1" kern="0" dirty="0">
                <a:solidFill>
                  <a:schemeClr val="accent1"/>
                </a:solidFill>
                <a:cs typeface="+mn-lt"/>
              </a:rPr>
              <a:t>04</a:t>
            </a:r>
            <a:endParaRPr lang="en-US" altLang="zh-CN" sz="4000" b="1" kern="0" dirty="0">
              <a:solidFill>
                <a:schemeClr val="accent1"/>
              </a:solidFill>
              <a:cs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5705" y="1116965"/>
            <a:ext cx="7388225" cy="4450080"/>
          </a:xfrm>
          <a:prstGeom prst="roundRect">
            <a:avLst/>
          </a:prstGeom>
          <a:ln w="28575" cmpd="dbl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6" grpId="0" animBg="1"/>
      <p:bldP spid="54" grpId="0" animBg="1"/>
      <p:bldP spid="48" grpId="0" bldLvl="0" animBg="1"/>
      <p:bldP spid="55" grpId="1" animBg="1"/>
      <p:bldP spid="36" grpId="1" animBg="1"/>
      <p:bldP spid="54" grpId="1" animBg="1"/>
      <p:bldP spid="48" grpId="1" animBg="1"/>
      <p:bldP spid="31" grpId="0" animBg="1"/>
      <p:bldP spid="38" grpId="0" bldLvl="0" animBg="1"/>
      <p:bldP spid="51" grpId="0" animBg="1"/>
      <p:bldP spid="56" grpId="0" animBg="1"/>
      <p:bldP spid="45" grpId="0" bldLvl="0" animBg="1"/>
      <p:bldP spid="31" grpId="1" animBg="1"/>
      <p:bldP spid="38" grpId="1" animBg="1"/>
      <p:bldP spid="51" grpId="1" animBg="1"/>
      <p:bldP spid="56" grpId="1" animBg="1"/>
      <p:bldP spid="45" grpId="1" animBg="1"/>
      <p:bldP spid="35" grpId="0" animBg="1"/>
      <p:bldP spid="35" grpId="1" animBg="1"/>
      <p:bldP spid="37" grpId="0" animBg="1"/>
      <p:bldP spid="33" grpId="0" animBg="1"/>
      <p:bldP spid="57" grpId="0" animBg="1"/>
      <p:bldP spid="53" grpId="0" animBg="1"/>
      <p:bldP spid="40" grpId="0" bldLvl="0" animBg="1"/>
      <p:bldP spid="47" grpId="0" bldLvl="0" animBg="1"/>
      <p:bldP spid="39" grpId="0" animBg="1"/>
      <p:bldP spid="32" grpId="0" animBg="1"/>
      <p:bldP spid="58" grpId="0" animBg="1"/>
      <p:bldP spid="52" grpId="0" animBg="1"/>
      <p:bldP spid="42" grpId="0" bldLvl="0" animBg="1"/>
      <p:bldP spid="46" grpId="0" bldLvl="0" animBg="1"/>
      <p:bldP spid="41" grpId="0" animBg="1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1326515" y="1800225"/>
          <a:ext cx="2487930" cy="1394460"/>
        </p:xfrm>
        <a:graphic>
          <a:graphicData uri="http://schemas.openxmlformats.org/drawingml/2006/table">
            <a:tbl>
              <a:tblPr firstRow="1">
                <a:tableStyleId>{E8C3AB3A-D056-46FB-A41D-CD88E1A20CD9}</a:tableStyleId>
              </a:tblPr>
              <a:tblGrid>
                <a:gridCol w="732155"/>
                <a:gridCol w="1019175"/>
                <a:gridCol w="736600"/>
              </a:tblGrid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sid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sname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sage</a:t>
                      </a:r>
                      <a:endParaRPr lang="en-US" altLang="zh-CN" sz="1600"/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德华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18</a:t>
                      </a:r>
                      <a:endParaRPr lang="en-US" altLang="zh-CN" sz="1600"/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二狗子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19</a:t>
                      </a:r>
                      <a:endParaRPr lang="en-US" altLang="zh-CN" sz="1600"/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驴蛋蛋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20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3"/>
            <a:ext cx="209120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4685" y="948690"/>
            <a:ext cx="496316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“为什么要拆表存储数据</a:t>
            </a:r>
            <a:r>
              <a:rPr lang="en-US" altLang="zh-CN" b="1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?</a:t>
            </a:r>
            <a:r>
              <a:rPr lang="zh-CN" altLang="en-US" b="1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 </a:t>
            </a:r>
            <a:endParaRPr lang="zh-CN" altLang="en-US" b="1" noProof="1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3920" y="1425575"/>
            <a:ext cx="1025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学生表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821055" y="4235450"/>
          <a:ext cx="3975100" cy="2312670"/>
        </p:xfrm>
        <a:graphic>
          <a:graphicData uri="http://schemas.openxmlformats.org/drawingml/2006/table">
            <a:tbl>
              <a:tblPr firstRow="1">
                <a:tableStyleId>{E8C3AB3A-D056-46FB-A41D-CD88E1A20CD9}</a:tableStyleId>
              </a:tblPr>
              <a:tblGrid>
                <a:gridCol w="508000"/>
                <a:gridCol w="1021715"/>
                <a:gridCol w="756920"/>
                <a:gridCol w="835660"/>
                <a:gridCol w="852805"/>
              </a:tblGrid>
              <a:tr h="3746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sid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sname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sage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score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course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</a:tr>
              <a:tr h="29972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1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/>
                        <a:t>德华</a:t>
                      </a:r>
                      <a:endParaRPr lang="zh-CN" altLang="en-US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18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80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java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</a:tr>
              <a:tr h="29972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1</a:t>
                      </a:r>
                      <a:endParaRPr lang="en-US" altLang="zh-CN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/>
                        <a:t>德华</a:t>
                      </a:r>
                      <a:endParaRPr lang="zh-CN" altLang="en-US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18</a:t>
                      </a:r>
                      <a:endParaRPr lang="en-US" altLang="zh-CN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90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mysql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</a:tr>
              <a:tr h="2990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2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/>
                        <a:t>二狗子</a:t>
                      </a:r>
                      <a:endParaRPr lang="zh-CN" altLang="en-US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19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60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java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</a:tr>
              <a:tr h="36512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2</a:t>
                      </a:r>
                      <a:endParaRPr lang="en-US" altLang="zh-CN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/>
                        <a:t>二狗子</a:t>
                      </a:r>
                      <a:endParaRPr lang="zh-CN" altLang="en-US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19</a:t>
                      </a:r>
                      <a:endParaRPr lang="en-US" altLang="zh-CN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70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mysql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</a:tr>
              <a:tr h="35369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3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/>
                        <a:t>驴蛋蛋</a:t>
                      </a:r>
                      <a:endParaRPr lang="zh-CN" altLang="en-US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20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80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java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</a:tr>
              <a:tr h="29908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3</a:t>
                      </a:r>
                      <a:endParaRPr lang="en-US" altLang="zh-CN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spc="120"/>
                        <a:t>驴蛋蛋</a:t>
                      </a:r>
                      <a:endParaRPr lang="zh-CN" altLang="en-US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20</a:t>
                      </a:r>
                      <a:endParaRPr lang="en-US" altLang="zh-CN" sz="1600" spc="120"/>
                    </a:p>
                  </a:txBody>
                  <a:tcPr marL="25400" marR="25400" marT="6350" marB="635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100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spc="120"/>
                        <a:t>mysql</a:t>
                      </a:r>
                      <a:endParaRPr lang="en-US" altLang="zh-CN" sz="1600" spc="120"/>
                    </a:p>
                  </a:txBody>
                  <a:tcPr marL="25400" marR="25400" marT="6350" marB="6350"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18335" y="3898265"/>
            <a:ext cx="1739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学生和分数表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2485390" y="3305175"/>
            <a:ext cx="230505" cy="532765"/>
          </a:xfrm>
          <a:prstGeom prst="downArrow">
            <a:avLst/>
          </a:prstGeom>
          <a:ln w="6350" cap="flat" cmpd="sng" algn="ctr">
            <a:solidFill>
              <a:srgbClr val="FF0000"/>
            </a:solidFill>
            <a:prstDash val="dash"/>
            <a:miter lim="800000"/>
          </a:ln>
        </p:spPr>
        <p:style>
          <a:lnRef idx="0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5775325" y="1675130"/>
          <a:ext cx="2487930" cy="1394460"/>
        </p:xfrm>
        <a:graphic>
          <a:graphicData uri="http://schemas.openxmlformats.org/drawingml/2006/table">
            <a:tbl>
              <a:tblPr firstRow="1">
                <a:tableStyleId>{E8C3AB3A-D056-46FB-A41D-CD88E1A20CD9}</a:tableStyleId>
              </a:tblPr>
              <a:tblGrid>
                <a:gridCol w="732790"/>
                <a:gridCol w="1018540"/>
                <a:gridCol w="736600"/>
              </a:tblGrid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sid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sname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sage</a:t>
                      </a:r>
                      <a:endParaRPr lang="en-US" altLang="zh-CN" sz="1600"/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德华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18</a:t>
                      </a:r>
                      <a:endParaRPr lang="en-US" altLang="zh-CN" sz="1600"/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二狗子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19</a:t>
                      </a:r>
                      <a:endParaRPr lang="en-US" altLang="zh-CN" sz="1600"/>
                    </a:p>
                  </a:txBody>
                  <a:tcPr/>
                </a:tc>
              </a:tr>
              <a:tr h="348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驴蛋蛋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20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602730" y="1300480"/>
            <a:ext cx="1025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学生表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5"/>
            </p:custDataLst>
          </p:nvPr>
        </p:nvGraphicFramePr>
        <p:xfrm>
          <a:off x="8943340" y="1673860"/>
          <a:ext cx="2913380" cy="2346960"/>
        </p:xfrm>
        <a:graphic>
          <a:graphicData uri="http://schemas.openxmlformats.org/drawingml/2006/table">
            <a:tbl>
              <a:tblPr firstRow="1">
                <a:tableStyleId>{E8C3AB3A-D056-46FB-A41D-CD88E1A20CD9}</a:tableStyleId>
              </a:tblPr>
              <a:tblGrid>
                <a:gridCol w="749300"/>
                <a:gridCol w="833120"/>
                <a:gridCol w="702310"/>
                <a:gridCol w="62865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cid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cnum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cid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sid</a:t>
                      </a:r>
                      <a:endParaRPr lang="en-US" altLang="zh-CN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80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90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70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5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80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  <a:endParaRPr lang="en-US" altLang="zh-CN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6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100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0126980" y="1300480"/>
            <a:ext cx="10255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分数表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下箭头 28"/>
          <p:cNvSpPr/>
          <p:nvPr/>
        </p:nvSpPr>
        <p:spPr>
          <a:xfrm rot="13560000">
            <a:off x="5387340" y="3105150"/>
            <a:ext cx="235585" cy="1689100"/>
          </a:xfrm>
          <a:prstGeom prst="downArrow">
            <a:avLst/>
          </a:prstGeom>
          <a:ln w="6350" cap="flat" cmpd="sng" algn="ctr">
            <a:solidFill>
              <a:srgbClr val="FF0000"/>
            </a:solidFill>
            <a:prstDash val="dash"/>
            <a:miter lim="800000"/>
          </a:ln>
        </p:spPr>
        <p:style>
          <a:lnRef idx="0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20065" y="3898900"/>
            <a:ext cx="4552315" cy="2780030"/>
          </a:xfrm>
          <a:prstGeom prst="round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496560" y="1224915"/>
            <a:ext cx="6573520" cy="3050540"/>
          </a:xfrm>
          <a:prstGeom prst="round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07060" y="1426210"/>
            <a:ext cx="4076700" cy="1946275"/>
          </a:xfrm>
          <a:prstGeom prst="roundRect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6"/>
            </p:custDataLst>
          </p:nvPr>
        </p:nvSpPr>
        <p:spPr>
          <a:xfrm>
            <a:off x="7339965" y="6024880"/>
            <a:ext cx="4369435" cy="3594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分表存储不同数据类型可以简化数据管理和维护工作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7" name="矩形 36"/>
          <p:cNvSpPr/>
          <p:nvPr>
            <p:custDataLst>
              <p:tags r:id="rId7"/>
            </p:custDataLst>
          </p:nvPr>
        </p:nvSpPr>
        <p:spPr>
          <a:xfrm>
            <a:off x="7340181" y="5877210"/>
            <a:ext cx="2334249" cy="14006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6"/>
                </a:solidFill>
                <a:latin typeface="+mn-ea"/>
                <a:cs typeface="+mn-ea"/>
              </a:rPr>
              <a:t>更方便进行数据</a:t>
            </a:r>
            <a:endParaRPr lang="zh-CN" altLang="en-US" sz="1600" b="1">
              <a:solidFill>
                <a:schemeClr val="accent6"/>
              </a:solidFill>
              <a:latin typeface="+mn-ea"/>
              <a:cs typeface="+mn-ea"/>
            </a:endParaRPr>
          </a:p>
        </p:txBody>
      </p:sp>
      <p:sp>
        <p:nvSpPr>
          <p:cNvPr id="38" name="矩形 37"/>
          <p:cNvSpPr/>
          <p:nvPr>
            <p:custDataLst>
              <p:tags r:id="rId8"/>
            </p:custDataLst>
          </p:nvPr>
        </p:nvSpPr>
        <p:spPr>
          <a:xfrm>
            <a:off x="7339965" y="4833620"/>
            <a:ext cx="4490720" cy="3594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分表存储不同数据类型可以根据数据特征和查询模式进行优化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9" name="矩形 38"/>
          <p:cNvSpPr/>
          <p:nvPr>
            <p:custDataLst>
              <p:tags r:id="rId9"/>
            </p:custDataLst>
          </p:nvPr>
        </p:nvSpPr>
        <p:spPr>
          <a:xfrm>
            <a:off x="7340181" y="4688526"/>
            <a:ext cx="2334249" cy="14006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提高查询效率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40" name="矩形 39"/>
          <p:cNvSpPr/>
          <p:nvPr>
            <p:custDataLst>
              <p:tags r:id="rId10"/>
            </p:custDataLst>
          </p:nvPr>
        </p:nvSpPr>
        <p:spPr>
          <a:xfrm>
            <a:off x="7339965" y="5429250"/>
            <a:ext cx="4442460" cy="2800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将不同数据类型存储在不同的表中可以避免数据冗余。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1" name="矩形 40"/>
          <p:cNvSpPr/>
          <p:nvPr>
            <p:custDataLst>
              <p:tags r:id="rId11"/>
            </p:custDataLst>
          </p:nvPr>
        </p:nvSpPr>
        <p:spPr>
          <a:xfrm>
            <a:off x="7340181" y="5282868"/>
            <a:ext cx="2334249" cy="14006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4"/>
                </a:solidFill>
                <a:latin typeface="+mn-ea"/>
                <a:cs typeface="+mn-ea"/>
              </a:rPr>
              <a:t>防止数据冗余</a:t>
            </a:r>
            <a:endParaRPr lang="zh-CN" altLang="en-US" sz="1600" b="1">
              <a:solidFill>
                <a:schemeClr val="accent4"/>
              </a:solidFill>
              <a:latin typeface="+mn-ea"/>
              <a:cs typeface="+mn-ea"/>
            </a:endParaRPr>
          </a:p>
        </p:txBody>
      </p:sp>
      <p:sp>
        <p:nvSpPr>
          <p:cNvPr id="42" name="椭圆 41"/>
          <p:cNvSpPr/>
          <p:nvPr>
            <p:custDataLst>
              <p:tags r:id="rId12"/>
            </p:custDataLst>
          </p:nvPr>
        </p:nvSpPr>
        <p:spPr>
          <a:xfrm>
            <a:off x="5622903" y="4688526"/>
            <a:ext cx="1421894" cy="1581973"/>
          </a:xfrm>
          <a:prstGeom prst="ellipse">
            <a:avLst/>
          </a:prstGeom>
          <a:noFill/>
          <a:ln>
            <a:gradFill>
              <a:gsLst>
                <a:gs pos="99000">
                  <a:srgbClr val="D9D9D9">
                    <a:lumMod val="85000"/>
                    <a:lumOff val="15000"/>
                  </a:srgbClr>
                </a:gs>
                <a:gs pos="15000">
                  <a:srgbClr val="FFFFFF">
                    <a:lumMod val="20000"/>
                    <a:lumOff val="80000"/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3" name="椭圆 42"/>
          <p:cNvSpPr/>
          <p:nvPr>
            <p:custDataLst>
              <p:tags r:id="rId13"/>
            </p:custDataLst>
          </p:nvPr>
        </p:nvSpPr>
        <p:spPr>
          <a:xfrm>
            <a:off x="6930931" y="5390302"/>
            <a:ext cx="227970" cy="227970"/>
          </a:xfrm>
          <a:prstGeom prst="ellipse">
            <a:avLst/>
          </a:prstGeom>
          <a:solidFill>
            <a:schemeClr val="accent4"/>
          </a:solidFill>
          <a:ln>
            <a:gradFill>
              <a:gsLst>
                <a:gs pos="37000">
                  <a:srgbClr val="FFFFFF"/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rgbClr val="FFFFFF"/>
                </a:gs>
                <a:gs pos="71000">
                  <a:schemeClr val="accent4">
                    <a:lumMod val="20000"/>
                    <a:lumOff val="80000"/>
                  </a:schemeClr>
                </a:gs>
              </a:gsLst>
              <a:lin ang="1578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sz="14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4" name="椭圆 43"/>
          <p:cNvSpPr/>
          <p:nvPr>
            <p:custDataLst>
              <p:tags r:id="rId14"/>
            </p:custDataLst>
          </p:nvPr>
        </p:nvSpPr>
        <p:spPr>
          <a:xfrm>
            <a:off x="6702961" y="4810968"/>
            <a:ext cx="227970" cy="227970"/>
          </a:xfrm>
          <a:prstGeom prst="ellipse">
            <a:avLst/>
          </a:prstGeom>
          <a:solidFill>
            <a:schemeClr val="accent1"/>
          </a:soli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20000"/>
                    <a:lumOff val="80000"/>
                  </a:schemeClr>
                </a:gs>
              </a:gsLst>
              <a:lin ang="1578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tIns="45720" bIns="45720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01</a:t>
            </a:r>
            <a:endParaRPr lang="en-US" altLang="zh-CN" sz="14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5" name="弧形 44"/>
          <p:cNvSpPr/>
          <p:nvPr>
            <p:custDataLst>
              <p:tags r:id="rId15"/>
            </p:custDataLst>
          </p:nvPr>
        </p:nvSpPr>
        <p:spPr>
          <a:xfrm rot="6180000">
            <a:off x="5718426" y="5012496"/>
            <a:ext cx="976912" cy="983344"/>
          </a:xfrm>
          <a:prstGeom prst="arc">
            <a:avLst>
              <a:gd name="adj1" fmla="val 17579482"/>
              <a:gd name="adj2" fmla="val 6551471"/>
            </a:avLst>
          </a:prstGeom>
          <a:ln>
            <a:solidFill>
              <a:schemeClr val="tx1">
                <a:lumMod val="65000"/>
                <a:lumOff val="35000"/>
                <a:alpha val="20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>
            <p:custDataLst>
              <p:tags r:id="rId16"/>
            </p:custDataLst>
          </p:nvPr>
        </p:nvSpPr>
        <p:spPr>
          <a:xfrm>
            <a:off x="5816808" y="5064188"/>
            <a:ext cx="813736" cy="813736"/>
          </a:xfrm>
          <a:prstGeom prst="ellipse">
            <a:avLst/>
          </a:prstGeom>
          <a:solidFill>
            <a:schemeClr val="accent1"/>
          </a:soli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mongolianVert" wrap="square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b="1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拆表</a:t>
            </a:r>
            <a:endParaRPr lang="zh-CN" altLang="en-US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b="1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优势</a:t>
            </a:r>
            <a:endParaRPr lang="zh-CN" altLang="en-US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7" name="椭圆 46"/>
          <p:cNvSpPr/>
          <p:nvPr>
            <p:custDataLst>
              <p:tags r:id="rId17"/>
            </p:custDataLst>
          </p:nvPr>
        </p:nvSpPr>
        <p:spPr>
          <a:xfrm>
            <a:off x="6702961" y="5942956"/>
            <a:ext cx="227970" cy="227970"/>
          </a:xfrm>
          <a:prstGeom prst="ellipse">
            <a:avLst/>
          </a:prstGeom>
          <a:solidFill>
            <a:schemeClr val="accent6"/>
          </a:solidFill>
          <a:ln>
            <a:gradFill>
              <a:gsLst>
                <a:gs pos="37000">
                  <a:srgbClr val="FFFFFF"/>
                </a:gs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FFFFFF"/>
                </a:gs>
                <a:gs pos="71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03</a:t>
            </a:r>
            <a:endParaRPr lang="en-US" altLang="zh-CN" sz="14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2" grpId="0" animBg="1"/>
      <p:bldP spid="32" grpId="1" animBg="1"/>
      <p:bldP spid="10" grpId="0" animBg="1"/>
      <p:bldP spid="30" grpId="0" animBg="1"/>
      <p:bldP spid="8" grpId="0"/>
      <p:bldP spid="10" grpId="1" animBg="1"/>
      <p:bldP spid="30" grpId="1" animBg="1"/>
      <p:bldP spid="8" grpId="1"/>
      <p:bldP spid="29" grpId="0" bldLvl="0" animBg="1"/>
      <p:bldP spid="31" grpId="0" bldLvl="0" animBg="1"/>
      <p:bldP spid="14" grpId="0"/>
      <p:bldP spid="16" grpId="0"/>
      <p:bldP spid="29" grpId="1" animBg="1"/>
      <p:bldP spid="31" grpId="1" animBg="1"/>
      <p:bldP spid="14" grpId="1"/>
      <p:bldP spid="16" grpId="1"/>
      <p:bldP spid="36" grpId="0"/>
      <p:bldP spid="37" grpId="0"/>
      <p:bldP spid="38" grpId="0"/>
      <p:bldP spid="39" grpId="0"/>
      <p:bldP spid="40" grpId="0"/>
      <p:bldP spid="41" grpId="0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36" grpId="1"/>
      <p:bldP spid="37" grpId="1"/>
      <p:bldP spid="38" grpId="1"/>
      <p:bldP spid="39" grpId="1"/>
      <p:bldP spid="40" grpId="1"/>
      <p:bldP spid="41" grpId="1"/>
      <p:bldP spid="42" grpId="1" animBg="1"/>
      <p:bldP spid="43" grpId="1" animBg="1"/>
      <p:bldP spid="44" grpId="1" animBg="1"/>
      <p:bldP spid="45" grpId="1" animBg="1"/>
      <p:bldP spid="46" grpId="1" animBg="1"/>
      <p:bldP spid="4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23815" y="4627880"/>
            <a:ext cx="955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主外键</a:t>
            </a:r>
            <a:endParaRPr lang="zh-CN" altLang="en-US" sz="1600"/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2178685" y="3910965"/>
          <a:ext cx="24879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10"/>
                <a:gridCol w="829310"/>
                <a:gridCol w="8293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圆角矩形 21"/>
          <p:cNvSpPr/>
          <p:nvPr/>
        </p:nvSpPr>
        <p:spPr>
          <a:xfrm>
            <a:off x="2026285" y="4570730"/>
            <a:ext cx="2792730" cy="48577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3"/>
            <a:ext cx="209120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4035" y="996950"/>
            <a:ext cx="283146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noProof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“数据库多表关系” 概念</a:t>
            </a:r>
            <a:endParaRPr lang="zh-CN" altLang="en-US" b="1" noProof="1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876300" y="1527810"/>
            <a:ext cx="8994775" cy="1533525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关系数据库中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数据都是按照类别存储到对应的表结构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。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2.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表和表之间可以通过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highlight>
                  <a:srgbClr val="00FF00"/>
                </a:highlight>
                <a:latin typeface="+mn-ea"/>
              </a:rPr>
              <a:t>主外键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建立表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数据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)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之间关系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。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3.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拆表存储可以减少数据冗余，并提高数据查询和操作的效率。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4.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因为拆表存储的原因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我们不仅要掌握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highlight>
                  <a:srgbClr val="00FF00"/>
                </a:highlight>
                <a:latin typeface="+mn-ea"/>
              </a:rPr>
              <a:t>单表的查询语法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还需要掌握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highlight>
                  <a:srgbClr val="00FF00"/>
                </a:highlight>
                <a:latin typeface="+mn-ea"/>
              </a:rPr>
              <a:t>多表关联查询语法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。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latin typeface="+mn-ea"/>
              <a:sym typeface="+mn-ea"/>
            </a:endParaRPr>
          </a:p>
          <a:p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5.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关系型数据库需要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highlight>
                  <a:srgbClr val="00FF00"/>
                </a:highlight>
                <a:latin typeface="+mn-ea"/>
              </a:rPr>
              <a:t>提前创建库表结构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所以我们还需要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highlight>
                  <a:srgbClr val="00FF00"/>
                </a:highlight>
                <a:latin typeface="+mn-ea"/>
              </a:rPr>
              <a:t>通过分析数据关系在建表添加合理约束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+mn-ea"/>
                <a:sym typeface="+mn-ea"/>
              </a:rPr>
              <a:t>。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latin typeface="+mn-ea"/>
              <a:sym typeface="+mn-ea"/>
            </a:endParaRPr>
          </a:p>
        </p:txBody>
      </p:sp>
      <p:graphicFrame>
        <p:nvGraphicFramePr>
          <p:cNvPr id="21" name="表格 20"/>
          <p:cNvGraphicFramePr/>
          <p:nvPr>
            <p:custDataLst>
              <p:tags r:id="rId4"/>
            </p:custDataLst>
          </p:nvPr>
        </p:nvGraphicFramePr>
        <p:xfrm>
          <a:off x="6406515" y="3910965"/>
          <a:ext cx="248793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10"/>
                <a:gridCol w="829310"/>
                <a:gridCol w="8293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圆角矩形 22"/>
          <p:cNvSpPr/>
          <p:nvPr/>
        </p:nvSpPr>
        <p:spPr>
          <a:xfrm>
            <a:off x="6254115" y="4570730"/>
            <a:ext cx="2792730" cy="485775"/>
          </a:xfrm>
          <a:prstGeom prst="round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cxnSp>
        <p:nvCxnSpPr>
          <p:cNvPr id="24" name="直接连接符 23"/>
          <p:cNvCxnSpPr>
            <a:endCxn id="23" idx="1"/>
          </p:cNvCxnSpPr>
          <p:nvPr/>
        </p:nvCxnSpPr>
        <p:spPr>
          <a:xfrm>
            <a:off x="4812030" y="4794885"/>
            <a:ext cx="1442085" cy="19050"/>
          </a:xfrm>
          <a:prstGeom prst="line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3"/>
            <a:ext cx="209120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255" y="1005950"/>
            <a:ext cx="10177411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</a:t>
            </a:r>
            <a:r>
              <a:rPr lang="en-US" altLang="zh-CN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</a:t>
            </a:r>
            <a:r>
              <a:rPr lang="en-US" altLang="zh-CN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</a:t>
            </a:r>
            <a:r>
              <a:rPr lang="en-US" altLang="zh-CN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</a:t>
            </a:r>
            <a:r>
              <a:rPr lang="en-US" altLang="zh-CN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关系</a:t>
            </a:r>
            <a:endParaRPr lang="zh-CN" altLang="en-US" b="1" noProof="1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064631" y="1690907"/>
            <a:ext cx="180340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一对一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2"/>
            </p:custDataLst>
          </p:nvPr>
        </p:nvSpPr>
        <p:spPr>
          <a:xfrm>
            <a:off x="1069340" y="2022475"/>
            <a:ext cx="5027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两个表之间的每行数据都是唯一的对应关系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例如，一个员工与其唯一的员工档案。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041550" y="2885342"/>
            <a:ext cx="215365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一对多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043800" y="3886738"/>
            <a:ext cx="2420966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多对多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1056005" y="3182620"/>
            <a:ext cx="5040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一个表关联另一个表多行数据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反方向只关联一行数据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  <a:endParaRPr lang="en-US" altLang="zh-CN" sz="1200" noProof="1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例如，一个</a:t>
            </a:r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作者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与多个</a:t>
            </a:r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文章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的关系</a:t>
            </a:r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1200" noProof="1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043940" y="4184015"/>
            <a:ext cx="5052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两个表中的记录都可以与对方表中的多个记录相关联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  <a:endParaRPr lang="en-US" altLang="zh-CN" sz="1200" noProof="1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例如，学生和课程之间的关系，一个学生可以选修多门课程，而一门课程也可以由多个学生选修。</a:t>
            </a:r>
            <a:endParaRPr lang="en-US" altLang="zh-CN" sz="1200" noProof="1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801042" y="2932304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1" name="椭圆 20"/>
          <p:cNvSpPr/>
          <p:nvPr>
            <p:custDataLst>
              <p:tags r:id="rId8"/>
            </p:custDataLst>
          </p:nvPr>
        </p:nvSpPr>
        <p:spPr>
          <a:xfrm>
            <a:off x="813141" y="3943325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824123" y="1747495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3"/>
            <a:ext cx="209120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255" y="1101200"/>
            <a:ext cx="10177411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多表关系</a:t>
            </a:r>
            <a:endParaRPr lang="zh-CN" altLang="en-US" b="1" noProof="1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064631" y="1690907"/>
            <a:ext cx="180340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一对一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2"/>
            </p:custDataLst>
          </p:nvPr>
        </p:nvSpPr>
        <p:spPr>
          <a:xfrm>
            <a:off x="1069340" y="2022475"/>
            <a:ext cx="5027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两个表之间的每行数据都是唯一的对应关系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例如，一个员工与其唯一的员工档案。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椭圆 21"/>
          <p:cNvSpPr/>
          <p:nvPr>
            <p:custDataLst>
              <p:tags r:id="rId3"/>
            </p:custDataLst>
          </p:nvPr>
        </p:nvSpPr>
        <p:spPr>
          <a:xfrm>
            <a:off x="824123" y="1747495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3126814" y="2747414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员工表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799493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495684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191874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799493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495684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191874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799493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495684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191874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2103301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eid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2103301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2103301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16509" y="2747413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档案表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7089188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地址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7785379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8481569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 err="1">
                <a:latin typeface="+mn-ea"/>
              </a:rPr>
              <a:t>eid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" name="任意多边形: 形状 14"/>
          <p:cNvSpPr/>
          <p:nvPr/>
        </p:nvSpPr>
        <p:spPr>
          <a:xfrm>
            <a:off x="7089188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辽宁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" name="任意多边形: 形状 19"/>
          <p:cNvSpPr/>
          <p:nvPr/>
        </p:nvSpPr>
        <p:spPr>
          <a:xfrm>
            <a:off x="7785379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10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481569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" name="任意多边形: 形状 25"/>
          <p:cNvSpPr/>
          <p:nvPr/>
        </p:nvSpPr>
        <p:spPr>
          <a:xfrm>
            <a:off x="7089188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河北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785379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20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481569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392996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pid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392996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4" name="任意多边形: 形状 32"/>
          <p:cNvSpPr/>
          <p:nvPr/>
        </p:nvSpPr>
        <p:spPr>
          <a:xfrm>
            <a:off x="6392996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63496" y="2985820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441055" y="2964180"/>
            <a:ext cx="789940" cy="17722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连接符: 肘形 15"/>
          <p:cNvCxnSpPr>
            <a:stCxn id="24" idx="2"/>
            <a:endCxn id="23" idx="2"/>
          </p:cNvCxnSpPr>
          <p:nvPr/>
        </p:nvCxnSpPr>
        <p:spPr>
          <a:xfrm rot="5400000">
            <a:off x="5647055" y="1548130"/>
            <a:ext cx="635" cy="6377305"/>
          </a:xfrm>
          <a:prstGeom prst="bentConnector3">
            <a:avLst>
              <a:gd name="adj1" fmla="val 37600000"/>
            </a:avLst>
          </a:prstGeom>
          <a:ln>
            <a:prstDash val="sysDot"/>
            <a:headEnd type="triangl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矩形: 圆角 23"/>
          <p:cNvSpPr/>
          <p:nvPr/>
        </p:nvSpPr>
        <p:spPr>
          <a:xfrm>
            <a:off x="4526915" y="5040630"/>
            <a:ext cx="2241550" cy="223520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员工和档案数据一对一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447791" y="3171111"/>
            <a:ext cx="821757" cy="2057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770255" y="3025775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9014129" y="2786713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9132585" y="2436622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24168" y="526398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939800" y="5641975"/>
            <a:ext cx="6030595" cy="697230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939800" y="5668010"/>
            <a:ext cx="406400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一条员工数据至多对应一条档案数据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59" name="文本框 58"/>
          <p:cNvSpPr txBox="1"/>
          <p:nvPr/>
        </p:nvSpPr>
        <p:spPr>
          <a:xfrm>
            <a:off x="939800" y="5953125"/>
            <a:ext cx="406400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一条档案数据至多对应一条员工数据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8" grpId="0" animBg="1"/>
      <p:bldP spid="51" grpId="1" animBg="1"/>
      <p:bldP spid="58" grpId="1" animBg="1"/>
      <p:bldP spid="42" grpId="0" animBg="1"/>
      <p:bldP spid="24" grpId="0" animBg="1"/>
      <p:bldP spid="23" grpId="0" animBg="1"/>
      <p:bldP spid="42" grpId="1" animBg="1"/>
      <p:bldP spid="24" grpId="1" animBg="1"/>
      <p:bldP spid="23" grpId="1" animBg="1"/>
      <p:bldP spid="71" grpId="0" animBg="1"/>
      <p:bldP spid="57" grpId="0"/>
      <p:bldP spid="59" grpId="0"/>
      <p:bldP spid="49" grpId="0"/>
      <p:bldP spid="71" grpId="1" animBg="1"/>
      <p:bldP spid="57" grpId="1"/>
      <p:bldP spid="59" grpId="1"/>
      <p:bldP spid="49" grpId="1"/>
      <p:bldP spid="7" grpId="0" animBg="1"/>
      <p:bldP spid="44" grpId="0" animBg="1"/>
      <p:bldP spid="41" grpId="0" animBg="1"/>
      <p:bldP spid="47" grpId="0" animBg="1"/>
      <p:bldP spid="7" grpId="1" animBg="1"/>
      <p:bldP spid="44" grpId="1" animBg="1"/>
      <p:bldP spid="41" grpId="1" animBg="1"/>
      <p:bldP spid="47" grpId="1" animBg="1"/>
      <p:bldP spid="25" grpId="0" animBg="1"/>
      <p:bldP spid="25" grpId="1" animBg="1"/>
      <p:bldP spid="4" grpId="0" animBg="1"/>
      <p:bldP spid="31" grpId="0" animBg="1"/>
      <p:bldP spid="5" grpId="0" animBg="1"/>
      <p:bldP spid="4" grpId="1" animBg="1"/>
      <p:bldP spid="31" grpId="1" animBg="1"/>
      <p:bldP spid="5" grpId="1" animBg="1"/>
      <p:bldP spid="50" grpId="0" animBg="1"/>
      <p:bldP spid="8" grpId="0" animBg="1"/>
      <p:bldP spid="53" grpId="0" animBg="1"/>
      <p:bldP spid="56" grpId="0" animBg="1"/>
      <p:bldP spid="28" grpId="0" animBg="1"/>
      <p:bldP spid="27" grpId="0" animBg="1"/>
      <p:bldP spid="6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3"/>
            <a:ext cx="209120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数据库多表关系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255" y="1101200"/>
            <a:ext cx="10177411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noProof="1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多表关系</a:t>
            </a:r>
            <a:endParaRPr lang="zh-CN" altLang="en-US" b="1" noProof="1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53615" y="1666777"/>
            <a:ext cx="215365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一对多</a:t>
            </a:r>
            <a:endParaRPr lang="zh-CN" altLang="en-US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1068070" y="1964055"/>
            <a:ext cx="5040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一个表中的行可以与另一个表中的多行关联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!</a:t>
            </a:r>
            <a:endParaRPr lang="en-US" altLang="zh-CN" sz="1200" noProof="1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例如，一个</a:t>
            </a:r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作者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与多个</a:t>
            </a:r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文章</a:t>
            </a:r>
            <a:r>
              <a:rPr lang="en-US" altLang="zh-CN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的关系</a:t>
            </a:r>
            <a:r>
              <a:rPr lang="zh-CN" altLang="en-US" sz="1200" noProof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1200" noProof="1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3"/>
            </p:custDataLst>
          </p:nvPr>
        </p:nvSpPr>
        <p:spPr>
          <a:xfrm>
            <a:off x="813107" y="1713739"/>
            <a:ext cx="230659" cy="225375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3126814" y="2747414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作者表</a:t>
            </a:r>
            <a:endParaRPr lang="zh-CN" altLang="en-US" sz="1400" b="1" dirty="0"/>
          </a:p>
        </p:txBody>
      </p:sp>
      <p:sp>
        <p:nvSpPr>
          <p:cNvPr id="32" name="任意多边形: 形状 31"/>
          <p:cNvSpPr/>
          <p:nvPr/>
        </p:nvSpPr>
        <p:spPr>
          <a:xfrm>
            <a:off x="2799493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姓名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3495684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年龄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8" name="任意多边形: 形状 37"/>
          <p:cNvSpPr/>
          <p:nvPr/>
        </p:nvSpPr>
        <p:spPr>
          <a:xfrm>
            <a:off x="4191874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性别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1" name="任意多边形: 形状 40"/>
          <p:cNvSpPr/>
          <p:nvPr/>
        </p:nvSpPr>
        <p:spPr>
          <a:xfrm>
            <a:off x="2799493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二狗子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任意多边形: 形状 43"/>
          <p:cNvSpPr/>
          <p:nvPr/>
        </p:nvSpPr>
        <p:spPr>
          <a:xfrm>
            <a:off x="3495684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7" name="任意多边形: 形状 46"/>
          <p:cNvSpPr/>
          <p:nvPr/>
        </p:nvSpPr>
        <p:spPr>
          <a:xfrm>
            <a:off x="4191874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任意多边形: 形状 49"/>
          <p:cNvSpPr/>
          <p:nvPr/>
        </p:nvSpPr>
        <p:spPr>
          <a:xfrm>
            <a:off x="2799493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驴蛋蛋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3" name="任意多边形: 形状 52"/>
          <p:cNvSpPr/>
          <p:nvPr/>
        </p:nvSpPr>
        <p:spPr>
          <a:xfrm>
            <a:off x="3495684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18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6" name="任意多边形: 形状 55"/>
          <p:cNvSpPr/>
          <p:nvPr/>
        </p:nvSpPr>
        <p:spPr>
          <a:xfrm>
            <a:off x="4191874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200" dirty="0">
                <a:latin typeface="+mn-ea"/>
              </a:rPr>
              <a:t>男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2103301" y="3143945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aid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2103301" y="3609851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2103301" y="4075760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16509" y="2747413"/>
            <a:ext cx="906976" cy="306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p>
            <a:r>
              <a:rPr lang="zh-CN" altLang="en-US" sz="1400" b="1" dirty="0"/>
              <a:t>文章表</a:t>
            </a:r>
            <a:endParaRPr lang="zh-CN" altLang="en-US" sz="1400" b="1" dirty="0"/>
          </a:p>
        </p:txBody>
      </p:sp>
      <p:sp>
        <p:nvSpPr>
          <p:cNvPr id="10" name="任意多边形: 形状 9"/>
          <p:cNvSpPr/>
          <p:nvPr/>
        </p:nvSpPr>
        <p:spPr>
          <a:xfrm>
            <a:off x="7089188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标题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7785379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1400" b="1" dirty="0">
                <a:latin typeface="+mn-ea"/>
              </a:rPr>
              <a:t>内容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8481569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 err="1">
                <a:latin typeface="+mn-ea"/>
              </a:rPr>
              <a:t>aid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" name="任意多边形: 形状 14"/>
          <p:cNvSpPr/>
          <p:nvPr/>
        </p:nvSpPr>
        <p:spPr>
          <a:xfrm>
            <a:off x="7089188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" name="任意多边形: 形状 19"/>
          <p:cNvSpPr/>
          <p:nvPr/>
        </p:nvSpPr>
        <p:spPr>
          <a:xfrm>
            <a:off x="7785379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8481569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6" name="任意多边形: 形状 25"/>
          <p:cNvSpPr/>
          <p:nvPr/>
        </p:nvSpPr>
        <p:spPr>
          <a:xfrm>
            <a:off x="7089188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7" name="任意多边形: 形状 26"/>
          <p:cNvSpPr/>
          <p:nvPr/>
        </p:nvSpPr>
        <p:spPr>
          <a:xfrm>
            <a:off x="7785379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28" name="任意多边形: 形状 27"/>
          <p:cNvSpPr/>
          <p:nvPr/>
        </p:nvSpPr>
        <p:spPr>
          <a:xfrm>
            <a:off x="8481569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6392996" y="314394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400" b="1" dirty="0">
                <a:solidFill>
                  <a:srgbClr val="FFFF00"/>
                </a:solidFill>
                <a:latin typeface="+mn-ea"/>
              </a:rPr>
              <a:t>bid</a:t>
            </a:r>
            <a:endParaRPr lang="en-US" altLang="zh-CN" sz="14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6392996" y="3609850"/>
            <a:ext cx="696191" cy="465908"/>
          </a:xfrm>
          <a:custGeom>
            <a:avLst/>
            <a:gdLst>
              <a:gd name="connsiteX0" fmla="*/ 0 w 696191"/>
              <a:gd name="connsiteY0" fmla="*/ 0 h 465908"/>
              <a:gd name="connsiteX1" fmla="*/ 696191 w 696191"/>
              <a:gd name="connsiteY1" fmla="*/ 0 h 465908"/>
              <a:gd name="connsiteX2" fmla="*/ 696191 w 696191"/>
              <a:gd name="connsiteY2" fmla="*/ 465908 h 465908"/>
              <a:gd name="connsiteX3" fmla="*/ 0 w 696191"/>
              <a:gd name="connsiteY3" fmla="*/ 465908 h 4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8">
                <a:moveTo>
                  <a:pt x="0" y="0"/>
                </a:moveTo>
                <a:lnTo>
                  <a:pt x="696191" y="0"/>
                </a:lnTo>
                <a:lnTo>
                  <a:pt x="696191" y="465908"/>
                </a:lnTo>
                <a:lnTo>
                  <a:pt x="0" y="465908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1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14" name="任意多边形: 形状 32"/>
          <p:cNvSpPr/>
          <p:nvPr/>
        </p:nvSpPr>
        <p:spPr>
          <a:xfrm>
            <a:off x="6392996" y="407575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63496" y="2985820"/>
            <a:ext cx="789701" cy="17512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441055" y="2964180"/>
            <a:ext cx="789940" cy="21583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连接符: 肘形 15"/>
          <p:cNvCxnSpPr>
            <a:stCxn id="24" idx="2"/>
            <a:endCxn id="23" idx="2"/>
          </p:cNvCxnSpPr>
          <p:nvPr/>
        </p:nvCxnSpPr>
        <p:spPr>
          <a:xfrm rot="5400000" flipH="1">
            <a:off x="5454650" y="1741170"/>
            <a:ext cx="385445" cy="6377305"/>
          </a:xfrm>
          <a:prstGeom prst="bentConnector3">
            <a:avLst>
              <a:gd name="adj1" fmla="val -61779"/>
            </a:avLst>
          </a:prstGeom>
          <a:ln>
            <a:prstDash val="sysDot"/>
            <a:headEnd type="triangle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矩形: 圆角 23"/>
          <p:cNvSpPr/>
          <p:nvPr/>
        </p:nvSpPr>
        <p:spPr>
          <a:xfrm>
            <a:off x="4033520" y="5005705"/>
            <a:ext cx="2241550" cy="258445"/>
          </a:xfrm>
          <a:prstGeom prst="roundRect">
            <a:avLst/>
          </a:prstGeom>
          <a:ln>
            <a:prstDash val="sysDash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1400" dirty="0">
                <a:latin typeface="+mn-ea"/>
              </a:rPr>
              <a:t>作者和文章数据一对多</a:t>
            </a:r>
            <a:endParaRPr lang="zh-CN" altLang="en-US" sz="1400" dirty="0">
              <a:latin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447791" y="3171111"/>
            <a:ext cx="821757" cy="2057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770255" y="3025775"/>
            <a:ext cx="677545" cy="2908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主键</a:t>
            </a:r>
            <a:endParaRPr lang="zh-CN" altLang="en-US" sz="1200" dirty="0">
              <a:latin typeface="+mn-ea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9014129" y="2786713"/>
            <a:ext cx="485753" cy="5695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/>
          <p:cNvSpPr/>
          <p:nvPr/>
        </p:nvSpPr>
        <p:spPr>
          <a:xfrm>
            <a:off x="9132585" y="2436622"/>
            <a:ext cx="734593" cy="290945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dirty="0">
                <a:latin typeface="+mn-ea"/>
              </a:rPr>
              <a:t>外键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24168" y="5263987"/>
            <a:ext cx="4334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30"/>
          <p:cNvSpPr/>
          <p:nvPr/>
        </p:nvSpPr>
        <p:spPr>
          <a:xfrm>
            <a:off x="939800" y="5641975"/>
            <a:ext cx="6030595" cy="697230"/>
          </a:xfrm>
          <a:prstGeom prst="roundRect">
            <a:avLst>
              <a:gd name="adj" fmla="val 4314"/>
            </a:avLst>
          </a:prstGeom>
          <a:noFill/>
          <a:ln w="19050">
            <a:solidFill>
              <a:srgbClr val="41A6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939800" y="5668010"/>
            <a:ext cx="406400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一条作者数据至多对应多条文章数据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59" name="文本框 58"/>
          <p:cNvSpPr txBox="1"/>
          <p:nvPr/>
        </p:nvSpPr>
        <p:spPr>
          <a:xfrm>
            <a:off x="939800" y="5953125"/>
            <a:ext cx="406400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一条文章数据至多对应一条作者数据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34" name="任意多边形: 形状 32"/>
          <p:cNvSpPr/>
          <p:nvPr/>
        </p:nvSpPr>
        <p:spPr>
          <a:xfrm>
            <a:off x="6392996" y="4541214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solidFill>
            <a:srgbClr val="DD1A2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solidFill>
                  <a:srgbClr val="FFFF00"/>
                </a:solidFill>
                <a:latin typeface="+mn-ea"/>
              </a:rPr>
              <a:t>2</a:t>
            </a:r>
            <a:endParaRPr lang="zh-CN" altLang="en-US" sz="12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36" name="任意多边形: 形状 25"/>
          <p:cNvSpPr/>
          <p:nvPr/>
        </p:nvSpPr>
        <p:spPr>
          <a:xfrm>
            <a:off x="7089188" y="454057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9" name="任意多边形: 形状 27"/>
          <p:cNvSpPr/>
          <p:nvPr/>
        </p:nvSpPr>
        <p:spPr>
          <a:xfrm>
            <a:off x="8482204" y="4539309"/>
            <a:ext cx="696191" cy="465907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3" name="任意多边形: 形状 26"/>
          <p:cNvSpPr/>
          <p:nvPr/>
        </p:nvSpPr>
        <p:spPr>
          <a:xfrm>
            <a:off x="7786370" y="4538980"/>
            <a:ext cx="695960" cy="467995"/>
          </a:xfrm>
          <a:custGeom>
            <a:avLst/>
            <a:gdLst>
              <a:gd name="connsiteX0" fmla="*/ 0 w 696191"/>
              <a:gd name="connsiteY0" fmla="*/ 0 h 465907"/>
              <a:gd name="connsiteX1" fmla="*/ 696191 w 696191"/>
              <a:gd name="connsiteY1" fmla="*/ 0 h 465907"/>
              <a:gd name="connsiteX2" fmla="*/ 696191 w 696191"/>
              <a:gd name="connsiteY2" fmla="*/ 465907 h 465907"/>
              <a:gd name="connsiteX3" fmla="*/ 0 w 696191"/>
              <a:gd name="connsiteY3" fmla="*/ 465907 h 46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191" h="465907">
                <a:moveTo>
                  <a:pt x="0" y="0"/>
                </a:moveTo>
                <a:lnTo>
                  <a:pt x="696191" y="0"/>
                </a:lnTo>
                <a:lnTo>
                  <a:pt x="696191" y="465907"/>
                </a:lnTo>
                <a:lnTo>
                  <a:pt x="0" y="465907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200" dirty="0">
                <a:latin typeface="+mn-ea"/>
              </a:rPr>
              <a:t>xxx</a:t>
            </a:r>
            <a:endParaRPr lang="en-US" altLang="zh-CN" sz="1200" dirty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4" grpId="0" animBg="1"/>
      <p:bldP spid="41" grpId="0" animBg="1"/>
      <p:bldP spid="47" grpId="0" animBg="1"/>
      <p:bldP spid="25" grpId="0" animBg="1"/>
      <p:bldP spid="5" grpId="0" animBg="1"/>
      <p:bldP spid="4" grpId="0" animBg="1"/>
      <p:bldP spid="31" grpId="0" animBg="1"/>
      <p:bldP spid="14" grpId="0" animBg="1"/>
      <p:bldP spid="6" grpId="0" animBg="1"/>
      <p:bldP spid="27" grpId="0" animBg="1"/>
      <p:bldP spid="28" grpId="0" animBg="1"/>
      <p:bldP spid="56" grpId="0" animBg="1"/>
      <p:bldP spid="53" grpId="0" animBg="1"/>
      <p:bldP spid="50" grpId="0" animBg="1"/>
      <p:bldP spid="8" grpId="0" animBg="1"/>
      <p:bldP spid="43" grpId="0" animBg="1"/>
      <p:bldP spid="34" grpId="0" animBg="1"/>
      <p:bldP spid="36" grpId="0" animBg="1"/>
      <p:bldP spid="39" grpId="0" animBg="1"/>
      <p:bldP spid="51" grpId="0" animBg="1"/>
      <p:bldP spid="58" grpId="0" animBg="1"/>
      <p:bldP spid="23" grpId="0" animBg="1"/>
      <p:bldP spid="24" grpId="0" animBg="1"/>
      <p:bldP spid="42" grpId="0" animBg="1"/>
      <p:bldP spid="49" grpId="0"/>
      <p:bldP spid="57" grpId="0"/>
      <p:bldP spid="59" grpId="0"/>
      <p:bldP spid="71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ID" val="_1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ID" val="_1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ID" val="_1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6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7.xml><?xml version="1.0" encoding="utf-8"?>
<p:tagLst xmlns:p="http://schemas.openxmlformats.org/presentationml/2006/main">
  <p:tag name="KSO_WM_UNIT_TYPE" val="f"/>
  <p:tag name="KSO_WM_UNIT_SUBTYPE" val="g"/>
  <p:tag name="KSO_WM_UNIT_INDEX" val="1"/>
  <p:tag name="KSO_WM_BEAUTIFY_FLAG" val="#wm#"/>
  <p:tag name="KSO_WM_TAG_VERSION" val="3.0"/>
  <p:tag name="KSO_WM_UNIT_PRESET_TEXT" val="公司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p="http://schemas.openxmlformats.org/presentationml/2006/main">
  <p:tag name="KSO_WM_UNIT_ID" val="_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15.xml><?xml version="1.0" encoding="utf-8"?>
<p:tagLst xmlns:p="http://schemas.openxmlformats.org/presentationml/2006/main">
  <p:tag name="KSO_WM_UNIT_ID" val="_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ID" val="_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5919"/>
</p:tagLst>
</file>

<file path=ppt/tags/tag118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5919"/>
</p:tagLst>
</file>

<file path=ppt/tags/tag119.xml><?xml version="1.0" encoding="utf-8"?>
<p:tagLst xmlns:p="http://schemas.openxmlformats.org/presentationml/2006/main">
  <p:tag name="KSO_WM_TEMPLATE_THUMBS_INDEX" val="1、9"/>
  <p:tag name="KSO_WM_TEMPLATE_SUBCATEGORY" val="29"/>
  <p:tag name="KSO_WM_TEMPLATE_COLOR_TYPE" val="0"/>
  <p:tag name="KSO_WM_TAG_VERSION" val="3.0"/>
  <p:tag name="KSO_WM_BEAUTIFY_FLAG" val="#wm#"/>
  <p:tag name="KSO_WM_TEMPLATE_INDEX" val="20235919"/>
  <p:tag name="KSO_WM_TEMPLATE_CATEGORY" val="custom"/>
  <p:tag name="KSO_WM_TEMPLATE_MASTER_TYPE" val="0"/>
</p:tagLst>
</file>

<file path=ppt/tags/tag12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121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122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123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2_3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1"/>
  <p:tag name="KSO_WM_UNIT_FILL_FORE_SCHEMECOLOR_INDEX_BRIGHTNESS" val="0.65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.6499999761581421,&quot;colorType&quot;:1,&quot;foreColorIndex&quot;:1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4_3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1"/>
  <p:tag name="KSO_WM_UNIT_FILL_FORE_SCHEMECOLOR_INDEX_BRIGHTNESS" val="0.65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.6499999761581421,&quot;colorType&quot;:1,&quot;foreColorIndex&quot;:1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3_3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1"/>
  <p:tag name="KSO_WM_UNIT_FILL_FORE_SCHEMECOLOR_INDEX_BRIGHTNESS" val="0.65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.6499999761581421,&quot;colorType&quot;:1,&quot;foreColorIndex&quot;:1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1_3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1_2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.93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.9300000071525574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2_4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2_2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.93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.9300000071525574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3_4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3_2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.93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.9300000071525574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4_4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4_2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.93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.9300000071525574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f*1_2_1"/>
  <p:tag name="KSO_WM_TEMPLATE_CATEGORY" val="diagram"/>
  <p:tag name="KSO_WM_TEMPLATE_INDEX" val="20234388"/>
  <p:tag name="KSO_WM_UNIT_LAYERLEVEL" val="1_1_1"/>
  <p:tag name="KSO_WM_TAG_VERSION" val="3.0"/>
  <p:tag name="KSO_WM_UNIT_SUBTYPE" val="a"/>
  <p:tag name="KSO_WM_UNIT_PRESET_TEXT_INDEX" val="0"/>
  <p:tag name="KSO_WM_UNIT_PRESET_TEXT_LEN" val="0"/>
  <p:tag name="KSO_WM_UNIT_NOCLEAR" val="0"/>
  <p:tag name="KSO_WM_UNIT_VALUE" val="14"/>
  <p:tag name="KSO_WM_DIAGRAM_GROUP_CODE" val="m1-1"/>
  <p:tag name="KSO_WM_DIAGRAM_VERSION" val="3"/>
  <p:tag name="KSO_WM_DIAGRAM_COLOR_TRICK" val="1"/>
  <p:tag name="KSO_WM_DIAGRAM_COLOR_TEXT_CAN_REMOVE" val="s"/>
  <p:tag name="KSO_WM_UNIT_PRESET_TEXT" val="单击此处添加&#10;具体文本"/>
  <p:tag name="KSO_WM_UNIT_TEXT_FILL_FORE_SCHEMECOLOR_INDEX" val="1"/>
  <p:tag name="KSO_WM_UNIT_TEXT_FILL_TYPE" val="1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f*1_4_1"/>
  <p:tag name="KSO_WM_TEMPLATE_CATEGORY" val="diagram"/>
  <p:tag name="KSO_WM_TEMPLATE_INDEX" val="20234388"/>
  <p:tag name="KSO_WM_UNIT_LAYERLEVEL" val="1_1_1"/>
  <p:tag name="KSO_WM_TAG_VERSION" val="3.0"/>
  <p:tag name="KSO_WM_UNIT_SUBTYPE" val="a"/>
  <p:tag name="KSO_WM_UNIT_PRESET_TEXT_INDEX" val="0"/>
  <p:tag name="KSO_WM_UNIT_PRESET_TEXT_LEN" val="0"/>
  <p:tag name="KSO_WM_UNIT_NOCLEAR" val="0"/>
  <p:tag name="KSO_WM_UNIT_VALUE" val="14"/>
  <p:tag name="KSO_WM_DIAGRAM_GROUP_CODE" val="m1-1"/>
  <p:tag name="KSO_WM_DIAGRAM_VERSION" val="3"/>
  <p:tag name="KSO_WM_DIAGRAM_COLOR_TRICK" val="1"/>
  <p:tag name="KSO_WM_DIAGRAM_COLOR_TEXT_CAN_REMOVE" val="s"/>
  <p:tag name="KSO_WM_UNIT_PRESET_TEXT" val="单击此处添加&#10;具体文本"/>
  <p:tag name="KSO_WM_UNIT_TEXT_FILL_FORE_SCHEMECOLOR_INDEX" val="1"/>
  <p:tag name="KSO_WM_UNIT_TEXT_FILL_TYPE" val="1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f*1_3_1"/>
  <p:tag name="KSO_WM_TEMPLATE_CATEGORY" val="diagram"/>
  <p:tag name="KSO_WM_TEMPLATE_INDEX" val="20234388"/>
  <p:tag name="KSO_WM_UNIT_LAYERLEVEL" val="1_1_1"/>
  <p:tag name="KSO_WM_TAG_VERSION" val="3.0"/>
  <p:tag name="KSO_WM_UNIT_SUBTYPE" val="a"/>
  <p:tag name="KSO_WM_UNIT_PRESET_TEXT_INDEX" val="0"/>
  <p:tag name="KSO_WM_UNIT_PRESET_TEXT_LEN" val="0"/>
  <p:tag name="KSO_WM_UNIT_NOCLEAR" val="0"/>
  <p:tag name="KSO_WM_UNIT_VALUE" val="14"/>
  <p:tag name="KSO_WM_DIAGRAM_GROUP_CODE" val="m1-1"/>
  <p:tag name="KSO_WM_DIAGRAM_VERSION" val="3"/>
  <p:tag name="KSO_WM_DIAGRAM_COLOR_TRICK" val="1"/>
  <p:tag name="KSO_WM_DIAGRAM_COLOR_TEXT_CAN_REMOVE" val="s"/>
  <p:tag name="KSO_WM_UNIT_PRESET_TEXT" val="单击此处添加&#10;具体文本"/>
  <p:tag name="KSO_WM_UNIT_TEXT_FILL_FORE_SCHEMECOLOR_INDEX" val="1"/>
  <p:tag name="KSO_WM_UNIT_TEXT_FILL_TYPE" val="1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f*1_1_1"/>
  <p:tag name="KSO_WM_TEMPLATE_CATEGORY" val="diagram"/>
  <p:tag name="KSO_WM_TEMPLATE_INDEX" val="20234388"/>
  <p:tag name="KSO_WM_UNIT_LAYERLEVEL" val="1_1_1"/>
  <p:tag name="KSO_WM_TAG_VERSION" val="3.0"/>
  <p:tag name="KSO_WM_UNIT_SUBTYPE" val="a"/>
  <p:tag name="KSO_WM_UNIT_PRESET_TEXT_INDEX" val="0"/>
  <p:tag name="KSO_WM_UNIT_PRESET_TEXT_LEN" val="0"/>
  <p:tag name="KSO_WM_UNIT_NOCLEAR" val="0"/>
  <p:tag name="KSO_WM_UNIT_VALUE" val="14"/>
  <p:tag name="KSO_WM_DIAGRAM_GROUP_CODE" val="m1-1"/>
  <p:tag name="KSO_WM_DIAGRAM_VERSION" val="3"/>
  <p:tag name="KSO_WM_DIAGRAM_COLOR_TRICK" val="1"/>
  <p:tag name="KSO_WM_DIAGRAM_COLOR_TEXT_CAN_REMOVE" val="s"/>
  <p:tag name="KSO_WM_UNIT_PRESET_TEXT" val="单击此处添加&#10;具体文本"/>
  <p:tag name="KSO_WM_UNIT_TEXT_FILL_FORE_SCHEMECOLOR_INDEX" val="1"/>
  <p:tag name="KSO_WM_UNIT_TEXT_FILL_TYPE" val="1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x*1_2_1"/>
  <p:tag name="KSO_WM_TEMPLATE_CATEGORY" val="diagram"/>
  <p:tag name="KSO_WM_TEMPLATE_INDEX" val="20234388"/>
  <p:tag name="KSO_WM_UNIT_LAYERLEVEL" val="1_1_1"/>
  <p:tag name="KSO_WM_TAG_VERSION" val="3.0"/>
  <p:tag name="KSO_WM_UNIT_VALUE" val="78*96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15000000596046448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x*1_4_1"/>
  <p:tag name="KSO_WM_TEMPLATE_CATEGORY" val="diagram"/>
  <p:tag name="KSO_WM_TEMPLATE_INDEX" val="20234388"/>
  <p:tag name="KSO_WM_UNIT_LAYERLEVEL" val="1_1_1"/>
  <p:tag name="KSO_WM_TAG_VERSION" val="3.0"/>
  <p:tag name="KSO_WM_UNIT_VALUE" val="95*87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15000000596046448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x*1_3_1"/>
  <p:tag name="KSO_WM_TEMPLATE_CATEGORY" val="diagram"/>
  <p:tag name="KSO_WM_TEMPLATE_INDEX" val="20234388"/>
  <p:tag name="KSO_WM_UNIT_LAYERLEVEL" val="1_1_1"/>
  <p:tag name="KSO_WM_TAG_VERSION" val="3.0"/>
  <p:tag name="KSO_WM_UNIT_VALUE" val="105*105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15000000596046448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x*1_1_1"/>
  <p:tag name="KSO_WM_TEMPLATE_CATEGORY" val="diagram"/>
  <p:tag name="KSO_WM_TEMPLATE_INDEX" val="20234388"/>
  <p:tag name="KSO_WM_UNIT_LAYERLEVEL" val="1_1_1"/>
  <p:tag name="KSO_WM_TAG_VERSION" val="3.0"/>
  <p:tag name="KSO_WM_UNIT_VALUE" val="96*96"/>
  <p:tag name="KSO_WM_DIAGRAM_GROUP_CODE" val="m1-1"/>
  <p:tag name="KSO_WM_DIAGRAM_VERSION" val="3"/>
  <p:tag name="KSO_WM_DIAGRAM_COLOR_TRICK" val="1"/>
  <p:tag name="KSO_WM_DIAGRAM_COLOR_TEXT_CAN_REMOVE" val="s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15000000596046448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1_1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UNIT_SUBTYPE" val="d"/>
  <p:tag name="KSO_WM_DIAGRAM_VERSION" val="3"/>
  <p:tag name="KSO_WM_DIAGRAM_COLOR_TRICK" val="1"/>
  <p:tag name="KSO_WM_DIAGRAM_COLOR_TEXT_CAN_REMOVE" val="s"/>
  <p:tag name="KSO_WM_UNIT_PRESET_TEXT" val="01"/>
  <p:tag name="KSO_WM_UNIT_TEXT_FILL_FORE_SCHEMECOLOR_INDEX" val="1"/>
  <p:tag name="KSO_WM_UNIT_TEXT_FILL_TYPE" val="1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2_1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UNIT_SUBTYPE" val="d"/>
  <p:tag name="KSO_WM_DIAGRAM_VERSION" val="3"/>
  <p:tag name="KSO_WM_DIAGRAM_COLOR_TRICK" val="1"/>
  <p:tag name="KSO_WM_DIAGRAM_COLOR_TEXT_CAN_REMOVE" val="s"/>
  <p:tag name="KSO_WM_UNIT_PRESET_TEXT" val="02"/>
  <p:tag name="KSO_WM_UNIT_TEXT_FILL_FORE_SCHEMECOLOR_INDEX" val="1"/>
  <p:tag name="KSO_WM_UNIT_TEXT_FILL_TYPE" val="1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3_1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UNIT_SUBTYPE" val="d"/>
  <p:tag name="KSO_WM_DIAGRAM_VERSION" val="3"/>
  <p:tag name="KSO_WM_DIAGRAM_COLOR_TRICK" val="1"/>
  <p:tag name="KSO_WM_DIAGRAM_COLOR_TEXT_CAN_REMOVE" val="s"/>
  <p:tag name="KSO_WM_UNIT_PRESET_TEXT" val="03"/>
  <p:tag name="KSO_WM_UNIT_TEXT_FILL_FORE_SCHEMECOLOR_INDEX" val="1"/>
  <p:tag name="KSO_WM_UNIT_TEXT_FILL_TYPE" val="1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4388_2*m_h_i*1_4_1"/>
  <p:tag name="KSO_WM_TEMPLATE_CATEGORY" val="diagram"/>
  <p:tag name="KSO_WM_TEMPLATE_INDEX" val="20234388"/>
  <p:tag name="KSO_WM_UNIT_LAYERLEVEL" val="1_1_1"/>
  <p:tag name="KSO_WM_TAG_VERSION" val="3.0"/>
  <p:tag name="KSO_WM_DIAGRAM_GROUP_CODE" val="m1-1"/>
  <p:tag name="KSO_WM_UNIT_SUBTYPE" val="d"/>
  <p:tag name="KSO_WM_DIAGRAM_VERSION" val="3"/>
  <p:tag name="KSO_WM_DIAGRAM_COLOR_TRICK" val="1"/>
  <p:tag name="KSO_WM_DIAGRAM_COLOR_TEXT_CAN_REMOVE" val="s"/>
  <p:tag name="KSO_WM_UNIT_PRESET_TEXT" val="04"/>
  <p:tag name="KSO_WM_UNIT_TEXT_FILL_FORE_SCHEMECOLOR_INDEX" val="1"/>
  <p:tag name="KSO_WM_UNIT_TEXT_FILL_TYPE" val="1"/>
  <p:tag name="KSO_WM_DIAGRAM_MAX_ITEMCNT" val="5"/>
  <p:tag name="KSO_WM_DIAGRAM_MIN_ITEMCNT" val="3"/>
  <p:tag name="KSO_WM_DIAGRAM_VIRTUALLY_FRAME" val="{&quot;height&quot;:324.14401245117193,&quot;left&quot;:57.77335521307523,&quot;top&quot;:125.59980479803612,&quot;width&quot;:850.39691162109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47.xml><?xml version="1.0" encoding="utf-8"?>
<p:tagLst xmlns:p="http://schemas.openxmlformats.org/presentationml/2006/main">
  <p:tag name="TABLE_ENDDRAG_ORIGIN_RECT" val="195*109"/>
  <p:tag name="TABLE_ENDDRAG_RECT" val="85*167*195*109"/>
</p:tagLst>
</file>

<file path=ppt/tags/tag148.xml><?xml version="1.0" encoding="utf-8"?>
<p:tagLst xmlns:p="http://schemas.openxmlformats.org/presentationml/2006/main">
  <p:tag name="TABLE_ENDDRAG_ORIGIN_RECT" val="313*124"/>
  <p:tag name="TABLE_ENDDRAG_RECT" val="58*324*313*124"/>
  <p:tag name="TABLE_AUTOADJUST_FLAG" val="1"/>
</p:tagLst>
</file>

<file path=ppt/tags/tag149.xml><?xml version="1.0" encoding="utf-8"?>
<p:tagLst xmlns:p="http://schemas.openxmlformats.org/presentationml/2006/main">
  <p:tag name="TABLE_ENDDRAG_ORIGIN_RECT" val="195*109"/>
  <p:tag name="TABLE_ENDDRAG_RECT" val="85*167*195*109"/>
</p:tagLst>
</file>

<file path=ppt/tags/tag15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p="http://schemas.openxmlformats.org/presentationml/2006/main">
  <p:tag name="TABLE_ENDDRAG_ORIGIN_RECT" val="229*105"/>
  <p:tag name="TABLE_ENDDRAG_RECT" val="704*227*229*105"/>
</p:tagLst>
</file>

<file path=ppt/tags/tag1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0945_2*n_h_h_f*1_2_3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，文字是您思想的提炼，请尽量言简意赅的阐述观点。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ID" val="diagram20230945_2*n_h_h_a*1_2_3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0945_2*n_h_h_f*1_2_1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，文字是您思想的提炼，请尽量言简意赅的阐述观点。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ID" val="diagram20230945_2*n_h_h_a*1_2_1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0945_2*n_h_h_f*1_2_2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智能图形项正文，文字是您思想的提炼，请尽量言简意赅的阐述观点。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ID" val="diagram20230945_2*n_h_h_a*1_2_2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7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TYPE" val="1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64"/>
  <p:tag name="KSO_WM_UNIT_LINE_FORE_SCHEMECOLOR_INDEX_2_TRANS" val="0"/>
  <p:tag name="KSO_WM_UNIT_LINE_FORE_SCHEMECOLOR_INDEX_3_BRIGHTNESS" val="0.8"/>
  <p:tag name="KSO_WM_UNIT_LINE_FORE_SCHEMECOLOR_INDEX_3" val="15"/>
  <p:tag name="KSO_WM_UNIT_LINE_FORE_SCHEMECOLOR_INDEX_3_POS" val="0.9"/>
  <p:tag name="KSO_WM_UNIT_LINE_FORE_SCHEMECOLOR_INDEX_3_TRANS" val="0.53"/>
  <p:tag name="KSO_WM_UNIT_LINE_FORE_SCHEMECOLOR_INDEX_4_BRIGHTNESS" val="0.8"/>
  <p:tag name="KSO_WM_UNIT_LINE_FORE_SCHEMECOLOR_INDEX_4" val="15"/>
  <p:tag name="KSO_WM_UNIT_LINE_FORE_SCHEMECOLOR_INDEX_4_POS" val="0.95"/>
  <p:tag name="KSO_WM_UNIT_LINE_FORE_SCHEMECOLOR_INDEX_4_TRANS" val="0"/>
  <p:tag name="KSO_WM_UNIT_LINE_FORE_SCHEMECOLOR_INDEX_5_BRIGHTNESS" val="0.8"/>
  <p:tag name="KSO_WM_UNIT_LINE_FORE_SCHEMECOLOR_INDEX_5" val="15"/>
  <p:tag name="KSO_WM_UNIT_LINE_FORE_SCHEMECOLOR_INDEX_5_POS" val="1"/>
  <p:tag name="KSO_WM_UNIT_LINE_FORE_SCHEMECOLOR_INDEX_5_TRANS" val="0.9"/>
  <p:tag name="KSO_WM_UNIT_LINE_GRADIENT_TYPE" val="0"/>
  <p:tag name="KSO_WM_UNIT_LINE_GRADIENT_ANGLE" val="0"/>
  <p:tag name="KSO_WM_UNIT_LINE_GRADIENT_DIRECTION" val="3"/>
  <p:tag name="KSO_WM_UNIT_LINE_FILL_TYPE" val="5"/>
  <p:tag name="KSO_WM_UNIT_HIGHLIGHT" val="0"/>
  <p:tag name="KSO_WM_UNIT_COMPATIBLE" val="0"/>
  <p:tag name="KSO_WM_UNIT_DIAGRAM_ISNUMVISUAL" val="0"/>
  <p:tag name="KSO_WM_UNIT_DIAGRAM_ISREFERUNIT" val="0"/>
  <p:tag name="KSO_WM_UNIT_ID" val="diagram20230945_2*n_h_i*1_2_1"/>
  <p:tag name="KSO_WM_TEMPLATE_CATEGORY" val="diagram"/>
  <p:tag name="KSO_WM_TEMPLATE_INDEX" val="20230945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type&quot;:0},&quot;glow&quot;:{&quot;colorType&quot;:0},&quot;line&quot;:{&quot;gradient&quot;:[{&quot;brightness&quot;:0.15000000596046448,&quot;colorType&quot;:2,&quot;pos&quot;:0.9900000095367432,&quot;rgb&quot;:&quot;#dfdfdf&quot;,&quot;transparency&quot;:0},{&quot;brightness&quot;:0.800000011920929,&quot;colorType&quot;:2,&quot;pos&quot;:0.15000000596046448,&quot;rgb&quot;:&quot;#ffffff&quot;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158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UNIT_HIGHLIGHT" val="0"/>
  <p:tag name="KSO_WM_UNIT_COMPATIBLE" val="0"/>
  <p:tag name="KSO_WM_UNIT_DIAGRAM_ISNUMVISUAL" val="0"/>
  <p:tag name="KSO_WM_UNIT_DIAGRAM_ISREFERUNIT" val="0"/>
  <p:tag name="KSO_WM_UNIT_ID" val="diagram20230945_2*n_h_h_i*1_2_2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SUBTYPE" val="d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800000011920929,&quot;colorType&quot;:1,&quot;foreColorIndex&quot;:8,&quot;pos&quot;:0,&quot;transparency&quot;:0},{&quot;brightness&quot;:0,&quot;colorType&quot;:2,&quot;pos&quot;:1,&quot;rgb&quot;:&quot;#ffffff&quot;,&quot;transparency&quot;:0},{&quot;brightness&quot;:0.800000011920929,&quot;colorType&quot;:1,&quot;foreColorIndex&quot;:8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159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UNIT_HIGHLIGHT" val="0"/>
  <p:tag name="KSO_WM_UNIT_COMPATIBLE" val="0"/>
  <p:tag name="KSO_WM_UNIT_DIAGRAM_ISNUMVISUAL" val="0"/>
  <p:tag name="KSO_WM_UNIT_DIAGRAM_ISREFERUNIT" val="0"/>
  <p:tag name="KSO_WM_UNIT_ID" val="diagram20230945_2*n_h_h_i*1_2_1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SUBTYPE" val="d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800000011920929,&quot;colorType&quot;:1,&quot;foreColorIndex&quot;:5,&quot;pos&quot;:0,&quot;transparency&quot;:0},{&quot;brightness&quot;:0,&quot;colorType&quot;:2,&quot;pos&quot;:1,&quot;rgb&quot;:&quot;#ffffff&quot;,&quot;transparency&quot;:0},{&quot;brightness&quot;:0.800000011920929,&quot;colorType&quot;:1,&quot;foreColorIndex&quot;:5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6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45_2*n_h_i*1_1_1"/>
  <p:tag name="KSO_WM_TEMPLATE_CATEGORY" val="diagram"/>
  <p:tag name="KSO_WM_TEMPLATE_INDEX" val="20230945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type&quot;:0},&quot;glow&quot;:{&quot;colorType&quot;:0},&quot;line&quot;:{&quot;solidLine&quot;:{&quot;brightness&quot;:0.3499999940395355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13"/>
  <p:tag name="KSO_WM_DIAGRAM_USE_COLOR_VALUE" val="{&quot;color_scheme&quot;:1,&quot;color_type&quot;:1,&quot;theme_color_indexes&quot;:[]}"/>
</p:tagLst>
</file>

<file path=ppt/tags/tag161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UNIT_HIGHLIGHT" val="0"/>
  <p:tag name="KSO_WM_UNIT_COMPATIBLE" val="0"/>
  <p:tag name="KSO_WM_UNIT_DIAGRAM_ISNUMVISUAL" val="0"/>
  <p:tag name="KSO_WM_UNIT_DIAGRAM_ISREFERUNIT" val="0"/>
  <p:tag name="KSO_WM_UNIT_ID" val="diagram20230945_2*n_h_a*1_1_1"/>
  <p:tag name="KSO_WM_TEMPLATE_CATEGORY" val="diagram"/>
  <p:tag name="KSO_WM_TEMPLATE_INDEX" val="20230945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30"/>
  <p:tag name="KSO_WM_DIAGRAM_GROUP_CODE" val="n1-1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550000011920929,&quot;colorType&quot;:1,&quot;foreColorIndex&quot;:5,&quot;pos&quot;:0,&quot;transparency&quot;:0},{&quot;brightness&quot;:0,&quot;colorType&quot;:2,&quot;pos&quot;:1,&quot;rgb&quot;:&quot;#ffffff&quot;,&quot;transparency&quot;:0},{&quot;brightness&quot;:0.699999988079071,&quot;colorType&quot;:1,&quot;foreColorIndex&quot;:5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单击添加&#10;项标题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62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UNIT_HIGHLIGHT" val="0"/>
  <p:tag name="KSO_WM_UNIT_COMPATIBLE" val="0"/>
  <p:tag name="KSO_WM_UNIT_DIAGRAM_ISNUMVISUAL" val="0"/>
  <p:tag name="KSO_WM_UNIT_DIAGRAM_ISREFERUNIT" val="0"/>
  <p:tag name="KSO_WM_UNIT_ID" val="diagram20230945_2*n_h_h_i*1_2_3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SUBTYPE" val="d"/>
  <p:tag name="KSO_WM_DIAGRAM_MAX_ITEMCNT" val="4"/>
  <p:tag name="KSO_WM_DIAGRAM_MIN_ITEMCNT" val="2"/>
  <p:tag name="KSO_WM_DIAGRAM_VIRTUALLY_FRAME" val="{&quot;height&quot;:363.44937133789074,&quot;left&quot;:442.3569390901862,&quot;top&quot;:390.4753143310546,&quot;width&quot;:489.1930609098138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800000011920929,&quot;colorType&quot;:1,&quot;foreColorIndex&quot;:10,&quot;pos&quot;:0,&quot;transparency&quot;:0},{&quot;brightness&quot;:0,&quot;colorType&quot;:2,&quot;pos&quot;:1,&quot;rgb&quot;:&quot;#ffffff&quot;,&quot;transparency&quot;:0},{&quot;brightness&quot;:0.800000011920929,&quot;colorType&quot;:1,&quot;foreColorIndex&quot;:10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10"/>
  <p:tag name="KSO_WM_UNIT_FILL_FORE_SCHEMECOLOR_INDEX_BRIGHTNESS" val="0"/>
  <p:tag name="KSO_WM_DIAGRAM_USE_COLOR_VALUE" val="{&quot;color_scheme&quot;:1,&quot;color_type&quot;:1,&quot;theme_color_indexes&quot;:[]}"/>
</p:tagLst>
</file>

<file path=ppt/tags/tag163.xml><?xml version="1.0" encoding="utf-8"?>
<p:tagLst xmlns:p="http://schemas.openxmlformats.org/presentationml/2006/main">
  <p:tag name="TABLE_ENDDRAG_ORIGIN_RECT" val="195*98"/>
  <p:tag name="TABLE_ENDDRAG_RECT" val="144*231*195*98"/>
</p:tagLst>
</file>

<file path=ppt/tags/tag164.xml><?xml version="1.0" encoding="utf-8"?>
<p:tagLst xmlns:p="http://schemas.openxmlformats.org/presentationml/2006/main">
  <p:tag name="TABLE_ENDDRAG_ORIGIN_RECT" val="195*98"/>
  <p:tag name="TABLE_ENDDRAG_RECT" val="144*231*195*98"/>
</p:tagLst>
</file>

<file path=ppt/tags/tag165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66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67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68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69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1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2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3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4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5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6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7.xml><?xml version="1.0" encoding="utf-8"?>
<p:tagLst xmlns:p="http://schemas.openxmlformats.org/presentationml/2006/main">
  <p:tag name="KSO_WM_DIAGRAM_VIRTUALLY_FRAME" val="{&quot;height&quot;:323.77905511811025,&quot;left&quot;:63.07417322834643,&quot;top&quot;:131.24228346456692,&quot;width&quot;:869.9285826771653}"/>
</p:tagLst>
</file>

<file path=ppt/tags/tag178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79.xml><?xml version="1.0" encoding="utf-8"?>
<p:tagLst xmlns:p="http://schemas.openxmlformats.org/presentationml/2006/main">
  <p:tag name="KSO_WM_DIAGRAM_VIRTUALLY_FRAME" val="{&quot;height&quot;:323.77905511811025,&quot;left&quot;:63.07417322834643,&quot;top&quot;:131.24228346456692,&quot;width&quot;:869.9285826771653}"/>
</p:tagLst>
</file>

<file path=ppt/tags/tag18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81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82.xml><?xml version="1.0" encoding="utf-8"?>
<p:tagLst xmlns:p="http://schemas.openxmlformats.org/presentationml/2006/main">
  <p:tag name="KSO_WM_DIAGRAM_VIRTUALLY_FRAME" val="{&quot;height&quot;:321.8790551181102,&quot;left&quot;:63.07417322834643,&quot;top&quot;:133.14228346456693,&quot;width&quot;:869.9285826771653}"/>
</p:tagLst>
</file>

<file path=ppt/tags/tag183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i"/>
  <p:tag name="KSO_WM_UNIT_INDEX" val="1_2_1_1"/>
  <p:tag name="KSO_WM_UNIT_ID" val="diagram20231496_5*n_h_h_i*1_2_1_1"/>
  <p:tag name="KSO_WM_TEMPLATE_CATEGORY" val="diagram"/>
  <p:tag name="KSO_WM_UNIT_LAYERLEVEL" val="1_1_1_1"/>
  <p:tag name="KSO_WM_DIAGRAM_COLOR_TRICK" val="1"/>
  <p:tag name="KSO_WM_DIAGRAM_MIN_ITEMCNT" val="1"/>
  <p:tag name="KSO_WM_DIAGRAM_COLOR_MATCH_VALUE" val="{&quot;shape&quot;:{&quot;fill&quot;:{&quot;solid&quot;:{&quot;brightness&quot;:0.25,&quot;colorType&quot;:1,&quot;foreColorIndex&quot;:15,&quot;transparency&quot;:0.6399999856948853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5"/>
  <p:tag name="KSO_WM_UNIT_FILL_FORE_SCHEMECOLOR_INDEX_BRIGHTNESS" val="0.25"/>
  <p:tag name="KSO_WM_DIAGRAM_USE_COLOR_VALUE" val="{&quot;color_scheme&quot;:1,&quot;color_type&quot;:1,&quot;theme_color_indexes&quot;:[5,6,5,6,5,6]}"/>
</p:tagLst>
</file>

<file path=ppt/tags/tag184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i"/>
  <p:tag name="KSO_WM_UNIT_INDEX" val="1_2_2_1"/>
  <p:tag name="KSO_WM_UNIT_ID" val="diagram20231496_5*n_h_h_i*1_2_2_1"/>
  <p:tag name="KSO_WM_TEMPLATE_CATEGORY" val="diagram"/>
  <p:tag name="KSO_WM_UNIT_LAYERLEVEL" val="1_1_1_1"/>
  <p:tag name="KSO_WM_DIAGRAM_COLOR_TRICK" val="1"/>
  <p:tag name="KSO_WM_DIAGRAM_MIN_ITEMCNT" val="1"/>
  <p:tag name="KSO_WM_DIAGRAM_COLOR_MATCH_VALUE" val="{&quot;shape&quot;:{&quot;fill&quot;:{&quot;solid&quot;:{&quot;brightness&quot;:0.25,&quot;colorType&quot;:1,&quot;foreColorIndex&quot;:15,&quot;transparency&quot;:0.6399999856948853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5"/>
  <p:tag name="KSO_WM_UNIT_FILL_FORE_SCHEMECOLOR_INDEX_BRIGHTNESS" val="0.25"/>
  <p:tag name="KSO_WM_DIAGRAM_USE_COLOR_VALUE" val="{&quot;color_scheme&quot;:1,&quot;color_type&quot;:1,&quot;theme_color_indexes&quot;:[5,6,5,6,5,6]}"/>
</p:tagLst>
</file>

<file path=ppt/tags/tag185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i"/>
  <p:tag name="KSO_WM_UNIT_INDEX" val="1_2_3_3"/>
  <p:tag name="KSO_WM_UNIT_ID" val="diagram20231496_5*n_h_h_i*1_2_3_3"/>
  <p:tag name="KSO_WM_TEMPLATE_CATEGORY" val="diagram"/>
  <p:tag name="KSO_WM_UNIT_LAYERLEVEL" val="1_1_1_1"/>
  <p:tag name="KSO_WM_DIAGRAM_COLOR_TRICK" val="1"/>
  <p:tag name="KSO_WM_DIAGRAM_MIN_ITEMCNT" val="1"/>
  <p:tag name="KSO_WM_DIAGRAM_COLOR_MATCH_VALUE" val="{&quot;shape&quot;:{&quot;fill&quot;:{&quot;solid&quot;:{&quot;brightness&quot;:0.25,&quot;colorType&quot;:1,&quot;foreColorIndex&quot;:15,&quot;transparency&quot;:0.6399999856948853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5"/>
  <p:tag name="KSO_WM_UNIT_FILL_FORE_SCHEMECOLOR_INDEX_BRIGHTNESS" val="0.25"/>
  <p:tag name="KSO_WM_DIAGRAM_USE_COLOR_VALUE" val="{&quot;color_scheme&quot;:1,&quot;color_type&quot;:1,&quot;theme_color_indexes&quot;:[5,6,5,6,5,6]}"/>
</p:tagLst>
</file>

<file path=ppt/tags/tag186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i"/>
  <p:tag name="KSO_WM_UNIT_INDEX" val="1_2_4_3"/>
  <p:tag name="KSO_WM_UNIT_ID" val="diagram20231496_5*n_h_h_i*1_2_4_3"/>
  <p:tag name="KSO_WM_TEMPLATE_CATEGORY" val="diagram"/>
  <p:tag name="KSO_WM_UNIT_LAYERLEVEL" val="1_1_1_1"/>
  <p:tag name="KSO_WM_DIAGRAM_COLOR_TRICK" val="1"/>
  <p:tag name="KSO_WM_DIAGRAM_MIN_ITEMCNT" val="1"/>
  <p:tag name="KSO_WM_DIAGRAM_COLOR_MATCH_VALUE" val="{&quot;shape&quot;:{&quot;fill&quot;:{&quot;solid&quot;:{&quot;brightness&quot;:0.25,&quot;colorType&quot;:1,&quot;foreColorIndex&quot;:15,&quot;transparency&quot;:0.6399999856948853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5"/>
  <p:tag name="KSO_WM_UNIT_FILL_FORE_SCHEMECOLOR_INDEX_BRIGHTNESS" val="0.25"/>
  <p:tag name="KSO_WM_DIAGRAM_USE_COLOR_VALUE" val="{&quot;color_scheme&quot;:1,&quot;color_type&quot;:1,&quot;theme_color_indexes&quot;:[5,6,5,6,5,6]}"/>
</p:tagLst>
</file>

<file path=ppt/tags/tag187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i"/>
  <p:tag name="KSO_WM_UNIT_INDEX" val="1_2_5_3"/>
  <p:tag name="KSO_WM_UNIT_ID" val="diagram20231496_5*n_h_h_i*1_2_5_3"/>
  <p:tag name="KSO_WM_TEMPLATE_CATEGORY" val="diagram"/>
  <p:tag name="KSO_WM_UNIT_LAYERLEVEL" val="1_1_1_1"/>
  <p:tag name="KSO_WM_DIAGRAM_COLOR_TRICK" val="1"/>
  <p:tag name="KSO_WM_DIAGRAM_MIN_ITEMCNT" val="1"/>
  <p:tag name="KSO_WM_DIAGRAM_COLOR_MATCH_VALUE" val="{&quot;shape&quot;:{&quot;fill&quot;:{&quot;solid&quot;:{&quot;brightness&quot;:0.25,&quot;colorType&quot;:1,&quot;foreColorIndex&quot;:15,&quot;transparency&quot;:0.6399999856948853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5"/>
  <p:tag name="KSO_WM_UNIT_FILL_FORE_SCHEMECOLOR_INDEX_BRIGHTNESS" val="0.25"/>
  <p:tag name="KSO_WM_DIAGRAM_USE_COLOR_VALUE" val="{&quot;color_scheme&quot;:1,&quot;color_type&quot;:1,&quot;theme_color_indexes&quot;:[5,6,5,6,5,6]}"/>
</p:tagLst>
</file>

<file path=ppt/tags/tag188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a"/>
  <p:tag name="KSO_WM_UNIT_INDEX" val="1_2_2_1"/>
  <p:tag name="KSO_WM_UNIT_ID" val="diagram20231496_5*n_h_h_a*1_2_2_1"/>
  <p:tag name="KSO_WM_TEMPLATE_CATEGORY" val="diagram"/>
  <p:tag name="KSO_WM_UNIT_LAYERLEVEL" val="1_1_1_1"/>
  <p:tag name="KSO_WM_BEAUTIFY_FLAG" val="#wm#"/>
  <p:tag name="KSO_WM_DIAGRAM_COLOR_TRICK" val="1"/>
  <p:tag name="KSO_WM_DIAGRAM_MIN_ITEMCNT" val="1"/>
  <p:tag name="KSO_WM_DIAGRAM_COLOR_MATCH_VALUE" val="{&quot;shape&quot;:{&quot;fill&quot;:{&quot;gradient&quot;:[{&quot;brightness&quot;:0,&quot;colorType&quot;:1,&quot;foreColorIndex&quot;:5,&quot;pos&quot;:0.9900000095367432,&quot;transparency&quot;:0},{&quot;brightness&quot;:0,&quot;colorType&quot;:1,&quot;foreColorIndex&quot;:5,&quot;pos&quot;:0,&quot;transparency&quot;:0.6200000047683716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4"/>
  <p:tag name="KSO_WM_UNIT_PRESET_TEXT" val="添加标题"/>
  <p:tag name="KSO_WM_UNIT_FILL_TYPE" val="3"/>
  <p:tag name="KSO_WM_DIAGRAM_USE_COLOR_VALUE" val="{&quot;color_scheme&quot;:1,&quot;color_type&quot;:1,&quot;theme_color_indexes&quot;:[5,6,5,6,5,6]}"/>
</p:tagLst>
</file>

<file path=ppt/tags/tag189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a"/>
  <p:tag name="KSO_WM_UNIT_INDEX" val="1_2_1_1"/>
  <p:tag name="KSO_WM_UNIT_ID" val="diagram20231496_5*n_h_h_a*1_2_1_1"/>
  <p:tag name="KSO_WM_TEMPLATE_CATEGORY" val="diagram"/>
  <p:tag name="KSO_WM_UNIT_LAYERLEVEL" val="1_1_1_1"/>
  <p:tag name="KSO_WM_BEAUTIFY_FLAG" val="#wm#"/>
  <p:tag name="KSO_WM_DIAGRAM_COLOR_TRICK" val="1"/>
  <p:tag name="KSO_WM_DIAGRAM_MIN_ITEMCNT" val="1"/>
  <p:tag name="KSO_WM_DIAGRAM_COLOR_MATCH_VALUE" val="{&quot;shape&quot;:{&quot;fill&quot;:{&quot;gradient&quot;:[{&quot;brightness&quot;:0,&quot;colorType&quot;:1,&quot;foreColorIndex&quot;:5,&quot;pos&quot;:0.9900000095367432,&quot;transparency&quot;:0},{&quot;brightness&quot;:0,&quot;colorType&quot;:1,&quot;foreColorIndex&quot;:5,&quot;pos&quot;:0,&quot;transparency&quot;:0.6200000047683716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4"/>
  <p:tag name="KSO_WM_UNIT_PRESET_TEXT" val="添加标题"/>
  <p:tag name="KSO_WM_UNIT_FILL_TYPE" val="3"/>
  <p:tag name="KSO_WM_DIAGRAM_USE_COLOR_VALUE" val="{&quot;color_scheme&quot;:1,&quot;color_type&quot;:1,&quot;theme_color_indexes&quot;:[5,6,5,6,5,6]}"/>
</p:tagLst>
</file>

<file path=ppt/tags/tag1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_x000B_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31496_5*n_h_i*1_1_1"/>
  <p:tag name="KSO_WM_TEMPLATE_CATEGORY" val="diagram"/>
  <p:tag name="KSO_WM_TEMPLATE_INDEX" val="20231496"/>
  <p:tag name="KSO_WM_UNIT_LAYERLEVEL" val="1_1_1"/>
  <p:tag name="KSO_WM_TAG_VERSION" val="3.0"/>
  <p:tag name="KSO_WM_UNIT_LINE_FORE_SCHEMECOLOR_INDEX_1_BRIGHTNESS" val="0.4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51"/>
  <p:tag name="KSO_WM_UNIT_LINE_FORE_SCHEMECOLOR_INDEX_2_TRANS" val="1"/>
  <p:tag name="KSO_WM_UNIT_LINE_GRADIENT_TYPE" val="0"/>
  <p:tag name="KSO_WM_UNIT_LINE_GRADIENT_ANGLE" val="180"/>
  <p:tag name="KSO_WM_UNIT_LINE_GRADIENT_DIRECTION" val="4"/>
  <p:tag name="KSO_WM_UNIT_LINE_FILL_TYPE" val="5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},{&quot;brightness&quot;:0,&quot;colorType&quot;:1,&quot;foreColorIndex&quot;:5,&quot;pos&quot;:0.5099999904632568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91.xml><?xml version="1.0" encoding="utf-8"?>
<p:tagLst xmlns:p="http://schemas.openxmlformats.org/presentationml/2006/main"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1"/>
  <p:tag name="KSO_WM_UNIT_ID" val="diagram20231496_5*n_h_h_i*1_2_5_1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92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a"/>
  <p:tag name="KSO_WM_UNIT_INDEX" val="1_2_3_1"/>
  <p:tag name="KSO_WM_UNIT_ID" val="diagram20231496_5*n_h_h_a*1_2_3_1"/>
  <p:tag name="KSO_WM_TEMPLATE_CATEGORY" val="diagram"/>
  <p:tag name="KSO_WM_UNIT_LAYERLEVEL" val="1_1_1_1"/>
  <p:tag name="KSO_WM_BEAUTIFY_FLAG" val="#wm#"/>
  <p:tag name="KSO_WM_DIAGRAM_COLOR_TRICK" val="1"/>
  <p:tag name="KSO_WM_DIAGRAM_MIN_ITEMCNT" val="1"/>
  <p:tag name="KSO_WM_DIAGRAM_COLOR_MATCH_VALUE" val="{&quot;shape&quot;:{&quot;fill&quot;:{&quot;gradient&quot;:[{&quot;brightness&quot;:0,&quot;colorType&quot;:1,&quot;foreColorIndex&quot;:5,&quot;pos&quot;:0.9900000095367432,&quot;transparency&quot;:0},{&quot;brightness&quot;:0,&quot;colorType&quot;:1,&quot;foreColorIndex&quot;:5,&quot;pos&quot;:0,&quot;transparency&quot;:0.6200000047683716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4"/>
  <p:tag name="KSO_WM_UNIT_PRESET_TEXT" val="添加标题"/>
  <p:tag name="KSO_WM_UNIT_FILL_TYPE" val="3"/>
  <p:tag name="KSO_WM_DIAGRAM_USE_COLOR_VALUE" val="{&quot;color_scheme&quot;:1,&quot;color_type&quot;:1,&quot;theme_color_indexes&quot;:[5,6,5,6,5,6]}"/>
</p:tagLst>
</file>

<file path=ppt/tags/tag193.xml><?xml version="1.0" encoding="utf-8"?>
<p:tagLst xmlns:p="http://schemas.openxmlformats.org/presentationml/2006/main"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3"/>
  <p:tag name="KSO_WM_UNIT_ID" val="diagram20231496_5*n_h_h_i*1_2_1_3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231496_5*n_h_i*1_1_2"/>
  <p:tag name="KSO_WM_TEMPLATE_CATEGORY" val="diagram"/>
  <p:tag name="KSO_WM_TEMPLATE_INDEX" val="20231496"/>
  <p:tag name="KSO_WM_UNIT_LAYERLEVEL" val="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9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9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,&quot;transparency&quot;:0.8999999761581421},{&quot;brightness&quot;:0,&quot;colorType&quot;:1,&quot;foreColorIndex&quot;:5,&quot;pos&quot;:1,&quot;transparency&quot;:0.89999997615814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3"/>
  <p:tag name="KSO_WM_UNIT_ID" val="diagram20231496_5*n_h_i*1_1_3"/>
  <p:tag name="KSO_WM_TEMPLATE_CATEGORY" val="diagram"/>
  <p:tag name="KSO_WM_TEMPLATE_INDEX" val="20231496"/>
  <p:tag name="KSO_WM_UNIT_LAYERLEVEL" val="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8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85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,&quot;transparency&quot;:0.8500000238418579},{&quot;brightness&quot;:0,&quot;colorType&quot;:1,&quot;foreColorIndex&quot;:5,&quot;pos&quot;:1,&quot;transparency&quot;:0.8500000238418579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4"/>
  <p:tag name="KSO_WM_UNIT_ID" val="diagram20231496_5*n_h_i*1_1_4"/>
  <p:tag name="KSO_WM_TEMPLATE_CATEGORY" val="diagram"/>
  <p:tag name="KSO_WM_TEMPLATE_INDEX" val="20231496"/>
  <p:tag name="KSO_WM_UNIT_LAYERLEVEL" val="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8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.8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,&quot;transparency&quot;:0.800000011920929},{&quot;brightness&quot;:0,&quot;colorType&quot;:1,&quot;foreColorIndex&quot;:5,&quot;pos&quot;:1,&quot;transparency&quot;:0.800000011920929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97.xml><?xml version="1.0" encoding="utf-8"?>
<p:tagLst xmlns:p="http://schemas.openxmlformats.org/presentationml/2006/main"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1"/>
  <p:tag name="KSO_WM_UNIT_ID" val="diagram20231496_5*n_h_h_i*1_2_4_1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98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a"/>
  <p:tag name="KSO_WM_UNIT_INDEX" val="1_2_4_1"/>
  <p:tag name="KSO_WM_UNIT_ID" val="diagram20231496_5*n_h_h_a*1_2_4_1"/>
  <p:tag name="KSO_WM_TEMPLATE_CATEGORY" val="diagram"/>
  <p:tag name="KSO_WM_UNIT_LAYERLEVEL" val="1_1_1_1"/>
  <p:tag name="KSO_WM_BEAUTIFY_FLAG" val="#wm#"/>
  <p:tag name="KSO_WM_DIAGRAM_COLOR_TRICK" val="1"/>
  <p:tag name="KSO_WM_DIAGRAM_MIN_ITEMCNT" val="1"/>
  <p:tag name="KSO_WM_DIAGRAM_COLOR_MATCH_VALUE" val="{&quot;shape&quot;:{&quot;fill&quot;:{&quot;gradient&quot;:[{&quot;brightness&quot;:0,&quot;colorType&quot;:1,&quot;foreColorIndex&quot;:5,&quot;pos&quot;:0.9900000095367432,&quot;transparency&quot;:0},{&quot;brightness&quot;:0,&quot;colorType&quot;:1,&quot;foreColorIndex&quot;:5,&quot;pos&quot;:0,&quot;transparency&quot;:0.6200000047683716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4"/>
  <p:tag name="KSO_WM_UNIT_PRESET_TEXT" val="添加标题"/>
  <p:tag name="KSO_WM_UNIT_FILL_TYPE" val="3"/>
  <p:tag name="KSO_WM_DIAGRAM_USE_COLOR_VALUE" val="{&quot;color_scheme&quot;:1,&quot;color_type&quot;:1,&quot;theme_color_indexes&quot;:[5,6,5,6,5,6]}"/>
</p:tagLst>
</file>

<file path=ppt/tags/tag199.xml><?xml version="1.0" encoding="utf-8"?>
<p:tagLst xmlns:p="http://schemas.openxmlformats.org/presentationml/2006/main"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3"/>
  <p:tag name="KSO_WM_UNIT_ID" val="diagram20231496_5*n_h_h_i*1_2_2_3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200.xml><?xml version="1.0" encoding="utf-8"?>
<p:tagLst xmlns:p="http://schemas.openxmlformats.org/presentationml/2006/main"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ID" val="diagram20231496_5*n_h_h_i*1_2_3_2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231496_5*n_h_h_i*1_2_1_2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.03"/>
  <p:tag name="KSO_WM_UNIT_FILL_FORE_SCHEMECOLOR_INDEX_1_TRANS" val="1"/>
  <p:tag name="KSO_WM_UNIT_FILL_FORE_SCHEMECOLOR_INDEX_2_BRIGHTNESS" val="0.4"/>
  <p:tag name="KSO_WM_UNIT_FILL_FORE_SCHEMECOLOR_INDEX_2" val="5"/>
  <p:tag name="KSO_WM_UNIT_FILL_FORE_SCHEMECOLOR_INDEX_2_POS" val="0.5"/>
  <p:tag name="KSO_WM_UNIT_FILL_FORE_SCHEMECOLOR_INDEX_2_TRANS" val="0.2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0"/>
  <p:tag name="KSO_WM_UNIT_FILL_GRADIENT_DIRECTION" val="3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.029999999329447746,&quot;transparency&quot;:1},{&quot;brightness&quot;:0.4000000059604645,&quot;colorType&quot;:1,&quot;foreColorIndex&quot;:5,&quot;pos&quot;:0.5,&quot;transparency&quot;:0.20000000298023224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02.xml><?xml version="1.0" encoding="utf-8"?>
<p:tagLst xmlns:p="http://schemas.openxmlformats.org/presentationml/2006/main">
  <p:tag name="KSO_WM_UNIT_TEXT_FILL_FORE_SCHEMECOLOR_INDEX_BRIGHTNESS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1496_5*n_h_h_f*1_2_1_1"/>
  <p:tag name="KSO_WM_TEMPLATE_CATEGORY" val="diagram"/>
  <p:tag name="KSO_WM_TEMPLATE_INDEX" val="20231496"/>
  <p:tag name="KSO_WM_UNIT_LAYERLEVEL" val="1_1_1_1"/>
  <p:tag name="KSO_WM_TAG_VERSION" val="3.0"/>
  <p:tag name="KSO_WM_BEAUTIFY_FLAG" val="#wm#"/>
  <p:tag name="KSO_WM_UNIT_VALUE" val="36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点击此处添加正文，文字是您思想的提炼请言简意赅的阐述您的观点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20231496_5*n_h_h_i*1_2_2_2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.03"/>
  <p:tag name="KSO_WM_UNIT_FILL_FORE_SCHEMECOLOR_INDEX_1_TRANS" val="1"/>
  <p:tag name="KSO_WM_UNIT_FILL_FORE_SCHEMECOLOR_INDEX_2_BRIGHTNESS" val="0.4"/>
  <p:tag name="KSO_WM_UNIT_FILL_FORE_SCHEMECOLOR_INDEX_2" val="5"/>
  <p:tag name="KSO_WM_UNIT_FILL_FORE_SCHEMECOLOR_INDEX_2_POS" val="0.5"/>
  <p:tag name="KSO_WM_UNIT_FILL_FORE_SCHEMECOLOR_INDEX_2_TRANS" val="0.2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0"/>
  <p:tag name="KSO_WM_UNIT_FILL_GRADIENT_DIRECTION" val="3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.029999999329447746,&quot;transparency&quot;:1},{&quot;brightness&quot;:0.4000000059604645,&quot;colorType&quot;:1,&quot;foreColorIndex&quot;:5,&quot;pos&quot;:0.5,&quot;transparency&quot;:0.20000000298023224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04.xml><?xml version="1.0" encoding="utf-8"?>
<p:tagLst xmlns:p="http://schemas.openxmlformats.org/presentationml/2006/main">
  <p:tag name="KSO_WM_UNIT_TEXT_FILL_FORE_SCHEMECOLOR_INDEX_BRIGHTNESS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1496_5*n_h_h_f*1_2_2_1"/>
  <p:tag name="KSO_WM_TEMPLATE_CATEGORY" val="diagram"/>
  <p:tag name="KSO_WM_TEMPLATE_INDEX" val="20231496"/>
  <p:tag name="KSO_WM_UNIT_LAYERLEVEL" val="1_1_1_1"/>
  <p:tag name="KSO_WM_TAG_VERSION" val="3.0"/>
  <p:tag name="KSO_WM_UNIT_VALUE" val="5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点击此处添加正文，文字是您思想的提炼请言简意赅的阐述您的观点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05.xml><?xml version="1.0" encoding="utf-8"?>
<p:tagLst xmlns:p="http://schemas.openxmlformats.org/presentationml/2006/main">
  <p:tag name="KSO_WM_UNIT_COMPATIBLE" val="0"/>
  <p:tag name="KSO_WM_UNIT_DIAGRAM_ISREFERUNIT" val="0"/>
  <p:tag name="KSO_WM_TEMPLATE_INDEX" val="20231496"/>
  <p:tag name="KSO_WM_TAG_VERSION" val="3.0"/>
  <p:tag name="KSO_WM_UNIT_FILL_FORE_SCHEMECOLOR_INDEX_1" val="5"/>
  <p:tag name="KSO_WM_UNIT_FILL_FORE_SCHEMECOLOR_INDEX_1_TRANS" val="0"/>
  <p:tag name="KSO_WM_UNIT_FILL_FORE_SCHEMECOLOR_INDEX_2" val="5"/>
  <p:tag name="KSO_WM_UNIT_FILL_FORE_SCHEMECOLOR_INDEX_2_TRANS" val="0"/>
  <p:tag name="KSO_WM_UNIT_FILL_GRADIENT_ANGLE" val="45"/>
  <p:tag name="KSO_WM_DIAGRAM_VERSION" val="3"/>
  <p:tag name="KSO_WM_DIAGRAM_COLOR_TEXT_CAN_REMOVE" val="n"/>
  <p:tag name="KSO_WM_DIAGRAM_MAX_ITEMCNT" val="6"/>
  <p:tag name="KSO_WM_DIAGRAM_VIRTUALLY_FRAME" val="{&quot;height&quot;:322.20526123046875,&quot;left&quot;:52.22503937007873,&quot;top&quot;:108.9276449753168,&quot;width&quot;:788.3499938964844}"/>
  <p:tag name="KSO_WM_UNIT_ISCONTENTSTITLE" val="0"/>
  <p:tag name="KSO_WM_UNIT_ISNUMDGMTITLE" val="0"/>
  <p:tag name="KSO_WM_UNIT_NOCLEAR" val="0"/>
  <p:tag name="KSO_WM_UNIT_HIGHLIGHT" val="0"/>
  <p:tag name="KSO_WM_UNIT_DIAGRAM_ISNUMVISUAL" val="0"/>
  <p:tag name="KSO_WM_DIAGRAM_GROUP_CODE" val="n1-1"/>
  <p:tag name="KSO_WM_UNIT_TYPE" val="n_h_h_a"/>
  <p:tag name="KSO_WM_UNIT_INDEX" val="1_2_5_1"/>
  <p:tag name="KSO_WM_UNIT_ID" val="diagram20231496_5*n_h_h_a*1_2_5_1"/>
  <p:tag name="KSO_WM_TEMPLATE_CATEGORY" val="diagram"/>
  <p:tag name="KSO_WM_UNIT_LAYERLEVEL" val="1_1_1_1"/>
  <p:tag name="KSO_WM_BEAUTIFY_FLAG" val="#wm#"/>
  <p:tag name="KSO_WM_DIAGRAM_COLOR_TRICK" val="1"/>
  <p:tag name="KSO_WM_DIAGRAM_MIN_ITEMCNT" val="1"/>
  <p:tag name="KSO_WM_DIAGRAM_COLOR_MATCH_VALUE" val="{&quot;shape&quot;:{&quot;fill&quot;:{&quot;gradient&quot;:[{&quot;brightness&quot;:0,&quot;colorType&quot;:1,&quot;foreColorIndex&quot;:5,&quot;pos&quot;:0.9900000095367432,&quot;transparency&quot;:0},{&quot;brightness&quot;:0,&quot;colorType&quot;:1,&quot;foreColorIndex&quot;:5,&quot;pos&quot;:0,&quot;transparency&quot;:0.6200000047683716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4"/>
  <p:tag name="KSO_WM_UNIT_PRESET_TEXT" val="添加标题"/>
  <p:tag name="KSO_WM_UNIT_FILL_TYPE" val="3"/>
  <p:tag name="KSO_WM_DIAGRAM_USE_COLOR_VALUE" val="{&quot;color_scheme&quot;:1,&quot;color_type&quot;:1,&quot;theme_color_indexes&quot;:[5,6,5,6,5,6]}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1"/>
  <p:tag name="KSO_WM_UNIT_ID" val="diagram20231496_5*n_h_h_i*1_2_3_1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.03"/>
  <p:tag name="KSO_WM_UNIT_FILL_FORE_SCHEMECOLOR_INDEX_1_TRANS" val="1"/>
  <p:tag name="KSO_WM_UNIT_FILL_FORE_SCHEMECOLOR_INDEX_2_BRIGHTNESS" val="0.4"/>
  <p:tag name="KSO_WM_UNIT_FILL_FORE_SCHEMECOLOR_INDEX_2" val="5"/>
  <p:tag name="KSO_WM_UNIT_FILL_FORE_SCHEMECOLOR_INDEX_2_POS" val="0.5"/>
  <p:tag name="KSO_WM_UNIT_FILL_FORE_SCHEMECOLOR_INDEX_2_TRANS" val="0.2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0"/>
  <p:tag name="KSO_WM_UNIT_FILL_GRADIENT_DIRECTION" val="3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.029999999329447746,&quot;transparency&quot;:1},{&quot;brightness&quot;:0.4000000059604645,&quot;colorType&quot;:1,&quot;foreColorIndex&quot;:5,&quot;pos&quot;:0.5,&quot;transparency&quot;:0.20000000298023224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07.xml><?xml version="1.0" encoding="utf-8"?>
<p:tagLst xmlns:p="http://schemas.openxmlformats.org/presentationml/2006/main">
  <p:tag name="KSO_WM_UNIT_TEXT_FILL_FORE_SCHEMECOLOR_INDEX_BRIGHTNESS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231496_5*n_h_h_f*1_2_3_1"/>
  <p:tag name="KSO_WM_TEMPLATE_CATEGORY" val="diagram"/>
  <p:tag name="KSO_WM_TEMPLATE_INDEX" val="20231496"/>
  <p:tag name="KSO_WM_UNIT_LAYERLEVEL" val="1_1_1_1"/>
  <p:tag name="KSO_WM_TAG_VERSION" val="3.0"/>
  <p:tag name="KSO_WM_BEAUTIFY_FLAG" val="#wm#"/>
  <p:tag name="KSO_WM_UNIT_VALUE" val="36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点击此处添加正文，文字是您思想的提炼请言简意赅的阐述您的观点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2"/>
  <p:tag name="KSO_WM_UNIT_ID" val="diagram20231496_5*n_h_h_i*1_2_4_2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.03"/>
  <p:tag name="KSO_WM_UNIT_FILL_FORE_SCHEMECOLOR_INDEX_1_TRANS" val="1"/>
  <p:tag name="KSO_WM_UNIT_FILL_FORE_SCHEMECOLOR_INDEX_2_BRIGHTNESS" val="0.4"/>
  <p:tag name="KSO_WM_UNIT_FILL_FORE_SCHEMECOLOR_INDEX_2" val="5"/>
  <p:tag name="KSO_WM_UNIT_FILL_FORE_SCHEMECOLOR_INDEX_2_POS" val="0.5"/>
  <p:tag name="KSO_WM_UNIT_FILL_FORE_SCHEMECOLOR_INDEX_2_TRANS" val="0.2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0"/>
  <p:tag name="KSO_WM_UNIT_FILL_GRADIENT_DIRECTION" val="3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.029999999329447746,&quot;transparency&quot;:1},{&quot;brightness&quot;:0.4000000059604645,&quot;colorType&quot;:1,&quot;foreColorIndex&quot;:5,&quot;pos&quot;:0.5,&quot;transparency&quot;:0.20000000298023224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09.xml><?xml version="1.0" encoding="utf-8"?>
<p:tagLst xmlns:p="http://schemas.openxmlformats.org/presentationml/2006/main">
  <p:tag name="KSO_WM_UNIT_TEXT_FILL_FORE_SCHEMECOLOR_INDEX_BRIGHTNESS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20231496_5*n_h_h_f*1_2_4_1"/>
  <p:tag name="KSO_WM_TEMPLATE_CATEGORY" val="diagram"/>
  <p:tag name="KSO_WM_TEMPLATE_INDEX" val="20231496"/>
  <p:tag name="KSO_WM_UNIT_LAYERLEVEL" val="1_1_1_1"/>
  <p:tag name="KSO_WM_TAG_VERSION" val="3.0"/>
  <p:tag name="KSO_WM_BEAUTIFY_FLAG" val="#wm#"/>
  <p:tag name="KSO_WM_UNIT_VALUE" val="36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点击此处添加正文，文字是您思想的提炼请言简意赅的阐述您的观点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1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名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5_2"/>
  <p:tag name="KSO_WM_UNIT_ID" val="diagram20231496_5*n_h_h_i*1_2_5_2"/>
  <p:tag name="KSO_WM_TEMPLATE_CATEGORY" val="diagram"/>
  <p:tag name="KSO_WM_TEMPLATE_INDEX" val="20231496"/>
  <p:tag name="KSO_WM_UNIT_LAYERLEVEL" val="1_1_1_1"/>
  <p:tag name="KSO_WM_TAG_VERSION" val="3.0"/>
  <p:tag name="KSO_WM_UNIT_FILL_FORE_SCHEMECOLOR_INDEX_1_BRIGHTNESS" val="0.4"/>
  <p:tag name="KSO_WM_UNIT_FILL_FORE_SCHEMECOLOR_INDEX_1" val="5"/>
  <p:tag name="KSO_WM_UNIT_FILL_FORE_SCHEMECOLOR_INDEX_1_POS" val="0.03"/>
  <p:tag name="KSO_WM_UNIT_FILL_FORE_SCHEMECOLOR_INDEX_1_TRANS" val="1"/>
  <p:tag name="KSO_WM_UNIT_FILL_FORE_SCHEMECOLOR_INDEX_2_BRIGHTNESS" val="0.4"/>
  <p:tag name="KSO_WM_UNIT_FILL_FORE_SCHEMECOLOR_INDEX_2" val="5"/>
  <p:tag name="KSO_WM_UNIT_FILL_FORE_SCHEMECOLOR_INDEX_2_POS" val="0.5"/>
  <p:tag name="KSO_WM_UNIT_FILL_FORE_SCHEMECOLOR_INDEX_2_TRANS" val="0.2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0"/>
  <p:tag name="KSO_WM_UNIT_FILL_GRADIENT_DIRECTION" val="3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.4000000059604645,&quot;colorType&quot;:1,&quot;foreColorIndex&quot;:5,&quot;pos&quot;:0.029999999329447746,&quot;transparency&quot;:1},{&quot;brightness&quot;:0.4000000059604645,&quot;colorType&quot;:1,&quot;foreColorIndex&quot;:5,&quot;pos&quot;:0.5,&quot;transparency&quot;:0.20000000298023224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11.xml><?xml version="1.0" encoding="utf-8"?>
<p:tagLst xmlns:p="http://schemas.openxmlformats.org/presentationml/2006/main">
  <p:tag name="KSO_WM_UNIT_TEXT_FILL_FORE_SCHEMECOLOR_INDEX_BRIGHTNESS" val="0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5_1"/>
  <p:tag name="KSO_WM_UNIT_ID" val="diagram20231496_5*n_h_h_f*1_2_5_1"/>
  <p:tag name="KSO_WM_TEMPLATE_CATEGORY" val="diagram"/>
  <p:tag name="KSO_WM_TEMPLATE_INDEX" val="20231496"/>
  <p:tag name="KSO_WM_UNIT_LAYERLEVEL" val="1_1_1_1"/>
  <p:tag name="KSO_WM_TAG_VERSION" val="3.0"/>
  <p:tag name="KSO_WM_BEAUTIFY_FLAG" val="#wm#"/>
  <p:tag name="KSO_WM_UNIT_VALUE" val="36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点击此处添加正文，文字是您思想的提炼请言简意赅的阐述您的观点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5"/>
  <p:tag name="KSO_WM_UNIT_ID" val="diagram20231496_5*n_h_i*1_1_5"/>
  <p:tag name="KSO_WM_TEMPLATE_CATEGORY" val="diagram"/>
  <p:tag name="KSO_WM_TEMPLATE_INDEX" val="20231496"/>
  <p:tag name="KSO_WM_UNIT_LAYERLEVEL" val="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98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solid&quot;:{&quot;brightness&quot;:0.25,&quot;colorType&quot;:1,&quot;foreColorIndex&quot;:15,&quot;transparency&quot;:0.829999983310699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5"/>
  <p:tag name="KSO_WM_UNIT_FILL_FORE_SCHEMECOLOR_INDEX_BRIGHTNESS" val="0.25"/>
  <p:tag name="KSO_WM_DIAGRAM_USE_COLOR_VALUE" val="{&quot;color_scheme&quot;:1,&quot;color_type&quot;:1,&quot;theme_color_indexes&quot;:[5,6,5,6,5,6]}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6"/>
  <p:tag name="KSO_WM_UNIT_ID" val="diagram20231496_5*n_h_i*1_1_6"/>
  <p:tag name="KSO_WM_TEMPLATE_CATEGORY" val="diagram"/>
  <p:tag name="KSO_WM_TEMPLATE_INDEX" val="20231496"/>
  <p:tag name="KSO_WM_UNIT_LAYERLEVEL" val="1_1_1"/>
  <p:tag name="KSO_WM_TAG_VERSION" val="3.0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98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gradient&quot;:[{&quot;brightness&quot;:0,&quot;colorType&quot;:1,&quot;foreColorIndex&quot;:5,&quot;pos&quot;:0.7400000095367432,&quot;transparency&quot;:0},{&quot;brightness&quot;:0,&quot;colorType&quot;:1,&quot;foreColorIndex&quot;:5,&quot;pos&quot;:0,&quot;transparency&quot;:0.8100000023841858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31496_5*n_h_a*1_1_1"/>
  <p:tag name="KSO_WM_TEMPLATE_CATEGORY" val="diagram"/>
  <p:tag name="KSO_WM_TEMPLATE_INDEX" val="20231496"/>
  <p:tag name="KSO_WM_UNIT_LAYERLEVEL" val="1_1_1"/>
  <p:tag name="KSO_WM_TAG_VERSION" val="3.0"/>
  <p:tag name="KSO_WM_UNIT_TEXT_FILL_FORE_SCHEMECOLOR_INDEX_BRIGHTNESS" val="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1"/>
  <p:tag name="KSO_WM_DIAGRAM_VIRTUALLY_FRAME" val="{&quot;height&quot;:322.20526123046875,&quot;left&quot;:52.22503937007873,&quot;top&quot;:108.9276449753168,&quot;width&quot;:788.349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15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216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217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218.xml><?xml version="1.0" encoding="utf-8"?>
<p:tagLst xmlns:p="http://schemas.openxmlformats.org/presentationml/2006/main">
  <p:tag name="KSO_WM_DIAGRAM_VIRTUALLY_FRAME" val="{&quot;height&quot;:392.38314960629924,&quot;left&quot;:443.06464566929134,&quot;top&quot;:79.3451968503937,&quot;width&quot;:367.31055118110237}"/>
</p:tagLst>
</file>

<file path=ppt/tags/tag219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TEMPLATE_INDEX" val="20235919"/>
  <p:tag name="KSO_WM_TEMPLATE_CATEGORY" val="custom"/>
  <p:tag name="KSO_WM_UNIT_ID" val="custom20235919_9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PRESET_TEXT" val="感谢观看"/>
</p:tagLst>
</file>

<file path=ppt/tags/tag22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22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20235919"/>
  <p:tag name="KSO_WM_TEMPLATE_CATEGORY" val="custom"/>
  <p:tag name="KSO_WM_UNIT_ID" val="custom20235919_9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PRESET_TEXT" val="Thank you"/>
</p:tagLst>
</file>

<file path=ppt/tags/tag221.xml><?xml version="1.0" encoding="utf-8"?>
<p:tagLst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919"/>
  <p:tag name="KSO_WM_TEMPLATE_CATEGORY" val="custom"/>
  <p:tag name="KSO_WM_SLIDE_INDEX" val="9"/>
  <p:tag name="KSO_WM_SLIDE_ID" val="custom20235919_9"/>
  <p:tag name="KSO_WM_TEMPLATE_MASTER_TYPE" val="0"/>
  <p:tag name="KSO_WM_SLIDE_LAYOUT" val="a_b_f"/>
  <p:tag name="KSO_WM_SLIDE_LAYOUT_CNT" val="1_1_1"/>
</p:tagLst>
</file>

<file path=ppt/tags/tag222.xml><?xml version="1.0" encoding="utf-8"?>
<p:tagLst xmlns:p="http://schemas.openxmlformats.org/presentationml/2006/main">
  <p:tag name="ISLIDE.GUIDESSETTING" val="{&quot;Id&quot;:&quot;GuidesStyle_Narrow&quot;,&quot;Name&quot;:&quot;GuidesStyle_Narrow&quot;,&quot;Kind&quot;:0,&quot;OldGuidesSetting&quot;:{&quot;HeaderHeight&quot;:10.0,&quot;FooterHeight&quot;:5.0,&quot;SideMargin&quot;:2.5,&quot;TopMargin&quot;:0.0,&quot;BottomMargin&quot;:0.0,&quot;IntervalMargin&quot;:1.0}}"/>
  <p:tag name="COMMONDATA" val="eyJoZGlkIjoiMjU0YzZhNmMxMjZhOTQxODJkYTk5MDY1YmU0NmQ3YzEifQ=="/>
  <p:tag name="resource_record_key" val="{&quot;29&quot;:[20740302,20405940,20435155,20736792,20426318,20426277,20458325,20740701,20495859,20435156,20426308],&quot;70&quot;:[3326127,3312417,3322167,3321520,3317791],&quot;71&quot;:[76235679899]}"/>
</p:tagLst>
</file>

<file path=ppt/tags/tag23.xml><?xml version="1.0" encoding="utf-8"?>
<p:tagLst xmlns:p="http://schemas.openxmlformats.org/presentationml/2006/main">
  <p:tag name="KSO_WM_UNIT_ID" val="_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ID" val="_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D" val="_1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27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ID" val="_2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ID" val="_2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ID" val="_2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3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p="http://schemas.openxmlformats.org/presentationml/2006/main">
  <p:tag name="KSO_WM_UNIT_ID" val="_3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D" val="_3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ID" val="_3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4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4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p="http://schemas.openxmlformats.org/presentationml/2006/main">
  <p:tag name="KSO_WM_UNIT_ID" val="_4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ID" val="_4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ID" val="_4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58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4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9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61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p="http://schemas.openxmlformats.org/presentationml/2006/main">
  <p:tag name="KSO_WM_UNIT_ID" val="_5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ID" val="_5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ID" val="_5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67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文本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68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69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文本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71.xml><?xml version="1.0" encoding="utf-8"?>
<p:tagLst xmlns:p="http://schemas.openxmlformats.org/presentationml/2006/main">
  <p:tag name="KSO_WM_UNIT_ID" val="_6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ID" val="_6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ID" val="_6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5.xml><?xml version="1.0" encoding="utf-8"?>
<p:tagLst xmlns:p="http://schemas.openxmlformats.org/presentationml/2006/main">
  <p:tag name="KSO_WM_UNIT_ID" val="_7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ID" val="_7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ID" val="_7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ID" val="_8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ID" val="_8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UNIT_ID" val="_8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ID" val="_9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ID" val="_9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ID" val="_9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6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7.xml><?xml version="1.0" encoding="utf-8"?>
<p:tagLst xmlns:p="http://schemas.openxmlformats.org/presentationml/2006/main">
  <p:tag name="KSO_WM_UNIT_ID" val="_1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ID" val="_1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ID" val="_10**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B3F55"/>
      </a:dk2>
      <a:lt2>
        <a:srgbClr val="E5F0F7"/>
      </a:lt2>
      <a:accent1>
        <a:srgbClr val="69A8CF"/>
      </a:accent1>
      <a:accent2>
        <a:srgbClr val="DF6F63"/>
      </a:accent2>
      <a:accent3>
        <a:srgbClr val="928395"/>
      </a:accent3>
      <a:accent4>
        <a:srgbClr val="D2CD70"/>
      </a:accent4>
      <a:accent5>
        <a:srgbClr val="AC83C3"/>
      </a:accent5>
      <a:accent6>
        <a:srgbClr val="90A8C6"/>
      </a:accent6>
      <a:hlink>
        <a:srgbClr val="304FFE"/>
      </a:hlink>
      <a:folHlink>
        <a:srgbClr val="492067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2024.3.8【NO.09】-几何简约风主题模板">
      <a:dk1>
        <a:srgbClr val="333333"/>
      </a:dk1>
      <a:lt1>
        <a:sysClr val="window" lastClr="FFFFFF"/>
      </a:lt1>
      <a:dk2>
        <a:srgbClr val="001A3A"/>
      </a:dk2>
      <a:lt2>
        <a:srgbClr val="F7FAFF"/>
      </a:lt2>
      <a:accent1>
        <a:srgbClr val="016EFF"/>
      </a:accent1>
      <a:accent2>
        <a:srgbClr val="624AF0"/>
      </a:accent2>
      <a:accent3>
        <a:srgbClr val="9618F4"/>
      </a:accent3>
      <a:accent4>
        <a:srgbClr val="F7219B"/>
      </a:accent4>
      <a:accent5>
        <a:srgbClr val="F02836"/>
      </a:accent5>
      <a:accent6>
        <a:srgbClr val="EE672A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93000">
              <a:schemeClr val="accent3"/>
            </a:gs>
            <a:gs pos="52000">
              <a:schemeClr val="accent1"/>
            </a:gs>
          </a:gsLst>
          <a:path path="circle">
            <a:fillToRect r="100000" b="100000"/>
          </a:path>
          <a:tileRect l="-100000" t="-100000"/>
        </a:gra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buClrTx/>
          <a:buSzTx/>
          <a:buFontTx/>
          <a:defRPr>
            <a:solidFill>
              <a:schemeClr val="lt1"/>
            </a:solidFill>
            <a:sym typeface="+mn-ea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rmAutofit/>
      </a:bodyPr>
      <a:lstStyle>
        <a:defPPr algn="l">
          <a:lnSpc>
            <a:spcPct val="140000"/>
          </a:lnSpc>
          <a:defRPr sz="2000" kern="100" dirty="0">
            <a:effectLst/>
            <a:latin typeface="+mn-ea"/>
            <a:cs typeface="江城圆体 400W" panose="020B0500000000000000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4219</Words>
  <Application>WPS 演示</Application>
  <PresentationFormat>宽屏</PresentationFormat>
  <Paragraphs>1151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Microsoft YaHei Heavy</vt:lpstr>
      <vt:lpstr>等线</vt:lpstr>
      <vt:lpstr>+中文正文</vt:lpstr>
      <vt:lpstr>Arial Unicode MS</vt:lpstr>
      <vt:lpstr>江城圆体 400W</vt:lpstr>
      <vt:lpstr>Open Sans</vt:lpstr>
      <vt:lpstr>Arial Unicode MS</vt:lpstr>
      <vt:lpstr>Segoe Print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Jackiechan</dc:creator>
  <cp:lastModifiedBy>纯粹</cp:lastModifiedBy>
  <cp:revision>415</cp:revision>
  <dcterms:created xsi:type="dcterms:W3CDTF">2023-12-07T02:08:00Z</dcterms:created>
  <dcterms:modified xsi:type="dcterms:W3CDTF">2024-06-03T08:50:29Z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C583549079524059A5B33F2B95C1B214_12</vt:lpwstr>
  </property>
  <property fmtid="{D5CDD505-2E9C-101B-9397-08002B2CF9AE}" pid="3" name="KSOProductBuildVer">
    <vt:lpwstr>2052-12.1.0.16929</vt:lpwstr>
  </property>
</Properties>
</file>