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9" r:id="rId3"/>
    <p:sldId id="379" r:id="rId4"/>
    <p:sldId id="325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871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54" userDrawn="1">
          <p15:clr>
            <a:srgbClr val="A4A3A4"/>
          </p15:clr>
        </p15:guide>
        <p15:guide id="8" orient="horz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663"/>
    <a:srgbClr val="000000"/>
    <a:srgbClr val="00706E"/>
    <a:srgbClr val="DD1A23"/>
    <a:srgbClr val="E39925"/>
    <a:srgbClr val="41A691"/>
    <a:srgbClr val="1DA78E"/>
    <a:srgbClr val="156794"/>
    <a:srgbClr val="FE840F"/>
    <a:srgbClr val="3D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01" autoAdjust="0"/>
  </p:normalViewPr>
  <p:slideViewPr>
    <p:cSldViewPr snapToGrid="0" showGuides="1">
      <p:cViewPr varScale="1">
        <p:scale>
          <a:sx n="76" d="100"/>
          <a:sy n="76" d="100"/>
        </p:scale>
        <p:origin x="132" y="366"/>
      </p:cViewPr>
      <p:guideLst>
        <p:guide orient="horz" pos="2244"/>
        <p:guide pos="3871"/>
        <p:guide pos="192"/>
        <p:guide pos="7469"/>
        <p:guide orient="horz" pos="554"/>
        <p:guide orient="horz" pos="3859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835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09_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数据库综合实战练习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表结构介绍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08405" y="1512570"/>
            <a:ext cx="7178675" cy="113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员工表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  employee_id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first_name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last_name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department_id</a:t>
            </a: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部门表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  department_id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department_name</a:t>
            </a: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薪资表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  employee_id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salary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经理表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  manager_id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department_id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49898" y="1122517"/>
            <a:ext cx="433483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latin typeface="+mn-ea"/>
                <a:cs typeface="+mn-ea"/>
              </a:rPr>
              <a:t>准备数据</a:t>
            </a:r>
            <a:r>
              <a:rPr lang="en-US" altLang="zh-CN" sz="1500" dirty="0">
                <a:latin typeface="+mn-ea"/>
                <a:cs typeface="+mn-ea"/>
              </a:rPr>
              <a:t>: </a:t>
            </a:r>
            <a:endParaRPr lang="zh-CN" altLang="en-US" sz="1500" dirty="0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56640" y="2828290"/>
            <a:ext cx="5466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latin typeface="+mn-ea"/>
                <a:cs typeface="+mn-ea"/>
              </a:rPr>
              <a:t>实现需求</a:t>
            </a:r>
            <a:r>
              <a:rPr lang="en-US" altLang="zh-CN" sz="1500" dirty="0">
                <a:latin typeface="+mn-ea"/>
                <a:cs typeface="+mn-ea"/>
              </a:rPr>
              <a:t>: </a:t>
            </a:r>
            <a:endParaRPr lang="zh-CN" altLang="en-US" sz="1500" dirty="0"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8405" y="3150235"/>
            <a:ext cx="7178675" cy="2672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、找出每个部门的平均工资。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、列出每个部门的经理姓名以及他们管理的员工数目。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、列出没有分配到部门的员工。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、列出每个部门的员工数目以及该部门的总工资。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、列出每个员工的名字以及他们的薪资等级（低于平均工资的员工为低级别，高于平均工资的员工为高级别）。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、找出薪资排名前10的员工。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7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、找出至少有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名员工的部门。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8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、找出每个部门的平均工资，但排除经理的薪资。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9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、列出每个部门的员工姓名、薪资，以及该部门内工资排名。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、找出每个部门薪资最低的员工。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58.3,&quot;left&quot;:63.3951181102362,&quot;top&quot;:75.65,&quot;width&quot;:341.3257480314961}"/>
</p:tagLst>
</file>

<file path=ppt/tags/tag2.xml><?xml version="1.0" encoding="utf-8"?>
<p:tagLst xmlns:p="http://schemas.openxmlformats.org/presentationml/2006/main">
  <p:tag name="KSO_WM_DIAGRAM_VIRTUALLY_FRAME" val="{&quot;height&quot;:358.3,&quot;left&quot;:63.3951181102362,&quot;top&quot;:75.65,&quot;width&quot;:341.3257480314961}"/>
</p:tagLst>
</file>

<file path=ppt/tags/tag3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resource_record_key" val="{&quot;13&quot;:[20481688,20419714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28</Paragraphs>
  <Slides>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Microsoft YaHei Heavy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纯粹</cp:lastModifiedBy>
  <cp:revision>699</cp:revision>
  <dcterms:created xsi:type="dcterms:W3CDTF">2023-12-07T02:08:00Z</dcterms:created>
  <dcterms:modified xsi:type="dcterms:W3CDTF">2024-06-09T10:12:44Z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2052-12.1.0.16929</vt:lpwstr>
  </property>
</Properties>
</file>