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9144000" cy="5143500" type="screen16x9"/>
  <p:notesSz cx="6858000" cy="9144000"/>
  <p:embeddedFontLst>
    <p:embeddedFont>
      <p:font typeface="Livvic" pitchFamily="2" charset="77"/>
      <p:regular r:id="rId13"/>
      <p:bold r:id="rId14"/>
      <p:italic r:id="rId15"/>
      <p:boldItalic r:id="rId16"/>
    </p:embeddedFont>
    <p:embeddedFont>
      <p:font typeface="Oswald" pitchFamily="2" charset="77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E40FC0-B9BB-4BD4-B7CB-3335FE6FDAE6}">
  <a:tblStyle styleId="{BAE40FC0-B9BB-4BD4-B7CB-3335FE6FD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94C997FC-6850-BE0F-9D89-2C36EB28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D0234A8E-2E0B-83DA-E761-C690731E1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2BF85EC2-8494-E538-A97D-4A4CD2C2E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67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C3276D9-1BF6-FB43-2FE6-B195749E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FAED05DA-DE9F-8A70-6C8A-7B7ABBCDB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BCA9D26-2C6E-F6EE-6E63-8DAA02A96E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99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D2C0D6B4-E363-0ECD-2E58-663637F5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C07BA9EB-1145-128A-FB94-D4AE14DB9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484245A9-506B-948D-18A0-78715D1B6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684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8D09BDC6-9E12-6D11-941B-3C8CE75E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3703C822-00F6-A42B-3F8F-F959E26D4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FB6AC9D0-B948-3344-C036-BEADC91D3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6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A4A8878F-93F9-DF1F-CDEF-FBE4CAE8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486AD6CC-D91B-0C5F-4D94-0F7BBD336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6F0C290-454B-A381-54A9-C1473B76E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75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28F1CAB3-D3D9-2A4A-5E15-9257A22A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2ADE55B9-EAD1-CAB6-1903-AC0F17A43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6498EFFD-D58F-2FC1-E221-107660109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56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F67703FC-125A-CE63-24EF-0514BBFE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C2385D62-16E2-A6B9-0010-5725E7695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C7D48C9C-26C0-5C42-89EC-67AB0C045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21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E145B349-1C8F-5D82-A509-6F06043BF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B8D45287-9154-3D6D-0BF9-73C12AE13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7C5933A6-8C27-28EE-AB3C-CE0DB9A44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sre-book/pager-dut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gerduty.com/resources/best-practices-on-cal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DevOps: Pager Rotation Duties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Gerald Oden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CSD 380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7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620E8D01-5C6F-AC8E-B67D-A95A9A87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B8A2AD92-8E08-82B3-37DB-05A733C632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Cited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BDABE3DF-2B29-3086-5FB2-1E0E99CDD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Bass, L., Humphrey, B., Behrens, A., Brown, S., &amp; Wick, A. (2023). </a:t>
            </a:r>
            <a:r>
              <a:rPr lang="en-US" i="1" dirty="0"/>
              <a:t>The DevOps handbook: How to create world-class agility, reliability, &amp; security in technology organizations</a:t>
            </a:r>
            <a:r>
              <a:rPr lang="en-US" dirty="0"/>
              <a:t> (2nd ed.). IT Revolution Press.</a:t>
            </a:r>
          </a:p>
          <a:p>
            <a:r>
              <a:rPr lang="en-US" dirty="0"/>
              <a:t>Google. (2022). </a:t>
            </a:r>
            <a:r>
              <a:rPr lang="en-US" i="1" dirty="0"/>
              <a:t>SRE on-call and pager duty best practices</a:t>
            </a:r>
            <a:r>
              <a:rPr lang="en-US" dirty="0"/>
              <a:t>. Google Cloud.</a:t>
            </a:r>
            <a:br>
              <a:rPr lang="en-US" dirty="0"/>
            </a:br>
            <a:r>
              <a:rPr lang="en-US" dirty="0">
                <a:hlinkClick r:id="rId3"/>
              </a:rPr>
              <a:t>https://sre.google/sre-book/pager-duty/</a:t>
            </a:r>
            <a:r>
              <a:rPr lang="en-US" dirty="0"/>
              <a:t> </a:t>
            </a:r>
          </a:p>
          <a:p>
            <a:r>
              <a:rPr lang="en-US" dirty="0"/>
              <a:t>PagerDuty. (2023). </a:t>
            </a:r>
            <a:r>
              <a:rPr lang="en-US" i="1" dirty="0"/>
              <a:t>Best practices for on-call and incident response</a:t>
            </a:r>
            <a:r>
              <a:rPr lang="en-US" dirty="0"/>
              <a:t>. PagerDuty.</a:t>
            </a:r>
            <a:br>
              <a:rPr lang="en-US" dirty="0"/>
            </a:br>
            <a:r>
              <a:rPr lang="en-US" dirty="0">
                <a:hlinkClick r:id="rId4"/>
              </a:rPr>
              <a:t>https://www.pagerduty.com/resources/best-practices-on-call/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52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Pager Rotation Duties</a:t>
            </a: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Pager Rotation?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Continuous on-call support system for incident response.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responsibility among engineers to ensure system reliability.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Why is it Important in DevOps?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continuous availability and quick recovery.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Reduces burnout by distributing workload.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25688E75-73E0-3298-679B-08BDF437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A4B4F33-1ED3-5870-D8F2-E512128D8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DevOps and the On-Call Culture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55D11220-1895-8CBB-CA27-D323B2946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Shift from Traditional IT to DevOps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Traditional IT: Centralized support teams handle alerts.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DevOps: Developers and SREs own production reliability.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DevOps Principles for Pager Rotation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Shared accountability.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Minimized toil via automation.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Blameless postmortems for improvement.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2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08D97D0E-D3A5-BECC-53AD-CAEE0E2B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AE8972FD-09C8-90F3-FDEC-5EAB70413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Practices 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C019E880-1AD4-DA3B-3869-41D7D03DA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Fair Scheduling &amp; Load Balancing</a:t>
            </a:r>
          </a:p>
          <a:p>
            <a:pPr lvl="1"/>
            <a:r>
              <a:rPr lang="en-US" dirty="0"/>
              <a:t>Rotating shifts evenly among engineers.</a:t>
            </a:r>
          </a:p>
          <a:p>
            <a:pPr lvl="1"/>
            <a:r>
              <a:rPr lang="en-US" dirty="0"/>
              <a:t>Using tools like PagerDuty, </a:t>
            </a:r>
            <a:r>
              <a:rPr lang="en-US" dirty="0" err="1"/>
              <a:t>Opsgenie</a:t>
            </a:r>
            <a:r>
              <a:rPr lang="en-US" dirty="0"/>
              <a:t>, and </a:t>
            </a:r>
            <a:r>
              <a:rPr lang="en-US" dirty="0" err="1"/>
              <a:t>VictorOps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sz="1600" b="1" dirty="0"/>
              <a:t>Reducing Alert Fatigue</a:t>
            </a:r>
          </a:p>
          <a:p>
            <a:pPr lvl="1"/>
            <a:r>
              <a:rPr lang="en-US" dirty="0"/>
              <a:t>Prioritizing meaningful alerts (SLO-driven).</a:t>
            </a:r>
          </a:p>
          <a:p>
            <a:pPr lvl="1"/>
            <a:r>
              <a:rPr lang="en-US" dirty="0"/>
              <a:t>Implementing intelligent escalation policies.</a:t>
            </a:r>
            <a:br>
              <a:rPr lang="en-US" dirty="0"/>
            </a:br>
            <a:endParaRPr lang="en-US" dirty="0"/>
          </a:p>
          <a:p>
            <a:r>
              <a:rPr lang="en-US" sz="1600" b="1" dirty="0"/>
              <a:t>Time Zone Considerations</a:t>
            </a:r>
          </a:p>
          <a:p>
            <a:pPr lvl="1"/>
            <a:r>
              <a:rPr lang="en-US" dirty="0"/>
              <a:t>Global teams should distribute on-call shifts across regions.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5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C249F529-36DF-674D-EC46-73B7944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373F004C-41F4-E8E2-9783-903F645ABC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Incident Response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D5B25878-C337-3A8D-DC6E-1393F4C42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Automating Alert Triage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Using AI-based monitoring for </a:t>
            </a:r>
            <a:r>
              <a:rPr lang="en-US" b="1" dirty="0"/>
              <a:t>self-healing systems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Routing alerts to the right teams automatically.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Clear Runbooks and SOPs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Well-documented playbooks for faster response.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Runbook entry for database outage scenario.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Postmortems &amp; Continuous Improvement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Blameless culture: “What went wrong?” vs. “Who’s to blame?”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Implementing fixes and tracking long-term reliability.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1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171F5149-0280-9ACF-94E7-9DCCFDC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E9D0B3B6-DBBA-8D1C-E11B-D0C2DEA78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Minimizing On-Call Burnout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888EE610-C1BE-6467-77DE-E404940E6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Causes of Burnout in DevOps On-Call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Repeated false alarms.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Sleep disruption &amp; poor work-life balance.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Lack of automation in responses.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Solutions to Reduce Burnout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Noisy Alert Reduction: Use SLOs to filter critical incidents.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Secondary On-Call Support: Backup engineers for complex issues.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Compensation &amp; Work-Life Balance Considerations.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54F68360-F341-956C-9668-B3274B4E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C923483E-BCE7-CFCF-7018-8533F0F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 Pager Rotation with Tools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748099A7-E576-0F30-8770-E28C38955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Alerting and Scheduling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PagerDuty, </a:t>
            </a:r>
            <a:r>
              <a:rPr lang="en-US" dirty="0" err="1"/>
              <a:t>Opsgenie</a:t>
            </a:r>
            <a:r>
              <a:rPr lang="en-US" dirty="0"/>
              <a:t>, </a:t>
            </a:r>
            <a:r>
              <a:rPr lang="en-US" dirty="0" err="1"/>
              <a:t>VictorOps</a:t>
            </a:r>
            <a:r>
              <a:rPr lang="en-US" dirty="0"/>
              <a:t> for automated scheduling.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Prometheus + Grafana for real-time alert visualization.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Incident Management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Slack &amp; Microsoft Teams integrations for quick response.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Runbook automation with </a:t>
            </a:r>
            <a:r>
              <a:rPr lang="en-US" dirty="0" err="1"/>
              <a:t>Rundeck</a:t>
            </a:r>
            <a:r>
              <a:rPr lang="en-US" dirty="0"/>
              <a:t> to resolve issues faster.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 Workflow: Pager Rotation in 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Incident detected → Alert triggered → On-call engineer notified → Auto-remediation attempted → Escalation if needed.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5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566E22DA-CF87-9A28-1CE5-85F1F3CF2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7AC3C659-68CC-36D0-5619-2EBBD1D89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Study: Google’s Site Reliability Engineering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EF232C4A-9C35-FF13-7F98-DF473BC1A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How Google Handles On-Call Duties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Site Reliability Engineering (SRE) principles applied.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Balancing ops work with engineering tasks (50/50 split).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Lessons from Google’s Pager Rotation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Budgets: Balance feature development with reliability.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Training &amp; Rotation: Junior engineers gradually take on-call.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&amp; Automation: Reducing manual intervention in incident response.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3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B32D03D8-F4E7-04AF-3C04-105875CD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44C7CACF-49B7-2EE0-2AFF-B9C4F031F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D66FB31C-E89F-ED98-6153-E018E86A5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</a:pPr>
            <a:r>
              <a:rPr lang="en-US" dirty="0"/>
              <a:t>Pager rotation is critical for system reliability in DevOps.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Fair scheduling and alert management reduce burnout.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Automation is essential for minimizing toil.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Blameless postmortems drive continuous improvement.</a:t>
            </a:r>
          </a:p>
          <a:p>
            <a:pPr marL="171450" indent="-171450">
              <a:spcAft>
                <a:spcPts val="1600"/>
              </a:spcAft>
            </a:pPr>
            <a:r>
              <a:rPr lang="en-US" dirty="0"/>
              <a:t>Best practices from SRE models can enhance on-call culture.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75988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Arial</vt:lpstr>
      <vt:lpstr>Roboto</vt:lpstr>
      <vt:lpstr>Roboto Condensed Light</vt:lpstr>
      <vt:lpstr>Livvic</vt:lpstr>
      <vt:lpstr>Software Development Bussines Plan by Slidesgo</vt:lpstr>
      <vt:lpstr>DevOps: Pager Rotation Duties</vt:lpstr>
      <vt:lpstr>Introduction to Pager Rotation Duties</vt:lpstr>
      <vt:lpstr>DevOps and the On-Call Culture</vt:lpstr>
      <vt:lpstr>Best Practices </vt:lpstr>
      <vt:lpstr>Effective Incident Response</vt:lpstr>
      <vt:lpstr>Minimizing On-Call Burnout</vt:lpstr>
      <vt:lpstr>Optimize Pager Rotation with Tools</vt:lpstr>
      <vt:lpstr>Case Study: Google’s Site Reliability Engineering</vt:lpstr>
      <vt:lpstr>Key Takeaways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Lane Oden</cp:lastModifiedBy>
  <cp:revision>1</cp:revision>
  <dcterms:modified xsi:type="dcterms:W3CDTF">2025-02-17T01:38:46Z</dcterms:modified>
</cp:coreProperties>
</file>